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</p:sldIdLst>
  <p:sldSz cx="20997863" cy="11811000"/>
  <p:notesSz cx="9525000" cy="11811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476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5126" autoAdjust="0"/>
  </p:normalViewPr>
  <p:slideViewPr>
    <p:cSldViewPr>
      <p:cViewPr>
        <p:scale>
          <a:sx n="50" d="100"/>
          <a:sy n="50" d="100"/>
        </p:scale>
        <p:origin x="36" y="36"/>
      </p:cViewPr>
      <p:guideLst>
        <p:guide orient="horz" pos="2880"/>
        <p:guide pos="4762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74840" y="3661410"/>
            <a:ext cx="17848184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149680" y="6614160"/>
            <a:ext cx="14698504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2/15/2023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2/15/2023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49894" y="2716530"/>
            <a:ext cx="913407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813901" y="2716530"/>
            <a:ext cx="913407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2/15/2023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2/15/2023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2/15/2023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49893" y="472440"/>
            <a:ext cx="18898077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49893" y="2716530"/>
            <a:ext cx="18898077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7139274" y="10984230"/>
            <a:ext cx="671931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49893" y="10984230"/>
            <a:ext cx="4829508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2/15/2023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5118462" y="10984230"/>
            <a:ext cx="4829508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nlinedoctranslator.com/es/?utm_source=onlinedoctranslator&amp;utm_medium=pdf&amp;utm_campaign=attribution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9" Type="http://schemas.openxmlformats.org/officeDocument/2006/relationships/hyperlink" Target="http://www2.sea.siemens.com/Home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image" Target="../media/image37.png"/><Relationship Id="rId18" Type="http://schemas.openxmlformats.org/officeDocument/2006/relationships/image" Target="../media/image42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12" Type="http://schemas.openxmlformats.org/officeDocument/2006/relationships/image" Target="../media/image36.png"/><Relationship Id="rId17" Type="http://schemas.openxmlformats.org/officeDocument/2006/relationships/image" Target="../media/image41.png"/><Relationship Id="rId2" Type="http://schemas.openxmlformats.org/officeDocument/2006/relationships/image" Target="../media/image26.png"/><Relationship Id="rId16" Type="http://schemas.openxmlformats.org/officeDocument/2006/relationships/image" Target="../media/image4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0.png"/><Relationship Id="rId11" Type="http://schemas.openxmlformats.org/officeDocument/2006/relationships/image" Target="../media/image35.png"/><Relationship Id="rId5" Type="http://schemas.openxmlformats.org/officeDocument/2006/relationships/image" Target="../media/image29.png"/><Relationship Id="rId15" Type="http://schemas.openxmlformats.org/officeDocument/2006/relationships/image" Target="../media/image39.png"/><Relationship Id="rId10" Type="http://schemas.openxmlformats.org/officeDocument/2006/relationships/image" Target="../media/image34.png"/><Relationship Id="rId19" Type="http://schemas.openxmlformats.org/officeDocument/2006/relationships/image" Target="../media/image43.png"/><Relationship Id="rId4" Type="http://schemas.openxmlformats.org/officeDocument/2006/relationships/image" Target="../media/image28.png"/><Relationship Id="rId9" Type="http://schemas.openxmlformats.org/officeDocument/2006/relationships/image" Target="../media/image33.png"/><Relationship Id="rId14" Type="http://schemas.openxmlformats.org/officeDocument/2006/relationships/image" Target="../media/image3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6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13" Type="http://schemas.openxmlformats.org/officeDocument/2006/relationships/image" Target="../media/image59.png"/><Relationship Id="rId3" Type="http://schemas.openxmlformats.org/officeDocument/2006/relationships/image" Target="../media/image49.png"/><Relationship Id="rId7" Type="http://schemas.openxmlformats.org/officeDocument/2006/relationships/image" Target="../media/image53.png"/><Relationship Id="rId12" Type="http://schemas.openxmlformats.org/officeDocument/2006/relationships/image" Target="../media/image58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2.png"/><Relationship Id="rId11" Type="http://schemas.openxmlformats.org/officeDocument/2006/relationships/image" Target="../media/image57.png"/><Relationship Id="rId5" Type="http://schemas.openxmlformats.org/officeDocument/2006/relationships/image" Target="../media/image51.png"/><Relationship Id="rId10" Type="http://schemas.openxmlformats.org/officeDocument/2006/relationships/image" Target="../media/image56.png"/><Relationship Id="rId4" Type="http://schemas.openxmlformats.org/officeDocument/2006/relationships/image" Target="../media/image50.png"/><Relationship Id="rId9" Type="http://schemas.openxmlformats.org/officeDocument/2006/relationships/image" Target="../media/image5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2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7" Type="http://schemas.openxmlformats.org/officeDocument/2006/relationships/image" Target="../media/image76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5.png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81.png"/><Relationship Id="rId4" Type="http://schemas.openxmlformats.org/officeDocument/2006/relationships/image" Target="../media/image80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png"/><Relationship Id="rId3" Type="http://schemas.openxmlformats.org/officeDocument/2006/relationships/image" Target="../media/image83.png"/><Relationship Id="rId7" Type="http://schemas.openxmlformats.org/officeDocument/2006/relationships/image" Target="../media/image87.png"/><Relationship Id="rId12" Type="http://schemas.openxmlformats.org/officeDocument/2006/relationships/image" Target="../media/image92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6.png"/><Relationship Id="rId11" Type="http://schemas.openxmlformats.org/officeDocument/2006/relationships/image" Target="../media/image91.png"/><Relationship Id="rId5" Type="http://schemas.openxmlformats.org/officeDocument/2006/relationships/image" Target="../media/image85.png"/><Relationship Id="rId10" Type="http://schemas.openxmlformats.org/officeDocument/2006/relationships/image" Target="../media/image90.png"/><Relationship Id="rId4" Type="http://schemas.openxmlformats.org/officeDocument/2006/relationships/image" Target="../media/image84.png"/><Relationship Id="rId9" Type="http://schemas.openxmlformats.org/officeDocument/2006/relationships/image" Target="../media/image89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9.png"/><Relationship Id="rId13" Type="http://schemas.openxmlformats.org/officeDocument/2006/relationships/image" Target="../media/image104.png"/><Relationship Id="rId18" Type="http://schemas.openxmlformats.org/officeDocument/2006/relationships/image" Target="../media/image109.png"/><Relationship Id="rId3" Type="http://schemas.openxmlformats.org/officeDocument/2006/relationships/image" Target="../media/image94.png"/><Relationship Id="rId7" Type="http://schemas.openxmlformats.org/officeDocument/2006/relationships/image" Target="../media/image98.png"/><Relationship Id="rId12" Type="http://schemas.openxmlformats.org/officeDocument/2006/relationships/image" Target="../media/image103.png"/><Relationship Id="rId17" Type="http://schemas.openxmlformats.org/officeDocument/2006/relationships/image" Target="../media/image108.png"/><Relationship Id="rId2" Type="http://schemas.openxmlformats.org/officeDocument/2006/relationships/image" Target="../media/image93.png"/><Relationship Id="rId16" Type="http://schemas.openxmlformats.org/officeDocument/2006/relationships/image" Target="../media/image10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7.png"/><Relationship Id="rId11" Type="http://schemas.openxmlformats.org/officeDocument/2006/relationships/image" Target="../media/image102.png"/><Relationship Id="rId5" Type="http://schemas.openxmlformats.org/officeDocument/2006/relationships/image" Target="../media/image96.png"/><Relationship Id="rId15" Type="http://schemas.openxmlformats.org/officeDocument/2006/relationships/image" Target="../media/image106.png"/><Relationship Id="rId10" Type="http://schemas.openxmlformats.org/officeDocument/2006/relationships/image" Target="../media/image101.png"/><Relationship Id="rId4" Type="http://schemas.openxmlformats.org/officeDocument/2006/relationships/image" Target="../media/image95.png"/><Relationship Id="rId9" Type="http://schemas.openxmlformats.org/officeDocument/2006/relationships/image" Target="../media/image100.png"/><Relationship Id="rId14" Type="http://schemas.openxmlformats.org/officeDocument/2006/relationships/image" Target="../media/image105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6.png"/><Relationship Id="rId3" Type="http://schemas.openxmlformats.org/officeDocument/2006/relationships/image" Target="../media/image111.png"/><Relationship Id="rId7" Type="http://schemas.openxmlformats.org/officeDocument/2006/relationships/image" Target="../media/image115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14.png"/><Relationship Id="rId5" Type="http://schemas.openxmlformats.org/officeDocument/2006/relationships/image" Target="../media/image113.png"/><Relationship Id="rId4" Type="http://schemas.openxmlformats.org/officeDocument/2006/relationships/image" Target="../media/image112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3.png"/><Relationship Id="rId3" Type="http://schemas.openxmlformats.org/officeDocument/2006/relationships/image" Target="../media/image118.png"/><Relationship Id="rId7" Type="http://schemas.openxmlformats.org/officeDocument/2006/relationships/image" Target="../media/image122.png"/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1.png"/><Relationship Id="rId5" Type="http://schemas.openxmlformats.org/officeDocument/2006/relationships/image" Target="../media/image120.png"/><Relationship Id="rId4" Type="http://schemas.openxmlformats.org/officeDocument/2006/relationships/image" Target="../media/image119.png"/><Relationship Id="rId9" Type="http://schemas.openxmlformats.org/officeDocument/2006/relationships/image" Target="../media/image124.png"/></Relationships>
</file>

<file path=ppt/slides/_rels/slide30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36.png"/><Relationship Id="rId18" Type="http://schemas.openxmlformats.org/officeDocument/2006/relationships/image" Target="../media/image141.png"/><Relationship Id="rId26" Type="http://schemas.openxmlformats.org/officeDocument/2006/relationships/image" Target="../media/image149.png"/><Relationship Id="rId3" Type="http://schemas.openxmlformats.org/officeDocument/2006/relationships/image" Target="../media/image126.png"/><Relationship Id="rId21" Type="http://schemas.openxmlformats.org/officeDocument/2006/relationships/image" Target="../media/image144.png"/><Relationship Id="rId34" Type="http://schemas.openxmlformats.org/officeDocument/2006/relationships/image" Target="../media/image157.png"/><Relationship Id="rId7" Type="http://schemas.openxmlformats.org/officeDocument/2006/relationships/image" Target="../media/image130.png"/><Relationship Id="rId12" Type="http://schemas.openxmlformats.org/officeDocument/2006/relationships/image" Target="../media/image135.png"/><Relationship Id="rId17" Type="http://schemas.openxmlformats.org/officeDocument/2006/relationships/image" Target="../media/image140.png"/><Relationship Id="rId25" Type="http://schemas.openxmlformats.org/officeDocument/2006/relationships/image" Target="../media/image148.png"/><Relationship Id="rId33" Type="http://schemas.openxmlformats.org/officeDocument/2006/relationships/image" Target="../media/image156.png"/><Relationship Id="rId2" Type="http://schemas.openxmlformats.org/officeDocument/2006/relationships/image" Target="../media/image125.png"/><Relationship Id="rId16" Type="http://schemas.openxmlformats.org/officeDocument/2006/relationships/image" Target="../media/image139.png"/><Relationship Id="rId20" Type="http://schemas.openxmlformats.org/officeDocument/2006/relationships/image" Target="../media/image143.png"/><Relationship Id="rId29" Type="http://schemas.openxmlformats.org/officeDocument/2006/relationships/image" Target="../media/image15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9.png"/><Relationship Id="rId11" Type="http://schemas.openxmlformats.org/officeDocument/2006/relationships/image" Target="../media/image134.png"/><Relationship Id="rId24" Type="http://schemas.openxmlformats.org/officeDocument/2006/relationships/image" Target="../media/image147.png"/><Relationship Id="rId32" Type="http://schemas.openxmlformats.org/officeDocument/2006/relationships/image" Target="../media/image155.png"/><Relationship Id="rId5" Type="http://schemas.openxmlformats.org/officeDocument/2006/relationships/image" Target="../media/image128.png"/><Relationship Id="rId15" Type="http://schemas.openxmlformats.org/officeDocument/2006/relationships/image" Target="../media/image138.png"/><Relationship Id="rId23" Type="http://schemas.openxmlformats.org/officeDocument/2006/relationships/image" Target="../media/image146.png"/><Relationship Id="rId28" Type="http://schemas.openxmlformats.org/officeDocument/2006/relationships/image" Target="../media/image151.png"/><Relationship Id="rId10" Type="http://schemas.openxmlformats.org/officeDocument/2006/relationships/image" Target="../media/image133.png"/><Relationship Id="rId19" Type="http://schemas.openxmlformats.org/officeDocument/2006/relationships/image" Target="../media/image142.png"/><Relationship Id="rId31" Type="http://schemas.openxmlformats.org/officeDocument/2006/relationships/image" Target="../media/image154.png"/><Relationship Id="rId4" Type="http://schemas.openxmlformats.org/officeDocument/2006/relationships/image" Target="../media/image127.png"/><Relationship Id="rId9" Type="http://schemas.openxmlformats.org/officeDocument/2006/relationships/image" Target="../media/image132.png"/><Relationship Id="rId14" Type="http://schemas.openxmlformats.org/officeDocument/2006/relationships/image" Target="../media/image137.png"/><Relationship Id="rId22" Type="http://schemas.openxmlformats.org/officeDocument/2006/relationships/image" Target="../media/image145.png"/><Relationship Id="rId27" Type="http://schemas.openxmlformats.org/officeDocument/2006/relationships/image" Target="../media/image150.png"/><Relationship Id="rId30" Type="http://schemas.openxmlformats.org/officeDocument/2006/relationships/image" Target="../media/image153.png"/><Relationship Id="rId35" Type="http://schemas.openxmlformats.org/officeDocument/2006/relationships/image" Target="../media/image158.png"/><Relationship Id="rId8" Type="http://schemas.openxmlformats.org/officeDocument/2006/relationships/image" Target="../media/image131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5.png"/><Relationship Id="rId3" Type="http://schemas.openxmlformats.org/officeDocument/2006/relationships/image" Target="../media/image160.png"/><Relationship Id="rId7" Type="http://schemas.openxmlformats.org/officeDocument/2006/relationships/image" Target="../media/image164.png"/><Relationship Id="rId2" Type="http://schemas.openxmlformats.org/officeDocument/2006/relationships/image" Target="../media/image15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63.png"/><Relationship Id="rId11" Type="http://schemas.openxmlformats.org/officeDocument/2006/relationships/image" Target="../media/image168.png"/><Relationship Id="rId5" Type="http://schemas.openxmlformats.org/officeDocument/2006/relationships/image" Target="../media/image162.png"/><Relationship Id="rId10" Type="http://schemas.openxmlformats.org/officeDocument/2006/relationships/image" Target="../media/image167.png"/><Relationship Id="rId4" Type="http://schemas.openxmlformats.org/officeDocument/2006/relationships/image" Target="../media/image161.png"/><Relationship Id="rId9" Type="http://schemas.openxmlformats.org/officeDocument/2006/relationships/image" Target="../media/image166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5.png"/><Relationship Id="rId3" Type="http://schemas.openxmlformats.org/officeDocument/2006/relationships/image" Target="../media/image170.png"/><Relationship Id="rId7" Type="http://schemas.openxmlformats.org/officeDocument/2006/relationships/image" Target="../media/image174.png"/><Relationship Id="rId2" Type="http://schemas.openxmlformats.org/officeDocument/2006/relationships/image" Target="../media/image16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73.png"/><Relationship Id="rId5" Type="http://schemas.openxmlformats.org/officeDocument/2006/relationships/image" Target="../media/image172.png"/><Relationship Id="rId10" Type="http://schemas.openxmlformats.org/officeDocument/2006/relationships/image" Target="../media/image177.png"/><Relationship Id="rId4" Type="http://schemas.openxmlformats.org/officeDocument/2006/relationships/image" Target="../media/image171.png"/><Relationship Id="rId9" Type="http://schemas.openxmlformats.org/officeDocument/2006/relationships/image" Target="../media/image17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9.png"/><Relationship Id="rId2" Type="http://schemas.openxmlformats.org/officeDocument/2006/relationships/image" Target="../media/image178.png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1.png"/><Relationship Id="rId2" Type="http://schemas.openxmlformats.org/officeDocument/2006/relationships/image" Target="../media/image180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82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9.png"/><Relationship Id="rId13" Type="http://schemas.openxmlformats.org/officeDocument/2006/relationships/image" Target="../media/image194.png"/><Relationship Id="rId3" Type="http://schemas.openxmlformats.org/officeDocument/2006/relationships/image" Target="../media/image184.png"/><Relationship Id="rId7" Type="http://schemas.openxmlformats.org/officeDocument/2006/relationships/image" Target="../media/image188.png"/><Relationship Id="rId12" Type="http://schemas.openxmlformats.org/officeDocument/2006/relationships/image" Target="../media/image193.png"/><Relationship Id="rId2" Type="http://schemas.openxmlformats.org/officeDocument/2006/relationships/image" Target="../media/image18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87.png"/><Relationship Id="rId11" Type="http://schemas.openxmlformats.org/officeDocument/2006/relationships/image" Target="../media/image192.png"/><Relationship Id="rId5" Type="http://schemas.openxmlformats.org/officeDocument/2006/relationships/image" Target="../media/image186.png"/><Relationship Id="rId10" Type="http://schemas.openxmlformats.org/officeDocument/2006/relationships/image" Target="../media/image191.png"/><Relationship Id="rId4" Type="http://schemas.openxmlformats.org/officeDocument/2006/relationships/image" Target="../media/image185.png"/><Relationship Id="rId9" Type="http://schemas.openxmlformats.org/officeDocument/2006/relationships/image" Target="../media/image190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6.png"/><Relationship Id="rId2" Type="http://schemas.openxmlformats.org/officeDocument/2006/relationships/image" Target="../media/image195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97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9.png"/><Relationship Id="rId2" Type="http://schemas.openxmlformats.org/officeDocument/2006/relationships/image" Target="../media/image198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00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2.png"/><Relationship Id="rId2" Type="http://schemas.openxmlformats.org/officeDocument/2006/relationships/image" Target="../media/image201.png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9.png"/><Relationship Id="rId3" Type="http://schemas.openxmlformats.org/officeDocument/2006/relationships/image" Target="../media/image204.png"/><Relationship Id="rId7" Type="http://schemas.openxmlformats.org/officeDocument/2006/relationships/image" Target="../media/image208.png"/><Relationship Id="rId2" Type="http://schemas.openxmlformats.org/officeDocument/2006/relationships/image" Target="../media/image20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07.png"/><Relationship Id="rId5" Type="http://schemas.openxmlformats.org/officeDocument/2006/relationships/image" Target="../media/image206.png"/><Relationship Id="rId10" Type="http://schemas.openxmlformats.org/officeDocument/2006/relationships/image" Target="../media/image211.png"/><Relationship Id="rId4" Type="http://schemas.openxmlformats.org/officeDocument/2006/relationships/image" Target="../media/image205.png"/><Relationship Id="rId9" Type="http://schemas.openxmlformats.org/officeDocument/2006/relationships/image" Target="../media/image210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8.png"/><Relationship Id="rId3" Type="http://schemas.openxmlformats.org/officeDocument/2006/relationships/image" Target="../media/image213.png"/><Relationship Id="rId7" Type="http://schemas.openxmlformats.org/officeDocument/2006/relationships/image" Target="../media/image217.png"/><Relationship Id="rId2" Type="http://schemas.openxmlformats.org/officeDocument/2006/relationships/image" Target="../media/image21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16.png"/><Relationship Id="rId11" Type="http://schemas.openxmlformats.org/officeDocument/2006/relationships/image" Target="../media/image221.png"/><Relationship Id="rId5" Type="http://schemas.openxmlformats.org/officeDocument/2006/relationships/image" Target="../media/image215.png"/><Relationship Id="rId10" Type="http://schemas.openxmlformats.org/officeDocument/2006/relationships/image" Target="../media/image220.png"/><Relationship Id="rId4" Type="http://schemas.openxmlformats.org/officeDocument/2006/relationships/image" Target="../media/image214.png"/><Relationship Id="rId9" Type="http://schemas.openxmlformats.org/officeDocument/2006/relationships/image" Target="../media/image219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8.png"/><Relationship Id="rId13" Type="http://schemas.openxmlformats.org/officeDocument/2006/relationships/image" Target="../media/image233.png"/><Relationship Id="rId3" Type="http://schemas.openxmlformats.org/officeDocument/2006/relationships/image" Target="../media/image223.png"/><Relationship Id="rId7" Type="http://schemas.openxmlformats.org/officeDocument/2006/relationships/image" Target="../media/image227.png"/><Relationship Id="rId12" Type="http://schemas.openxmlformats.org/officeDocument/2006/relationships/image" Target="../media/image232.png"/><Relationship Id="rId2" Type="http://schemas.openxmlformats.org/officeDocument/2006/relationships/image" Target="../media/image22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26.png"/><Relationship Id="rId11" Type="http://schemas.openxmlformats.org/officeDocument/2006/relationships/image" Target="../media/image231.png"/><Relationship Id="rId5" Type="http://schemas.openxmlformats.org/officeDocument/2006/relationships/image" Target="../media/image225.png"/><Relationship Id="rId10" Type="http://schemas.openxmlformats.org/officeDocument/2006/relationships/image" Target="../media/image230.png"/><Relationship Id="rId4" Type="http://schemas.openxmlformats.org/officeDocument/2006/relationships/image" Target="../media/image224.png"/><Relationship Id="rId9" Type="http://schemas.openxmlformats.org/officeDocument/2006/relationships/image" Target="../media/image229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0.png"/><Relationship Id="rId3" Type="http://schemas.openxmlformats.org/officeDocument/2006/relationships/image" Target="../media/image235.png"/><Relationship Id="rId7" Type="http://schemas.openxmlformats.org/officeDocument/2006/relationships/image" Target="../media/image239.png"/><Relationship Id="rId2" Type="http://schemas.openxmlformats.org/officeDocument/2006/relationships/image" Target="../media/image23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38.png"/><Relationship Id="rId11" Type="http://schemas.openxmlformats.org/officeDocument/2006/relationships/image" Target="../media/image243.png"/><Relationship Id="rId5" Type="http://schemas.openxmlformats.org/officeDocument/2006/relationships/image" Target="../media/image237.png"/><Relationship Id="rId10" Type="http://schemas.openxmlformats.org/officeDocument/2006/relationships/image" Target="../media/image242.png"/><Relationship Id="rId4" Type="http://schemas.openxmlformats.org/officeDocument/2006/relationships/image" Target="../media/image236.png"/><Relationship Id="rId9" Type="http://schemas.openxmlformats.org/officeDocument/2006/relationships/image" Target="../media/image241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0.png"/><Relationship Id="rId13" Type="http://schemas.openxmlformats.org/officeDocument/2006/relationships/image" Target="../media/image255.png"/><Relationship Id="rId3" Type="http://schemas.openxmlformats.org/officeDocument/2006/relationships/image" Target="../media/image245.png"/><Relationship Id="rId7" Type="http://schemas.openxmlformats.org/officeDocument/2006/relationships/image" Target="../media/image249.png"/><Relationship Id="rId12" Type="http://schemas.openxmlformats.org/officeDocument/2006/relationships/image" Target="../media/image254.png"/><Relationship Id="rId2" Type="http://schemas.openxmlformats.org/officeDocument/2006/relationships/image" Target="../media/image24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48.png"/><Relationship Id="rId11" Type="http://schemas.openxmlformats.org/officeDocument/2006/relationships/image" Target="../media/image253.png"/><Relationship Id="rId5" Type="http://schemas.openxmlformats.org/officeDocument/2006/relationships/image" Target="../media/image247.png"/><Relationship Id="rId15" Type="http://schemas.openxmlformats.org/officeDocument/2006/relationships/image" Target="../media/image257.png"/><Relationship Id="rId10" Type="http://schemas.openxmlformats.org/officeDocument/2006/relationships/image" Target="../media/image252.png"/><Relationship Id="rId4" Type="http://schemas.openxmlformats.org/officeDocument/2006/relationships/image" Target="../media/image246.png"/><Relationship Id="rId9" Type="http://schemas.openxmlformats.org/officeDocument/2006/relationships/image" Target="../media/image251.png"/><Relationship Id="rId14" Type="http://schemas.openxmlformats.org/officeDocument/2006/relationships/image" Target="../media/image256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9.png"/><Relationship Id="rId7" Type="http://schemas.openxmlformats.org/officeDocument/2006/relationships/image" Target="../media/image263.png"/><Relationship Id="rId2" Type="http://schemas.openxmlformats.org/officeDocument/2006/relationships/image" Target="../media/image25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62.png"/><Relationship Id="rId5" Type="http://schemas.openxmlformats.org/officeDocument/2006/relationships/image" Target="../media/image261.png"/><Relationship Id="rId4" Type="http://schemas.openxmlformats.org/officeDocument/2006/relationships/image" Target="../media/image260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0.png"/><Relationship Id="rId3" Type="http://schemas.openxmlformats.org/officeDocument/2006/relationships/image" Target="../media/image265.png"/><Relationship Id="rId7" Type="http://schemas.openxmlformats.org/officeDocument/2006/relationships/image" Target="../media/image269.png"/><Relationship Id="rId2" Type="http://schemas.openxmlformats.org/officeDocument/2006/relationships/image" Target="../media/image26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68.png"/><Relationship Id="rId5" Type="http://schemas.openxmlformats.org/officeDocument/2006/relationships/image" Target="../media/image267.png"/><Relationship Id="rId4" Type="http://schemas.openxmlformats.org/officeDocument/2006/relationships/image" Target="../media/image266.png"/><Relationship Id="rId9" Type="http://schemas.openxmlformats.org/officeDocument/2006/relationships/image" Target="../media/image271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8.png"/><Relationship Id="rId3" Type="http://schemas.openxmlformats.org/officeDocument/2006/relationships/image" Target="../media/image273.png"/><Relationship Id="rId7" Type="http://schemas.openxmlformats.org/officeDocument/2006/relationships/image" Target="../media/image277.png"/><Relationship Id="rId2" Type="http://schemas.openxmlformats.org/officeDocument/2006/relationships/image" Target="../media/image27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76.png"/><Relationship Id="rId5" Type="http://schemas.openxmlformats.org/officeDocument/2006/relationships/image" Target="../media/image275.png"/><Relationship Id="rId4" Type="http://schemas.openxmlformats.org/officeDocument/2006/relationships/image" Target="../media/image274.png"/><Relationship Id="rId9" Type="http://schemas.openxmlformats.org/officeDocument/2006/relationships/image" Target="../media/image279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6.png"/><Relationship Id="rId13" Type="http://schemas.openxmlformats.org/officeDocument/2006/relationships/image" Target="../media/image291.png"/><Relationship Id="rId18" Type="http://schemas.openxmlformats.org/officeDocument/2006/relationships/image" Target="../media/image296.png"/><Relationship Id="rId3" Type="http://schemas.openxmlformats.org/officeDocument/2006/relationships/image" Target="../media/image281.png"/><Relationship Id="rId7" Type="http://schemas.openxmlformats.org/officeDocument/2006/relationships/image" Target="../media/image285.png"/><Relationship Id="rId12" Type="http://schemas.openxmlformats.org/officeDocument/2006/relationships/image" Target="../media/image290.png"/><Relationship Id="rId17" Type="http://schemas.openxmlformats.org/officeDocument/2006/relationships/image" Target="../media/image295.png"/><Relationship Id="rId2" Type="http://schemas.openxmlformats.org/officeDocument/2006/relationships/image" Target="../media/image280.png"/><Relationship Id="rId16" Type="http://schemas.openxmlformats.org/officeDocument/2006/relationships/image" Target="../media/image29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84.png"/><Relationship Id="rId11" Type="http://schemas.openxmlformats.org/officeDocument/2006/relationships/image" Target="../media/image289.png"/><Relationship Id="rId5" Type="http://schemas.openxmlformats.org/officeDocument/2006/relationships/image" Target="../media/image283.png"/><Relationship Id="rId15" Type="http://schemas.openxmlformats.org/officeDocument/2006/relationships/image" Target="../media/image293.png"/><Relationship Id="rId10" Type="http://schemas.openxmlformats.org/officeDocument/2006/relationships/image" Target="../media/image288.png"/><Relationship Id="rId19" Type="http://schemas.openxmlformats.org/officeDocument/2006/relationships/image" Target="../media/image297.png"/><Relationship Id="rId4" Type="http://schemas.openxmlformats.org/officeDocument/2006/relationships/image" Target="../media/image282.png"/><Relationship Id="rId9" Type="http://schemas.openxmlformats.org/officeDocument/2006/relationships/image" Target="../media/image287.png"/><Relationship Id="rId14" Type="http://schemas.openxmlformats.org/officeDocument/2006/relationships/image" Target="../media/image292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4.png"/><Relationship Id="rId3" Type="http://schemas.openxmlformats.org/officeDocument/2006/relationships/image" Target="../media/image299.png"/><Relationship Id="rId7" Type="http://schemas.openxmlformats.org/officeDocument/2006/relationships/image" Target="../media/image303.png"/><Relationship Id="rId2" Type="http://schemas.openxmlformats.org/officeDocument/2006/relationships/image" Target="../media/image29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02.png"/><Relationship Id="rId5" Type="http://schemas.openxmlformats.org/officeDocument/2006/relationships/image" Target="../media/image301.png"/><Relationship Id="rId4" Type="http://schemas.openxmlformats.org/officeDocument/2006/relationships/image" Target="../media/image300.png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5.png"/><Relationship Id="rId1" Type="http://schemas.openxmlformats.org/officeDocument/2006/relationships/slideLayout" Target="../slideLayouts/slideLayout5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7.png"/><Relationship Id="rId2" Type="http://schemas.openxmlformats.org/officeDocument/2006/relationships/image" Target="../media/image306.png"/><Relationship Id="rId1" Type="http://schemas.openxmlformats.org/officeDocument/2006/relationships/slideLayout" Target="../slideLayouts/slideLayout5.xml"/><Relationship Id="rId5" Type="http://schemas.openxmlformats.org/officeDocument/2006/relationships/hyperlink" Target="http://www.sea.siemens.com/step" TargetMode="External"/><Relationship Id="rId4" Type="http://schemas.openxmlformats.org/officeDocument/2006/relationships/image" Target="../media/image30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736431" y="8763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5070931" y="8763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0" y="0"/>
                </a:moveTo>
                <a:lnTo>
                  <a:pt x="190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736431" y="109347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5070931" y="109347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0" y="0"/>
                </a:moveTo>
                <a:lnTo>
                  <a:pt x="190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612731" y="114300"/>
            <a:ext cx="0" cy="76200"/>
          </a:xfrm>
          <a:custGeom>
            <a:avLst/>
            <a:gdLst/>
            <a:ahLst/>
            <a:cxnLst/>
            <a:rect l="l" t="t" r="r" b="b"/>
            <a:pathLst>
              <a:path h="76200">
                <a:moveTo>
                  <a:pt x="0" y="0"/>
                </a:moveTo>
                <a:lnTo>
                  <a:pt x="0" y="762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612731" y="116205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4385131" y="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1905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4385131" y="116205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9480032" y="1416050"/>
            <a:ext cx="162115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Tabla</a:t>
            </a:r>
            <a:r>
              <a:rPr sz="140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4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4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4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contenido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480032" y="2764791"/>
            <a:ext cx="4168775" cy="432714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Introducción</a:t>
            </a:r>
            <a:r>
              <a:rPr lang="es-ES" sz="1150" dirty="0">
                <a:solidFill>
                  <a:srgbClr val="171514"/>
                </a:solidFill>
                <a:latin typeface="Microsoft Sans Serif"/>
                <a:cs typeface="Microsoft Sans Serif"/>
              </a:rPr>
              <a:t>                                                 </a:t>
            </a:r>
            <a:r>
              <a:rPr sz="11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lang="es-ES" sz="11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                             </a:t>
            </a:r>
            <a:r>
              <a:rPr sz="11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2</a:t>
            </a:r>
            <a:endParaRPr sz="1150" dirty="0">
              <a:latin typeface="Microsoft Sans Serif"/>
              <a:cs typeface="Microsoft Sans Serif"/>
            </a:endParaRPr>
          </a:p>
          <a:p>
            <a:pPr marL="12700">
              <a:spcBef>
                <a:spcPts val="775"/>
              </a:spcBef>
            </a:pPr>
            <a:r>
              <a:rPr sz="1000" spc="1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lang="es-ES" sz="10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seguridad</a:t>
            </a:r>
            <a:r>
              <a:rPr lang="es-ES" sz="10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Siemens</a:t>
            </a:r>
            <a:r>
              <a:rPr lang="es-ES" sz="10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                                   </a:t>
            </a:r>
            <a:r>
              <a:rPr sz="10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lang="es-ES"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            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4</a:t>
            </a:r>
            <a:endParaRPr sz="1000" dirty="0">
              <a:latin typeface="Microsoft Sans Serif"/>
              <a:cs typeface="Microsoft Sans Serif"/>
            </a:endParaRPr>
          </a:p>
          <a:p>
            <a:pPr marL="12700">
              <a:spcBef>
                <a:spcPts val="855"/>
              </a:spcBef>
            </a:pPr>
            <a:r>
              <a:rPr sz="950" spc="3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Símbolos</a:t>
            </a:r>
            <a:r>
              <a:rPr lang="es-ES"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lang="es-ES"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lang="es-ES"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                                                 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lang="es-ES"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                         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7</a:t>
            </a:r>
            <a:endParaRPr sz="950" dirty="0">
              <a:latin typeface="Microsoft Sans Serif"/>
              <a:cs typeface="Microsoft Sans Serif"/>
            </a:endParaRPr>
          </a:p>
          <a:p>
            <a:pPr marL="12700">
              <a:spcBef>
                <a:spcPts val="865"/>
              </a:spcBef>
            </a:pP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Necesidad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circuito</a:t>
            </a:r>
            <a:r>
              <a:rPr sz="9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lang="es-ES"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                                          </a:t>
            </a:r>
            <a:r>
              <a:rPr sz="9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lang="es-ES"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            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9</a:t>
            </a:r>
            <a:endParaRPr sz="950" dirty="0">
              <a:latin typeface="Microsoft Sans Serif"/>
              <a:cs typeface="Microsoft Sans Serif"/>
            </a:endParaRPr>
          </a:p>
          <a:p>
            <a:pPr marL="12700">
              <a:spcBef>
                <a:spcPts val="715"/>
              </a:spcBef>
            </a:pPr>
            <a:r>
              <a:rPr sz="1100" spc="-1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fusibles</a:t>
            </a:r>
            <a:r>
              <a:rPr lang="es-ES" sz="11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                                                 </a:t>
            </a:r>
            <a:r>
              <a:rPr sz="1100" spc="15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lang="es-ES" sz="11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                                     </a:t>
            </a:r>
            <a:r>
              <a:rPr sz="1100" spc="16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7</a:t>
            </a:r>
            <a:endParaRPr sz="1100" dirty="0">
              <a:latin typeface="Microsoft Sans Serif"/>
              <a:cs typeface="Microsoft Sans Serif"/>
            </a:endParaRPr>
          </a:p>
          <a:p>
            <a:pPr marL="12700">
              <a:spcBef>
                <a:spcPts val="835"/>
              </a:spcBef>
            </a:pPr>
            <a:r>
              <a:rPr sz="950" spc="1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Capacidades</a:t>
            </a:r>
            <a:r>
              <a:rPr lang="es-ES"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clasificaciones</a:t>
            </a:r>
            <a:r>
              <a:rPr lang="es-ES"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fusibles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lang="es-ES"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                                         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lang="es-ES"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2</a:t>
            </a:r>
            <a:endParaRPr sz="950" dirty="0">
              <a:latin typeface="Microsoft Sans Serif"/>
              <a:cs typeface="Microsoft Sans Serif"/>
            </a:endParaRPr>
          </a:p>
          <a:p>
            <a:pPr marL="12700">
              <a:spcBef>
                <a:spcPts val="665"/>
              </a:spcBef>
            </a:pPr>
            <a:r>
              <a:rPr sz="1150" spc="-1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Recintos</a:t>
            </a:r>
            <a:r>
              <a:rPr lang="es-ES"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                                                 </a:t>
            </a:r>
            <a:r>
              <a:rPr sz="11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lang="es-ES"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                            </a:t>
            </a:r>
            <a:r>
              <a:rPr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24</a:t>
            </a:r>
            <a:endParaRPr sz="1150" dirty="0">
              <a:latin typeface="Microsoft Sans Serif"/>
              <a:cs typeface="Microsoft Sans Serif"/>
            </a:endParaRPr>
          </a:p>
          <a:p>
            <a:pPr marL="12700">
              <a:spcBef>
                <a:spcPts val="775"/>
              </a:spcBef>
            </a:pPr>
            <a:r>
              <a:rPr sz="1000" spc="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Diseño</a:t>
            </a:r>
            <a:r>
              <a:rPr lang="es-ES" sz="10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lang="es-ES" sz="10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lang="es-ES" sz="10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                                                  </a:t>
            </a:r>
            <a:r>
              <a:rPr sz="10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lang="es-ES"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                         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30</a:t>
            </a:r>
            <a:endParaRPr sz="1000" dirty="0">
              <a:latin typeface="Microsoft Sans Serif"/>
              <a:cs typeface="Microsoft Sans Serif"/>
            </a:endParaRPr>
          </a:p>
          <a:p>
            <a:pPr marL="12700" marR="57150">
              <a:lnSpc>
                <a:spcPct val="169300"/>
              </a:lnSpc>
              <a:spcBef>
                <a:spcPts val="65"/>
              </a:spcBef>
            </a:pPr>
            <a:r>
              <a:rPr sz="95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Valores</a:t>
            </a:r>
            <a:r>
              <a:rPr lang="es-ES"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lang="es-ES"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seguridad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lang="es-ES"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                                          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lang="es-ES"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         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36 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Tipos</a:t>
            </a:r>
            <a:r>
              <a:rPr lang="es-ES"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circuitos</a:t>
            </a:r>
            <a:r>
              <a:rPr lang="es-ES"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lang="es-ES"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terminología</a:t>
            </a:r>
            <a:r>
              <a:rPr lang="es-ES"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                               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39 </a:t>
            </a:r>
            <a:r>
              <a:rPr sz="1000" spc="-254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Números</a:t>
            </a:r>
            <a:r>
              <a:rPr lang="es-ES" sz="10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catálogo</a:t>
            </a:r>
            <a:r>
              <a:rPr lang="es-ES" sz="1000" dirty="0">
                <a:solidFill>
                  <a:srgbClr val="171514"/>
                </a:solidFill>
                <a:latin typeface="Microsoft Sans Serif"/>
                <a:cs typeface="Microsoft Sans Serif"/>
              </a:rPr>
              <a:t>                                                      </a:t>
            </a:r>
            <a:r>
              <a:rPr sz="10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lang="es-ES"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                    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42</a:t>
            </a:r>
            <a:endParaRPr sz="1000" dirty="0">
              <a:latin typeface="Microsoft Sans Serif"/>
              <a:cs typeface="Microsoft Sans Serif"/>
            </a:endParaRPr>
          </a:p>
          <a:p>
            <a:pPr marL="12700">
              <a:spcBef>
                <a:spcPts val="855"/>
              </a:spcBef>
            </a:pPr>
            <a:r>
              <a:rPr sz="95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lang="es-ES"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seguridad</a:t>
            </a:r>
            <a:r>
              <a:rPr lang="es-ES"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servicio</a:t>
            </a:r>
            <a:r>
              <a:rPr lang="es-ES"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general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lang="es-ES"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                                 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lang="es-ES"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     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45</a:t>
            </a:r>
            <a:endParaRPr sz="950" dirty="0">
              <a:latin typeface="Microsoft Sans Serif"/>
              <a:cs typeface="Microsoft Sans Serif"/>
            </a:endParaRPr>
          </a:p>
          <a:p>
            <a:pPr marL="12700">
              <a:spcBef>
                <a:spcPts val="915"/>
              </a:spcBef>
            </a:pP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seguridad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servicio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pesado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lang="es-ES"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                                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lang="es-ES"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       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47</a:t>
            </a:r>
            <a:endParaRPr sz="900" dirty="0">
              <a:latin typeface="Microsoft Sans Serif"/>
              <a:cs typeface="Microsoft Sans Serif"/>
            </a:endParaRPr>
          </a:p>
          <a:p>
            <a:pPr marL="12700">
              <a:spcBef>
                <a:spcPts val="825"/>
              </a:spcBef>
            </a:pPr>
            <a:r>
              <a:rPr sz="10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Selección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seguridad</a:t>
            </a:r>
            <a:r>
              <a:rPr sz="10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lang="es-ES"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                                 </a:t>
            </a:r>
            <a:r>
              <a:rPr sz="10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lang="es-ES"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         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55</a:t>
            </a:r>
            <a:endParaRPr sz="1000" dirty="0">
              <a:latin typeface="Microsoft Sans Serif"/>
              <a:cs typeface="Microsoft Sans Serif"/>
            </a:endParaRPr>
          </a:p>
          <a:p>
            <a:pPr marL="12700">
              <a:spcBef>
                <a:spcPts val="905"/>
              </a:spcBef>
            </a:pPr>
            <a:r>
              <a:rPr sz="90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Revisar</a:t>
            </a:r>
            <a:r>
              <a:rPr lang="es-ES"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Respuestas</a:t>
            </a:r>
            <a:r>
              <a:rPr lang="es-ES"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lang="es-ES"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                                                  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lang="es-ES"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                 </a:t>
            </a:r>
            <a:r>
              <a:rPr sz="900" spc="-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sesenta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cinco</a:t>
            </a:r>
            <a:endParaRPr sz="900" dirty="0">
              <a:latin typeface="Microsoft Sans Serif"/>
              <a:cs typeface="Microsoft Sans Serif"/>
            </a:endParaRPr>
          </a:p>
          <a:p>
            <a:pPr marL="12700">
              <a:spcBef>
                <a:spcPts val="675"/>
              </a:spcBef>
            </a:pPr>
            <a:r>
              <a:rPr sz="11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Examen</a:t>
            </a:r>
            <a:r>
              <a:rPr sz="115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final</a:t>
            </a:r>
            <a:r>
              <a:rPr lang="es-ES"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                                              </a:t>
            </a:r>
            <a:r>
              <a:rPr sz="1150" spc="6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lang="es-ES"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                            </a:t>
            </a:r>
            <a:r>
              <a:rPr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66</a:t>
            </a:r>
            <a:endParaRPr sz="1150" dirty="0">
              <a:latin typeface="Microsoft Sans Serif"/>
              <a:cs typeface="Microsoft Sans Serif"/>
            </a:endParaRPr>
          </a:p>
          <a:p>
            <a:pPr marL="12700">
              <a:spcBef>
                <a:spcPts val="625"/>
              </a:spcBef>
            </a:pPr>
            <a:r>
              <a:rPr sz="1150" spc="-1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Cursos</a:t>
            </a:r>
            <a:r>
              <a:rPr lang="es-ES"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1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1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línea</a:t>
            </a:r>
            <a:r>
              <a:rPr lang="es-ES"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1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QuickSTEP</a:t>
            </a:r>
            <a:r>
              <a:rPr lang="es-ES"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                                   </a:t>
            </a:r>
            <a:r>
              <a:rPr sz="1150" spc="9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lang="es-ES"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        </a:t>
            </a:r>
            <a:r>
              <a:rPr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72</a:t>
            </a:r>
            <a:endParaRPr sz="1150" dirty="0">
              <a:latin typeface="Microsoft Sans Serif"/>
              <a:cs typeface="Microsoft Sans Serif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5736431" y="0"/>
            <a:ext cx="2466340" cy="127000"/>
            <a:chOff x="0" y="0"/>
            <a:chExt cx="2466340" cy="127000"/>
          </a:xfrm>
        </p:grpSpPr>
        <p:sp>
          <p:nvSpPr>
            <p:cNvPr id="13" name="object 13"/>
            <p:cNvSpPr/>
            <p:nvPr/>
          </p:nvSpPr>
          <p:spPr>
            <a:xfrm>
              <a:off x="0" y="0"/>
              <a:ext cx="2466340" cy="114300"/>
            </a:xfrm>
            <a:custGeom>
              <a:avLst/>
              <a:gdLst/>
              <a:ahLst/>
              <a:cxnLst/>
              <a:rect l="l" t="t" r="r" b="b"/>
              <a:pathLst>
                <a:path w="2466340" h="114300">
                  <a:moveTo>
                    <a:pt x="0" y="114300"/>
                  </a:moveTo>
                  <a:lnTo>
                    <a:pt x="2465781" y="114300"/>
                  </a:lnTo>
                  <a:lnTo>
                    <a:pt x="2465781" y="0"/>
                  </a:lnTo>
                  <a:lnTo>
                    <a:pt x="0" y="0"/>
                  </a:lnTo>
                  <a:lnTo>
                    <a:pt x="0" y="114300"/>
                  </a:lnTo>
                  <a:close/>
                </a:path>
              </a:pathLst>
            </a:custGeom>
            <a:solidFill>
              <a:srgbClr val="F2F2F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1750" y="0"/>
              <a:ext cx="127000" cy="127000"/>
            </a:xfrm>
            <a:prstGeom prst="rect">
              <a:avLst/>
            </a:prstGeom>
          </p:spPr>
        </p:pic>
      </p:grpSp>
      <p:sp>
        <p:nvSpPr>
          <p:cNvPr id="15" name="object 15"/>
          <p:cNvSpPr txBox="1"/>
          <p:nvPr/>
        </p:nvSpPr>
        <p:spPr>
          <a:xfrm>
            <a:off x="5902293" y="1"/>
            <a:ext cx="227457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15" dirty="0">
                <a:solidFill>
                  <a:srgbClr val="0E2B46"/>
                </a:solidFill>
                <a:latin typeface="Microsoft Sans Serif"/>
                <a:cs typeface="Microsoft Sans Serif"/>
                <a:hlinkClick r:id="rId3"/>
              </a:rPr>
              <a:t>Traducido</a:t>
            </a:r>
            <a:r>
              <a:rPr sz="600" spc="5" dirty="0">
                <a:solidFill>
                  <a:srgbClr val="0E2B46"/>
                </a:solidFill>
                <a:latin typeface="Microsoft Sans Serif"/>
                <a:cs typeface="Microsoft Sans Serif"/>
                <a:hlinkClick r:id="rId3"/>
              </a:rPr>
              <a:t> </a:t>
            </a:r>
            <a:r>
              <a:rPr sz="600" spc="15" dirty="0">
                <a:solidFill>
                  <a:srgbClr val="0E2B46"/>
                </a:solidFill>
                <a:latin typeface="Microsoft Sans Serif"/>
                <a:cs typeface="Microsoft Sans Serif"/>
                <a:hlinkClick r:id="rId3"/>
              </a:rPr>
              <a:t>del</a:t>
            </a:r>
            <a:r>
              <a:rPr sz="600" spc="5" dirty="0">
                <a:solidFill>
                  <a:srgbClr val="0E2B46"/>
                </a:solidFill>
                <a:latin typeface="Microsoft Sans Serif"/>
                <a:cs typeface="Microsoft Sans Serif"/>
                <a:hlinkClick r:id="rId3"/>
              </a:rPr>
              <a:t> </a:t>
            </a:r>
            <a:r>
              <a:rPr sz="600" spc="15" dirty="0">
                <a:solidFill>
                  <a:srgbClr val="0E2B46"/>
                </a:solidFill>
                <a:latin typeface="Microsoft Sans Serif"/>
                <a:cs typeface="Microsoft Sans Serif"/>
                <a:hlinkClick r:id="rId3"/>
              </a:rPr>
              <a:t>inglés</a:t>
            </a:r>
            <a:r>
              <a:rPr sz="600" spc="5" dirty="0">
                <a:solidFill>
                  <a:srgbClr val="0E2B46"/>
                </a:solidFill>
                <a:latin typeface="Microsoft Sans Serif"/>
                <a:cs typeface="Microsoft Sans Serif"/>
                <a:hlinkClick r:id="rId3"/>
              </a:rPr>
              <a:t> </a:t>
            </a:r>
            <a:r>
              <a:rPr sz="600" spc="10" dirty="0">
                <a:solidFill>
                  <a:srgbClr val="0E2B46"/>
                </a:solidFill>
                <a:latin typeface="Microsoft Sans Serif"/>
                <a:cs typeface="Microsoft Sans Serif"/>
                <a:hlinkClick r:id="rId3"/>
              </a:rPr>
              <a:t>al</a:t>
            </a:r>
            <a:r>
              <a:rPr sz="600" spc="5" dirty="0">
                <a:solidFill>
                  <a:srgbClr val="0E2B46"/>
                </a:solidFill>
                <a:latin typeface="Microsoft Sans Serif"/>
                <a:cs typeface="Microsoft Sans Serif"/>
                <a:hlinkClick r:id="rId3"/>
              </a:rPr>
              <a:t> </a:t>
            </a:r>
            <a:r>
              <a:rPr sz="600" spc="15" dirty="0">
                <a:solidFill>
                  <a:srgbClr val="0E2B46"/>
                </a:solidFill>
                <a:latin typeface="Microsoft Sans Serif"/>
                <a:cs typeface="Microsoft Sans Serif"/>
                <a:hlinkClick r:id="rId3"/>
              </a:rPr>
              <a:t>español</a:t>
            </a:r>
            <a:r>
              <a:rPr sz="600" spc="10" dirty="0">
                <a:solidFill>
                  <a:srgbClr val="0E2B46"/>
                </a:solidFill>
                <a:latin typeface="Microsoft Sans Serif"/>
                <a:cs typeface="Microsoft Sans Serif"/>
                <a:hlinkClick r:id="rId3"/>
              </a:rPr>
              <a:t> </a:t>
            </a:r>
            <a:r>
              <a:rPr sz="600" spc="-10" dirty="0">
                <a:solidFill>
                  <a:srgbClr val="0E2B46"/>
                </a:solidFill>
                <a:latin typeface="Microsoft Sans Serif"/>
                <a:cs typeface="Microsoft Sans Serif"/>
                <a:hlinkClick r:id="rId3"/>
              </a:rPr>
              <a:t>-</a:t>
            </a:r>
            <a:r>
              <a:rPr sz="600" spc="5" dirty="0">
                <a:solidFill>
                  <a:srgbClr val="0E2B46"/>
                </a:solidFill>
                <a:latin typeface="Microsoft Sans Serif"/>
                <a:cs typeface="Microsoft Sans Serif"/>
                <a:hlinkClick r:id="rId3"/>
              </a:rPr>
              <a:t> </a:t>
            </a:r>
            <a:r>
              <a:rPr sz="600" spc="20" dirty="0">
                <a:solidFill>
                  <a:srgbClr val="0E2B46"/>
                </a:solidFill>
                <a:latin typeface="Microsoft Sans Serif"/>
                <a:cs typeface="Microsoft Sans Serif"/>
                <a:hlinkClick r:id="rId3"/>
              </a:rPr>
              <a:t>www</a:t>
            </a:r>
            <a:r>
              <a:rPr lang="es-ES" sz="600" spc="20" dirty="0">
                <a:solidFill>
                  <a:srgbClr val="0E2B46"/>
                </a:solidFill>
                <a:latin typeface="Microsoft Sans Serif"/>
                <a:cs typeface="Microsoft Sans Serif"/>
                <a:hlinkClick r:id="rId3"/>
              </a:rPr>
              <a:t> </a:t>
            </a:r>
            <a:r>
              <a:rPr sz="600" spc="20" dirty="0" err="1">
                <a:solidFill>
                  <a:srgbClr val="0E2B46"/>
                </a:solidFill>
                <a:latin typeface="Microsoft Sans Serif"/>
                <a:cs typeface="Microsoft Sans Serif"/>
                <a:hlinkClick r:id="rId3"/>
              </a:rPr>
              <a:t>onlinedoctranslator</a:t>
            </a:r>
            <a:r>
              <a:rPr lang="es-ES" sz="600" spc="20" dirty="0">
                <a:solidFill>
                  <a:srgbClr val="0E2B46"/>
                </a:solidFill>
                <a:latin typeface="Microsoft Sans Serif"/>
                <a:cs typeface="Microsoft Sans Serif"/>
                <a:hlinkClick r:id="rId3"/>
              </a:rPr>
              <a:t> </a:t>
            </a:r>
            <a:r>
              <a:rPr sz="600" spc="20" dirty="0">
                <a:solidFill>
                  <a:srgbClr val="0E2B46"/>
                </a:solidFill>
                <a:latin typeface="Microsoft Sans Serif"/>
                <a:cs typeface="Microsoft Sans Serif"/>
                <a:hlinkClick r:id="rId3"/>
              </a:rPr>
              <a:t>com</a:t>
            </a:r>
            <a:endParaRPr sz="600" dirty="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5736431" y="109347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5070931" y="109347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0" y="0"/>
                </a:moveTo>
                <a:lnTo>
                  <a:pt x="190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612731" y="116205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4385131" y="116205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440531" y="499663"/>
            <a:ext cx="20007111" cy="1014123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spcBef>
                <a:spcPts val="100"/>
              </a:spcBef>
            </a:pPr>
            <a:r>
              <a:rPr lang="es-ES" sz="3200" b="1" spc="65" dirty="0" smtClean="0">
                <a:solidFill>
                  <a:srgbClr val="171514"/>
                </a:solidFill>
                <a:cs typeface="Microsoft Sans Serif"/>
              </a:rPr>
              <a:t>Introducción</a:t>
            </a:r>
            <a:endParaRPr lang="es-ES" sz="3200" b="1" dirty="0" smtClean="0">
              <a:cs typeface="Microsoft Sans Serif"/>
            </a:endParaRPr>
          </a:p>
          <a:p>
            <a:pPr marL="12700" marR="5080" algn="just">
              <a:spcBef>
                <a:spcPts val="100"/>
              </a:spcBef>
            </a:pPr>
            <a:endParaRPr lang="es-ES" sz="3200" spc="10" dirty="0" smtClean="0">
              <a:solidFill>
                <a:srgbClr val="171514"/>
              </a:solidFill>
              <a:cs typeface="Microsoft Sans Serif"/>
            </a:endParaRPr>
          </a:p>
          <a:p>
            <a:pPr marL="12700" marR="5080" algn="just">
              <a:spcBef>
                <a:spcPts val="100"/>
              </a:spcBef>
            </a:pPr>
            <a:r>
              <a:rPr sz="3200" spc="10" dirty="0" err="1" smtClean="0">
                <a:solidFill>
                  <a:srgbClr val="171514"/>
                </a:solidFill>
                <a:cs typeface="Microsoft Sans Serif"/>
              </a:rPr>
              <a:t>Bienvenido</a:t>
            </a:r>
            <a:r>
              <a:rPr lang="es-ES" sz="3200" spc="10" dirty="0" smtClean="0">
                <a:solidFill>
                  <a:srgbClr val="171514"/>
                </a:solidFill>
                <a:cs typeface="Microsoft Sans Serif"/>
              </a:rPr>
              <a:t> </a:t>
            </a:r>
            <a:r>
              <a:rPr sz="3200" spc="10" dirty="0" smtClean="0">
                <a:solidFill>
                  <a:srgbClr val="171514"/>
                </a:solidFill>
                <a:cs typeface="Microsoft Sans Serif"/>
              </a:rPr>
              <a:t>a</a:t>
            </a:r>
            <a:r>
              <a:rPr lang="es-ES" sz="3200" spc="10" dirty="0" smtClean="0">
                <a:solidFill>
                  <a:srgbClr val="171514"/>
                </a:solidFill>
                <a:cs typeface="Microsoft Sans Serif"/>
              </a:rPr>
              <a:t> </a:t>
            </a:r>
            <a:r>
              <a:rPr sz="3200" spc="10" dirty="0" err="1" smtClean="0">
                <a:solidFill>
                  <a:srgbClr val="171514"/>
                </a:solidFill>
                <a:cs typeface="Microsoft Sans Serif"/>
              </a:rPr>
              <a:t>otro</a:t>
            </a:r>
            <a:r>
              <a:rPr lang="es-ES" sz="3200" spc="10" dirty="0" smtClean="0">
                <a:solidFill>
                  <a:srgbClr val="171514"/>
                </a:solidFill>
                <a:cs typeface="Microsoft Sans Serif"/>
              </a:rPr>
              <a:t> </a:t>
            </a:r>
            <a:r>
              <a:rPr sz="3200" spc="10" dirty="0" err="1" smtClean="0">
                <a:solidFill>
                  <a:srgbClr val="171514"/>
                </a:solidFill>
                <a:cs typeface="Microsoft Sans Serif"/>
              </a:rPr>
              <a:t>curso</a:t>
            </a:r>
            <a:r>
              <a:rPr lang="es-ES" sz="3200" spc="10" dirty="0" smtClean="0">
                <a:solidFill>
                  <a:srgbClr val="171514"/>
                </a:solidFill>
                <a:cs typeface="Microsoft Sans Serif"/>
              </a:rPr>
              <a:t> </a:t>
            </a:r>
            <a:r>
              <a:rPr sz="3200" spc="10" dirty="0" err="1" smtClean="0">
                <a:solidFill>
                  <a:srgbClr val="171514"/>
                </a:solidFill>
                <a:cs typeface="Microsoft Sans Serif"/>
              </a:rPr>
              <a:t>en</a:t>
            </a:r>
            <a:r>
              <a:rPr lang="es-ES" sz="3200" spc="10" dirty="0" smtClean="0">
                <a:solidFill>
                  <a:srgbClr val="171514"/>
                </a:solidFill>
                <a:cs typeface="Microsoft Sans Serif"/>
              </a:rPr>
              <a:t> </a:t>
            </a:r>
            <a:r>
              <a:rPr sz="3200" spc="10" dirty="0" smtClean="0">
                <a:solidFill>
                  <a:srgbClr val="171514"/>
                </a:solidFill>
                <a:cs typeface="Microsoft Sans Serif"/>
              </a:rPr>
              <a:t>el</a:t>
            </a:r>
            <a:r>
              <a:rPr lang="es-ES" sz="3200" spc="10" dirty="0" smtClean="0">
                <a:solidFill>
                  <a:srgbClr val="171514"/>
                </a:solidFill>
                <a:cs typeface="Microsoft Sans Serif"/>
              </a:rPr>
              <a:t> </a:t>
            </a:r>
            <a:r>
              <a:rPr sz="3200" spc="10" dirty="0" smtClean="0">
                <a:solidFill>
                  <a:srgbClr val="171514"/>
                </a:solidFill>
                <a:cs typeface="Microsoft Sans Serif"/>
              </a:rPr>
              <a:t>STEP</a:t>
            </a:r>
            <a:r>
              <a:rPr lang="es-ES" sz="3200" spc="10" dirty="0" smtClean="0">
                <a:solidFill>
                  <a:srgbClr val="171514"/>
                </a:solidFill>
                <a:cs typeface="Microsoft Sans Serif"/>
              </a:rPr>
              <a:t> </a:t>
            </a:r>
            <a:r>
              <a:rPr sz="3200" spc="10" dirty="0" smtClean="0">
                <a:solidFill>
                  <a:srgbClr val="171514"/>
                </a:solidFill>
                <a:cs typeface="Microsoft Sans Serif"/>
              </a:rPr>
              <a:t>(</a:t>
            </a:r>
            <a:r>
              <a:rPr sz="3200" b="1" spc="10" dirty="0" smtClean="0">
                <a:solidFill>
                  <a:srgbClr val="171514"/>
                </a:solidFill>
                <a:cs typeface="Arial"/>
              </a:rPr>
              <a:t>S</a:t>
            </a:r>
            <a:r>
              <a:rPr sz="3200" spc="10" dirty="0" smtClean="0">
                <a:solidFill>
                  <a:srgbClr val="171514"/>
                </a:solidFill>
                <a:cs typeface="Microsoft Sans Serif"/>
              </a:rPr>
              <a:t>iemens</a:t>
            </a:r>
            <a:r>
              <a:rPr lang="es-ES" sz="3200" spc="10" dirty="0" smtClean="0">
                <a:solidFill>
                  <a:srgbClr val="171514"/>
                </a:solidFill>
                <a:cs typeface="Microsoft Sans Serif"/>
              </a:rPr>
              <a:t> </a:t>
            </a:r>
            <a:r>
              <a:rPr sz="3200" b="1" spc="10" dirty="0" err="1" smtClean="0">
                <a:solidFill>
                  <a:srgbClr val="171514"/>
                </a:solidFill>
                <a:cs typeface="Arial"/>
              </a:rPr>
              <a:t>T</a:t>
            </a:r>
            <a:r>
              <a:rPr sz="3200" spc="10" dirty="0" err="1" smtClean="0">
                <a:solidFill>
                  <a:srgbClr val="171514"/>
                </a:solidFill>
                <a:cs typeface="Microsoft Sans Serif"/>
              </a:rPr>
              <a:t>técnico</a:t>
            </a:r>
            <a:r>
              <a:rPr sz="3200" spc="10" dirty="0" smtClean="0">
                <a:solidFill>
                  <a:srgbClr val="171514"/>
                </a:solidFill>
                <a:cs typeface="Microsoft Sans Serif"/>
              </a:rPr>
              <a:t> </a:t>
            </a:r>
            <a:r>
              <a:rPr sz="3200" b="1" spc="5" dirty="0" err="1" smtClean="0">
                <a:solidFill>
                  <a:srgbClr val="171514"/>
                </a:solidFill>
                <a:cs typeface="Arial"/>
              </a:rPr>
              <a:t>mi</a:t>
            </a:r>
            <a:r>
              <a:rPr sz="3200" spc="5" dirty="0" err="1" smtClean="0">
                <a:solidFill>
                  <a:srgbClr val="171514"/>
                </a:solidFill>
                <a:cs typeface="Microsoft Sans Serif"/>
              </a:rPr>
              <a:t>educación</a:t>
            </a:r>
            <a:r>
              <a:rPr lang="es-ES" sz="3200" spc="5" dirty="0" smtClean="0">
                <a:solidFill>
                  <a:srgbClr val="171514"/>
                </a:solidFill>
                <a:cs typeface="Microsoft Sans Serif"/>
              </a:rPr>
              <a:t> </a:t>
            </a:r>
            <a:r>
              <a:rPr sz="3200" b="1" spc="5" dirty="0" smtClean="0">
                <a:solidFill>
                  <a:srgbClr val="171514"/>
                </a:solidFill>
                <a:cs typeface="Arial"/>
              </a:rPr>
              <a:t>PAGS </a:t>
            </a:r>
            <a:r>
              <a:rPr sz="3200" b="1" spc="10" dirty="0" smtClean="0">
                <a:solidFill>
                  <a:srgbClr val="171514"/>
                </a:solidFill>
                <a:cs typeface="Arial"/>
              </a:rPr>
              <a:t> </a:t>
            </a:r>
            <a:r>
              <a:rPr sz="3200" spc="25" dirty="0" err="1" smtClean="0">
                <a:solidFill>
                  <a:srgbClr val="171514"/>
                </a:solidFill>
                <a:cs typeface="Microsoft Sans Serif"/>
              </a:rPr>
              <a:t>rogram</a:t>
            </a:r>
            <a:r>
              <a:rPr sz="3200" spc="25" dirty="0" smtClean="0">
                <a:solidFill>
                  <a:srgbClr val="171514"/>
                </a:solidFill>
                <a:cs typeface="Microsoft Sans Serif"/>
              </a:rPr>
              <a:t>)</a:t>
            </a:r>
            <a:r>
              <a:rPr lang="es-ES" sz="3200" spc="25" dirty="0" smtClean="0">
                <a:solidFill>
                  <a:srgbClr val="171514"/>
                </a:solidFill>
                <a:cs typeface="Microsoft Sans Serif"/>
              </a:rPr>
              <a:t> </a:t>
            </a:r>
            <a:r>
              <a:rPr sz="3200" spc="25" dirty="0" smtClean="0">
                <a:solidFill>
                  <a:srgbClr val="171514"/>
                </a:solidFill>
                <a:cs typeface="Microsoft Sans Serif"/>
              </a:rPr>
              <a:t>series,</a:t>
            </a:r>
            <a:r>
              <a:rPr lang="es-ES" sz="3200" spc="25" dirty="0" smtClean="0">
                <a:solidFill>
                  <a:srgbClr val="171514"/>
                </a:solidFill>
                <a:cs typeface="Microsoft Sans Serif"/>
              </a:rPr>
              <a:t> </a:t>
            </a:r>
            <a:r>
              <a:rPr sz="3200" spc="25" dirty="0" err="1" smtClean="0">
                <a:solidFill>
                  <a:srgbClr val="171514"/>
                </a:solidFill>
                <a:cs typeface="Microsoft Sans Serif"/>
              </a:rPr>
              <a:t>diseñada</a:t>
            </a:r>
            <a:r>
              <a:rPr lang="es-ES" sz="3200" spc="25" dirty="0" smtClean="0">
                <a:solidFill>
                  <a:srgbClr val="171514"/>
                </a:solidFill>
                <a:cs typeface="Microsoft Sans Serif"/>
              </a:rPr>
              <a:t> </a:t>
            </a:r>
            <a:r>
              <a:rPr sz="3200" spc="25" dirty="0" smtClean="0">
                <a:solidFill>
                  <a:srgbClr val="171514"/>
                </a:solidFill>
                <a:cs typeface="Microsoft Sans Serif"/>
              </a:rPr>
              <a:t>para</a:t>
            </a:r>
            <a:r>
              <a:rPr lang="es-ES" sz="3200" spc="25" dirty="0" smtClean="0">
                <a:solidFill>
                  <a:srgbClr val="171514"/>
                </a:solidFill>
                <a:cs typeface="Microsoft Sans Serif"/>
              </a:rPr>
              <a:t> </a:t>
            </a:r>
            <a:r>
              <a:rPr sz="3200" spc="25" dirty="0" err="1" smtClean="0">
                <a:solidFill>
                  <a:srgbClr val="171514"/>
                </a:solidFill>
                <a:cs typeface="Microsoft Sans Serif"/>
              </a:rPr>
              <a:t>preparar</a:t>
            </a:r>
            <a:r>
              <a:rPr lang="es-ES" sz="3200" spc="25" dirty="0" smtClean="0">
                <a:solidFill>
                  <a:srgbClr val="171514"/>
                </a:solidFill>
                <a:cs typeface="Microsoft Sans Serif"/>
              </a:rPr>
              <a:t> </a:t>
            </a:r>
            <a:r>
              <a:rPr sz="3200" spc="25" dirty="0" smtClean="0">
                <a:solidFill>
                  <a:srgbClr val="171514"/>
                </a:solidFill>
                <a:cs typeface="Microsoft Sans Serif"/>
              </a:rPr>
              <a:t>a</a:t>
            </a:r>
            <a:r>
              <a:rPr lang="es-ES" sz="3200" spc="25" dirty="0" smtClean="0">
                <a:solidFill>
                  <a:srgbClr val="171514"/>
                </a:solidFill>
                <a:cs typeface="Microsoft Sans Serif"/>
              </a:rPr>
              <a:t> </a:t>
            </a:r>
            <a:r>
              <a:rPr sz="3200" spc="25" dirty="0" err="1" smtClean="0">
                <a:solidFill>
                  <a:srgbClr val="171514"/>
                </a:solidFill>
                <a:cs typeface="Microsoft Sans Serif"/>
              </a:rPr>
              <a:t>nuestros</a:t>
            </a:r>
            <a:r>
              <a:rPr lang="es-ES" sz="3200" spc="25" dirty="0" smtClean="0">
                <a:solidFill>
                  <a:srgbClr val="171514"/>
                </a:solidFill>
                <a:cs typeface="Microsoft Sans Serif"/>
              </a:rPr>
              <a:t> </a:t>
            </a:r>
            <a:r>
              <a:rPr sz="3200" spc="25" dirty="0" err="1" smtClean="0">
                <a:solidFill>
                  <a:srgbClr val="171514"/>
                </a:solidFill>
                <a:cs typeface="Microsoft Sans Serif"/>
              </a:rPr>
              <a:t>distribuidores</a:t>
            </a:r>
            <a:r>
              <a:rPr lang="es-ES" sz="3200" spc="25" dirty="0" smtClean="0">
                <a:solidFill>
                  <a:srgbClr val="171514"/>
                </a:solidFill>
                <a:cs typeface="Microsoft Sans Serif"/>
              </a:rPr>
              <a:t> </a:t>
            </a:r>
            <a:r>
              <a:rPr sz="3200" spc="25" dirty="0" smtClean="0">
                <a:solidFill>
                  <a:srgbClr val="171514"/>
                </a:solidFill>
                <a:cs typeface="Microsoft Sans Serif"/>
              </a:rPr>
              <a:t> </a:t>
            </a:r>
            <a:r>
              <a:rPr sz="3200" spc="30" dirty="0" smtClean="0">
                <a:solidFill>
                  <a:srgbClr val="171514"/>
                </a:solidFill>
                <a:cs typeface="Microsoft Sans Serif"/>
              </a:rPr>
              <a:t> </a:t>
            </a:r>
            <a:r>
              <a:rPr sz="3200" spc="20" dirty="0" smtClean="0">
                <a:solidFill>
                  <a:srgbClr val="171514"/>
                </a:solidFill>
                <a:cs typeface="Microsoft Sans Serif"/>
              </a:rPr>
              <a:t>para</a:t>
            </a:r>
            <a:r>
              <a:rPr lang="es-ES" sz="3200" spc="20" dirty="0" smtClean="0">
                <a:solidFill>
                  <a:srgbClr val="171514"/>
                </a:solidFill>
                <a:cs typeface="Microsoft Sans Serif"/>
              </a:rPr>
              <a:t> </a:t>
            </a:r>
            <a:r>
              <a:rPr sz="3200" spc="20" dirty="0" smtClean="0">
                <a:solidFill>
                  <a:srgbClr val="171514"/>
                </a:solidFill>
                <a:cs typeface="Microsoft Sans Serif"/>
              </a:rPr>
              <a:t>vender</a:t>
            </a:r>
            <a:r>
              <a:rPr lang="es-ES" sz="3200" spc="20" dirty="0" smtClean="0">
                <a:solidFill>
                  <a:srgbClr val="171514"/>
                </a:solidFill>
                <a:cs typeface="Microsoft Sans Serif"/>
              </a:rPr>
              <a:t> </a:t>
            </a:r>
            <a:r>
              <a:rPr sz="3200" spc="20" dirty="0" err="1" smtClean="0">
                <a:solidFill>
                  <a:srgbClr val="171514"/>
                </a:solidFill>
                <a:cs typeface="Microsoft Sans Serif"/>
              </a:rPr>
              <a:t>los</a:t>
            </a:r>
            <a:r>
              <a:rPr lang="es-ES" sz="3200" spc="20" dirty="0" smtClean="0">
                <a:solidFill>
                  <a:srgbClr val="171514"/>
                </a:solidFill>
                <a:cs typeface="Microsoft Sans Serif"/>
              </a:rPr>
              <a:t> </a:t>
            </a:r>
            <a:r>
              <a:rPr sz="3200" spc="20" dirty="0" err="1" smtClean="0">
                <a:solidFill>
                  <a:srgbClr val="171514"/>
                </a:solidFill>
                <a:cs typeface="Microsoft Sans Serif"/>
              </a:rPr>
              <a:t>productos</a:t>
            </a:r>
            <a:r>
              <a:rPr lang="es-ES" sz="3200" spc="20" dirty="0" smtClean="0">
                <a:solidFill>
                  <a:srgbClr val="171514"/>
                </a:solidFill>
                <a:cs typeface="Microsoft Sans Serif"/>
              </a:rPr>
              <a:t> </a:t>
            </a:r>
            <a:r>
              <a:rPr sz="3200" spc="20" dirty="0" smtClean="0">
                <a:solidFill>
                  <a:srgbClr val="171514"/>
                </a:solidFill>
                <a:cs typeface="Microsoft Sans Serif"/>
              </a:rPr>
              <a:t>de</a:t>
            </a:r>
            <a:r>
              <a:rPr lang="es-ES" sz="3200" spc="20" dirty="0" smtClean="0">
                <a:solidFill>
                  <a:srgbClr val="171514"/>
                </a:solidFill>
                <a:cs typeface="Microsoft Sans Serif"/>
              </a:rPr>
              <a:t> </a:t>
            </a:r>
            <a:r>
              <a:rPr sz="3200" spc="20" dirty="0" smtClean="0">
                <a:solidFill>
                  <a:srgbClr val="171514"/>
                </a:solidFill>
                <a:cs typeface="Microsoft Sans Serif"/>
              </a:rPr>
              <a:t>Siemens</a:t>
            </a:r>
            <a:r>
              <a:rPr lang="es-ES" sz="3200" spc="20" dirty="0" smtClean="0">
                <a:solidFill>
                  <a:srgbClr val="171514"/>
                </a:solidFill>
                <a:cs typeface="Microsoft Sans Serif"/>
              </a:rPr>
              <a:t> </a:t>
            </a:r>
            <a:r>
              <a:rPr sz="3200" spc="20" dirty="0" smtClean="0">
                <a:solidFill>
                  <a:srgbClr val="171514"/>
                </a:solidFill>
                <a:cs typeface="Microsoft Sans Serif"/>
              </a:rPr>
              <a:t>Energy</a:t>
            </a:r>
            <a:r>
              <a:rPr lang="es-ES" sz="3200" spc="20" dirty="0" smtClean="0">
                <a:solidFill>
                  <a:srgbClr val="171514"/>
                </a:solidFill>
                <a:cs typeface="Microsoft Sans Serif"/>
              </a:rPr>
              <a:t> </a:t>
            </a:r>
            <a:r>
              <a:rPr sz="3200" spc="20" dirty="0" smtClean="0">
                <a:solidFill>
                  <a:srgbClr val="171514"/>
                </a:solidFill>
                <a:cs typeface="Microsoft Sans Serif"/>
              </a:rPr>
              <a:t>&amp;</a:t>
            </a:r>
            <a:r>
              <a:rPr lang="es-ES" sz="3200" spc="20" dirty="0" smtClean="0">
                <a:solidFill>
                  <a:srgbClr val="171514"/>
                </a:solidFill>
                <a:cs typeface="Microsoft Sans Serif"/>
              </a:rPr>
              <a:t> </a:t>
            </a:r>
            <a:r>
              <a:rPr sz="3200" spc="20" dirty="0" smtClean="0">
                <a:solidFill>
                  <a:srgbClr val="171514"/>
                </a:solidFill>
                <a:cs typeface="Microsoft Sans Serif"/>
              </a:rPr>
              <a:t>Automation</a:t>
            </a:r>
            <a:r>
              <a:rPr lang="es-ES" sz="3200" spc="20" dirty="0" smtClean="0">
                <a:solidFill>
                  <a:srgbClr val="171514"/>
                </a:solidFill>
                <a:cs typeface="Microsoft Sans Serif"/>
              </a:rPr>
              <a:t> </a:t>
            </a:r>
            <a:r>
              <a:rPr sz="3200" spc="20" dirty="0" err="1" smtClean="0">
                <a:solidFill>
                  <a:srgbClr val="171514"/>
                </a:solidFill>
                <a:cs typeface="Microsoft Sans Serif"/>
              </a:rPr>
              <a:t>más</a:t>
            </a:r>
            <a:r>
              <a:rPr lang="es-ES" sz="3200" spc="20" dirty="0" smtClean="0">
                <a:solidFill>
                  <a:srgbClr val="171514"/>
                </a:solidFill>
                <a:cs typeface="Microsoft Sans Serif"/>
              </a:rPr>
              <a:t> </a:t>
            </a:r>
            <a:r>
              <a:rPr sz="3200" spc="20" dirty="0" err="1" smtClean="0">
                <a:solidFill>
                  <a:srgbClr val="171514"/>
                </a:solidFill>
                <a:cs typeface="Microsoft Sans Serif"/>
              </a:rPr>
              <a:t>efectivamente</a:t>
            </a:r>
            <a:r>
              <a:rPr lang="es-ES" sz="3200" spc="20" dirty="0" smtClean="0">
                <a:solidFill>
                  <a:srgbClr val="171514"/>
                </a:solidFill>
                <a:cs typeface="Microsoft Sans Serif"/>
              </a:rPr>
              <a:t>  </a:t>
            </a:r>
            <a:r>
              <a:rPr sz="3200" spc="20" dirty="0" smtClean="0">
                <a:solidFill>
                  <a:srgbClr val="171514"/>
                </a:solidFill>
                <a:cs typeface="Microsoft Sans Serif"/>
              </a:rPr>
              <a:t> </a:t>
            </a:r>
            <a:r>
              <a:rPr sz="3200" spc="-225" dirty="0" smtClean="0">
                <a:solidFill>
                  <a:srgbClr val="171514"/>
                </a:solidFill>
                <a:cs typeface="Microsoft Sans Serif"/>
              </a:rPr>
              <a:t> </a:t>
            </a:r>
            <a:r>
              <a:rPr sz="3200" spc="25" dirty="0" smtClean="0">
                <a:solidFill>
                  <a:srgbClr val="171514"/>
                </a:solidFill>
                <a:cs typeface="Microsoft Sans Serif"/>
              </a:rPr>
              <a:t>Este</a:t>
            </a:r>
            <a:r>
              <a:rPr lang="es-ES" sz="3200" spc="25" dirty="0" smtClean="0">
                <a:solidFill>
                  <a:srgbClr val="171514"/>
                </a:solidFill>
                <a:cs typeface="Microsoft Sans Serif"/>
              </a:rPr>
              <a:t> </a:t>
            </a:r>
            <a:r>
              <a:rPr sz="3200" spc="25" dirty="0" err="1" smtClean="0">
                <a:solidFill>
                  <a:srgbClr val="171514"/>
                </a:solidFill>
                <a:cs typeface="Microsoft Sans Serif"/>
              </a:rPr>
              <a:t>curso</a:t>
            </a:r>
            <a:r>
              <a:rPr lang="es-ES" sz="3200" spc="25" dirty="0" smtClean="0">
                <a:solidFill>
                  <a:srgbClr val="171514"/>
                </a:solidFill>
                <a:cs typeface="Microsoft Sans Serif"/>
              </a:rPr>
              <a:t> </a:t>
            </a:r>
            <a:r>
              <a:rPr sz="3200" spc="25" dirty="0" err="1" smtClean="0">
                <a:solidFill>
                  <a:srgbClr val="171514"/>
                </a:solidFill>
                <a:cs typeface="Microsoft Sans Serif"/>
              </a:rPr>
              <a:t>cubre</a:t>
            </a:r>
            <a:r>
              <a:rPr lang="es-ES" sz="3200" spc="25" dirty="0" smtClean="0">
                <a:solidFill>
                  <a:srgbClr val="171514"/>
                </a:solidFill>
                <a:cs typeface="Microsoft Sans Serif"/>
              </a:rPr>
              <a:t> </a:t>
            </a:r>
            <a:r>
              <a:rPr sz="3200" b="1" spc="25" dirty="0" err="1" smtClean="0">
                <a:solidFill>
                  <a:srgbClr val="171514"/>
                </a:solidFill>
                <a:cs typeface="Arial"/>
              </a:rPr>
              <a:t>Interruptores</a:t>
            </a:r>
            <a:r>
              <a:rPr sz="3200" b="1" spc="-20" dirty="0" smtClean="0">
                <a:solidFill>
                  <a:srgbClr val="171514"/>
                </a:solidFill>
                <a:cs typeface="Arial"/>
              </a:rPr>
              <a:t> </a:t>
            </a:r>
            <a:r>
              <a:rPr sz="3200" b="1" spc="25" dirty="0" smtClean="0">
                <a:solidFill>
                  <a:srgbClr val="171514"/>
                </a:solidFill>
                <a:cs typeface="Arial"/>
              </a:rPr>
              <a:t>de</a:t>
            </a:r>
            <a:r>
              <a:rPr sz="3200" b="1" spc="-15" dirty="0" smtClean="0">
                <a:solidFill>
                  <a:srgbClr val="171514"/>
                </a:solidFill>
                <a:cs typeface="Arial"/>
              </a:rPr>
              <a:t> </a:t>
            </a:r>
            <a:r>
              <a:rPr sz="3200" b="1" spc="20" dirty="0" err="1" smtClean="0">
                <a:solidFill>
                  <a:srgbClr val="171514"/>
                </a:solidFill>
                <a:cs typeface="Arial"/>
              </a:rPr>
              <a:t>seguridad</a:t>
            </a:r>
            <a:r>
              <a:rPr lang="es-ES" sz="3200" spc="20" dirty="0" smtClean="0">
                <a:solidFill>
                  <a:srgbClr val="171514"/>
                </a:solidFill>
                <a:cs typeface="Microsoft Sans Serif"/>
              </a:rPr>
              <a:t> </a:t>
            </a:r>
            <a:r>
              <a:rPr sz="3200" spc="20" dirty="0" smtClean="0">
                <a:solidFill>
                  <a:srgbClr val="171514"/>
                </a:solidFill>
                <a:cs typeface="Microsoft Sans Serif"/>
              </a:rPr>
              <a:t>y</a:t>
            </a:r>
            <a:r>
              <a:rPr lang="es-ES" sz="3200" spc="20" dirty="0" smtClean="0">
                <a:solidFill>
                  <a:srgbClr val="171514"/>
                </a:solidFill>
                <a:cs typeface="Microsoft Sans Serif"/>
              </a:rPr>
              <a:t> </a:t>
            </a:r>
            <a:r>
              <a:rPr sz="3200" spc="20" dirty="0" err="1" smtClean="0">
                <a:solidFill>
                  <a:srgbClr val="171514"/>
                </a:solidFill>
                <a:cs typeface="Microsoft Sans Serif"/>
              </a:rPr>
              <a:t>productos</a:t>
            </a:r>
            <a:r>
              <a:rPr lang="es-ES" sz="3200" spc="20" dirty="0" smtClean="0">
                <a:solidFill>
                  <a:srgbClr val="171514"/>
                </a:solidFill>
                <a:cs typeface="Microsoft Sans Serif"/>
              </a:rPr>
              <a:t> </a:t>
            </a:r>
            <a:r>
              <a:rPr sz="3200" spc="20" dirty="0" err="1" smtClean="0">
                <a:solidFill>
                  <a:srgbClr val="171514"/>
                </a:solidFill>
                <a:cs typeface="Microsoft Sans Serif"/>
              </a:rPr>
              <a:t>relacionados</a:t>
            </a:r>
            <a:r>
              <a:rPr lang="es-ES" sz="3200" spc="20" dirty="0" smtClean="0">
                <a:solidFill>
                  <a:srgbClr val="171514"/>
                </a:solidFill>
                <a:cs typeface="Microsoft Sans Serif"/>
              </a:rPr>
              <a:t>  </a:t>
            </a:r>
            <a:endParaRPr sz="3200" dirty="0" smtClean="0">
              <a:cs typeface="Microsoft Sans Serif"/>
            </a:endParaRPr>
          </a:p>
          <a:p>
            <a:pPr algn="just">
              <a:spcBef>
                <a:spcPts val="5"/>
              </a:spcBef>
            </a:pPr>
            <a:endParaRPr sz="3200" dirty="0" smtClean="0">
              <a:cs typeface="Microsoft Sans Serif"/>
            </a:endParaRPr>
          </a:p>
          <a:p>
            <a:pPr marL="12700" marR="191135" algn="just"/>
            <a:r>
              <a:rPr sz="3200" spc="10" dirty="0" smtClean="0">
                <a:solidFill>
                  <a:srgbClr val="171514"/>
                </a:solidFill>
                <a:cs typeface="Microsoft Sans Serif"/>
              </a:rPr>
              <a:t>Al</a:t>
            </a:r>
            <a:r>
              <a:rPr lang="es-ES" sz="3200" spc="10" dirty="0" smtClean="0">
                <a:solidFill>
                  <a:srgbClr val="171514"/>
                </a:solidFill>
                <a:cs typeface="Microsoft Sans Serif"/>
              </a:rPr>
              <a:t> </a:t>
            </a:r>
            <a:r>
              <a:rPr sz="3200" spc="10" dirty="0" err="1" smtClean="0">
                <a:solidFill>
                  <a:srgbClr val="171514"/>
                </a:solidFill>
                <a:cs typeface="Microsoft Sans Serif"/>
              </a:rPr>
              <a:t>finalizar</a:t>
            </a:r>
            <a:r>
              <a:rPr lang="es-ES" sz="3200" spc="10" dirty="0" smtClean="0">
                <a:solidFill>
                  <a:srgbClr val="171514"/>
                </a:solidFill>
                <a:cs typeface="Microsoft Sans Serif"/>
              </a:rPr>
              <a:t> </a:t>
            </a:r>
            <a:r>
              <a:rPr sz="3200" spc="10" dirty="0" smtClean="0">
                <a:solidFill>
                  <a:srgbClr val="171514"/>
                </a:solidFill>
                <a:cs typeface="Microsoft Sans Serif"/>
              </a:rPr>
              <a:t>la</a:t>
            </a:r>
            <a:r>
              <a:rPr lang="es-ES" sz="3200" spc="10" dirty="0" smtClean="0">
                <a:solidFill>
                  <a:srgbClr val="171514"/>
                </a:solidFill>
                <a:cs typeface="Microsoft Sans Serif"/>
              </a:rPr>
              <a:t> </a:t>
            </a:r>
            <a:r>
              <a:rPr sz="3200" b="1" spc="10" dirty="0" err="1" smtClean="0">
                <a:solidFill>
                  <a:srgbClr val="171514"/>
                </a:solidFill>
                <a:cs typeface="Arial"/>
              </a:rPr>
              <a:t>Conceptos</a:t>
            </a:r>
            <a:r>
              <a:rPr sz="3200" b="1" spc="-10" dirty="0" smtClean="0">
                <a:solidFill>
                  <a:srgbClr val="171514"/>
                </a:solidFill>
                <a:cs typeface="Arial"/>
              </a:rPr>
              <a:t> </a:t>
            </a:r>
            <a:r>
              <a:rPr sz="3200" b="1" spc="-10" dirty="0" err="1" smtClean="0">
                <a:solidFill>
                  <a:srgbClr val="171514"/>
                </a:solidFill>
                <a:cs typeface="Arial"/>
              </a:rPr>
              <a:t>básicos</a:t>
            </a:r>
            <a:r>
              <a:rPr sz="3200" b="1" spc="-5" dirty="0" smtClean="0">
                <a:solidFill>
                  <a:srgbClr val="171514"/>
                </a:solidFill>
                <a:cs typeface="Arial"/>
              </a:rPr>
              <a:t> </a:t>
            </a:r>
            <a:r>
              <a:rPr sz="3200" b="1" spc="20" dirty="0" smtClean="0">
                <a:solidFill>
                  <a:srgbClr val="171514"/>
                </a:solidFill>
                <a:cs typeface="Arial"/>
              </a:rPr>
              <a:t>de</a:t>
            </a:r>
            <a:r>
              <a:rPr sz="3200" b="1" spc="-10" dirty="0" smtClean="0">
                <a:solidFill>
                  <a:srgbClr val="171514"/>
                </a:solidFill>
                <a:cs typeface="Arial"/>
              </a:rPr>
              <a:t> </a:t>
            </a:r>
            <a:r>
              <a:rPr sz="3200" b="1" spc="-10" dirty="0" err="1" smtClean="0">
                <a:solidFill>
                  <a:srgbClr val="171514"/>
                </a:solidFill>
                <a:cs typeface="Arial"/>
              </a:rPr>
              <a:t>los</a:t>
            </a:r>
            <a:r>
              <a:rPr sz="3200" b="1" spc="-5" dirty="0" smtClean="0">
                <a:solidFill>
                  <a:srgbClr val="171514"/>
                </a:solidFill>
                <a:cs typeface="Arial"/>
              </a:rPr>
              <a:t> </a:t>
            </a:r>
            <a:r>
              <a:rPr sz="3200" b="1" spc="30" dirty="0" err="1" smtClean="0">
                <a:solidFill>
                  <a:srgbClr val="171514"/>
                </a:solidFill>
                <a:cs typeface="Arial"/>
              </a:rPr>
              <a:t>interruptores</a:t>
            </a:r>
            <a:r>
              <a:rPr sz="3200" b="1" spc="-5" dirty="0" smtClean="0">
                <a:solidFill>
                  <a:srgbClr val="171514"/>
                </a:solidFill>
                <a:cs typeface="Arial"/>
              </a:rPr>
              <a:t> </a:t>
            </a:r>
            <a:r>
              <a:rPr sz="3200" b="1" spc="20" dirty="0" smtClean="0">
                <a:solidFill>
                  <a:srgbClr val="171514"/>
                </a:solidFill>
                <a:cs typeface="Arial"/>
              </a:rPr>
              <a:t>de</a:t>
            </a:r>
            <a:r>
              <a:rPr sz="3200" b="1" spc="-10" dirty="0" smtClean="0">
                <a:solidFill>
                  <a:srgbClr val="171514"/>
                </a:solidFill>
                <a:cs typeface="Arial"/>
              </a:rPr>
              <a:t> </a:t>
            </a:r>
            <a:r>
              <a:rPr sz="3200" b="1" spc="20" dirty="0" err="1" smtClean="0">
                <a:solidFill>
                  <a:srgbClr val="171514"/>
                </a:solidFill>
                <a:cs typeface="Arial"/>
              </a:rPr>
              <a:t>seguridad</a:t>
            </a:r>
            <a:r>
              <a:rPr lang="es-ES" sz="3200" spc="20" dirty="0" smtClean="0">
                <a:solidFill>
                  <a:srgbClr val="171514"/>
                </a:solidFill>
                <a:cs typeface="Microsoft Sans Serif"/>
              </a:rPr>
              <a:t> </a:t>
            </a:r>
            <a:r>
              <a:rPr sz="3200" spc="20" dirty="0" err="1" smtClean="0">
                <a:solidFill>
                  <a:srgbClr val="171514"/>
                </a:solidFill>
                <a:cs typeface="Microsoft Sans Serif"/>
              </a:rPr>
              <a:t>usted</a:t>
            </a:r>
            <a:r>
              <a:rPr sz="3200" spc="5" dirty="0" smtClean="0">
                <a:solidFill>
                  <a:srgbClr val="171514"/>
                </a:solidFill>
                <a:cs typeface="Microsoft Sans Serif"/>
              </a:rPr>
              <a:t> </a:t>
            </a:r>
            <a:r>
              <a:rPr sz="3200" spc="25" dirty="0" err="1" smtClean="0">
                <a:solidFill>
                  <a:srgbClr val="171514"/>
                </a:solidFill>
                <a:cs typeface="Microsoft Sans Serif"/>
              </a:rPr>
              <a:t>debería</a:t>
            </a:r>
            <a:r>
              <a:rPr sz="3200" dirty="0" smtClean="0">
                <a:solidFill>
                  <a:srgbClr val="171514"/>
                </a:solidFill>
                <a:cs typeface="Microsoft Sans Serif"/>
              </a:rPr>
              <a:t> </a:t>
            </a:r>
            <a:r>
              <a:rPr sz="3200" spc="10" dirty="0" err="1" smtClean="0">
                <a:solidFill>
                  <a:srgbClr val="171514"/>
                </a:solidFill>
                <a:cs typeface="Microsoft Sans Serif"/>
              </a:rPr>
              <a:t>ser</a:t>
            </a:r>
            <a:r>
              <a:rPr lang="es-ES" sz="3200" spc="10" dirty="0" smtClean="0">
                <a:solidFill>
                  <a:srgbClr val="171514"/>
                </a:solidFill>
                <a:cs typeface="Microsoft Sans Serif"/>
              </a:rPr>
              <a:t> </a:t>
            </a:r>
            <a:r>
              <a:rPr sz="3200" spc="10" dirty="0" smtClean="0">
                <a:solidFill>
                  <a:srgbClr val="171514"/>
                </a:solidFill>
                <a:cs typeface="Microsoft Sans Serif"/>
              </a:rPr>
              <a:t> </a:t>
            </a:r>
            <a:r>
              <a:rPr sz="3200" spc="-195" dirty="0" smtClean="0">
                <a:solidFill>
                  <a:srgbClr val="171514"/>
                </a:solidFill>
                <a:cs typeface="Microsoft Sans Serif"/>
              </a:rPr>
              <a:t> </a:t>
            </a:r>
            <a:r>
              <a:rPr sz="3200" dirty="0" err="1" smtClean="0">
                <a:solidFill>
                  <a:srgbClr val="171514"/>
                </a:solidFill>
                <a:cs typeface="Microsoft Sans Serif"/>
              </a:rPr>
              <a:t>capaz</a:t>
            </a:r>
            <a:r>
              <a:rPr sz="3200" spc="-10" dirty="0" smtClean="0">
                <a:solidFill>
                  <a:srgbClr val="171514"/>
                </a:solidFill>
                <a:cs typeface="Microsoft Sans Serif"/>
              </a:rPr>
              <a:t> </a:t>
            </a:r>
            <a:r>
              <a:rPr sz="3200" spc="15" dirty="0" smtClean="0">
                <a:solidFill>
                  <a:srgbClr val="171514"/>
                </a:solidFill>
                <a:cs typeface="Microsoft Sans Serif"/>
              </a:rPr>
              <a:t>de:</a:t>
            </a:r>
            <a:endParaRPr lang="es-ES" sz="3200" spc="15" dirty="0" smtClean="0">
              <a:solidFill>
                <a:srgbClr val="171514"/>
              </a:solidFill>
              <a:cs typeface="Microsoft Sans Serif"/>
            </a:endParaRPr>
          </a:p>
          <a:p>
            <a:pPr marL="12700" marR="191135" algn="just"/>
            <a:endParaRPr lang="es-ES" sz="3200" spc="15" dirty="0" smtClean="0">
              <a:solidFill>
                <a:srgbClr val="171514"/>
              </a:solidFill>
              <a:cs typeface="Microsoft Sans Serif"/>
            </a:endParaRPr>
          </a:p>
          <a:p>
            <a:pPr marL="979488" lvl="1" indent="-511175" algn="just">
              <a:spcBef>
                <a:spcPts val="100"/>
              </a:spcBef>
              <a:buFont typeface="Wingdings" panose="05000000000000000000" pitchFamily="2" charset="2"/>
              <a:buChar char="q"/>
              <a:tabLst>
                <a:tab pos="1524000" algn="l"/>
                <a:tab pos="1611313" algn="l"/>
              </a:tabLst>
            </a:pPr>
            <a:r>
              <a:rPr lang="es-ES" sz="3200" b="1" spc="15" dirty="0" smtClean="0">
                <a:solidFill>
                  <a:srgbClr val="171514"/>
                </a:solidFill>
                <a:cs typeface="Microsoft Sans Serif"/>
              </a:rPr>
              <a:t>Explicar la necesidad de protección del circuito</a:t>
            </a:r>
          </a:p>
          <a:p>
            <a:pPr marL="979488" lvl="1" indent="-511175" algn="just">
              <a:spcBef>
                <a:spcPts val="100"/>
              </a:spcBef>
              <a:buFont typeface="Wingdings" panose="05000000000000000000" pitchFamily="2" charset="2"/>
              <a:buChar char="q"/>
              <a:tabLst>
                <a:tab pos="1524000" algn="l"/>
                <a:tab pos="1611313" algn="l"/>
              </a:tabLst>
            </a:pPr>
            <a:r>
              <a:rPr lang="es-ES" sz="3200" b="1" spc="-15" dirty="0" smtClean="0">
                <a:solidFill>
                  <a:srgbClr val="171514"/>
                </a:solidFill>
                <a:cs typeface="Microsoft Sans Serif"/>
              </a:rPr>
              <a:t> </a:t>
            </a:r>
            <a:r>
              <a:rPr lang="es-ES" sz="3200" b="1" spc="20" dirty="0" smtClean="0">
                <a:solidFill>
                  <a:srgbClr val="171514"/>
                </a:solidFill>
                <a:cs typeface="Microsoft Sans Serif"/>
              </a:rPr>
              <a:t>Identificar tipos y clases de fusibles</a:t>
            </a:r>
          </a:p>
          <a:p>
            <a:pPr marL="979488" lvl="1" indent="-511175" algn="just">
              <a:spcBef>
                <a:spcPts val="100"/>
              </a:spcBef>
              <a:buFont typeface="Wingdings" panose="05000000000000000000" pitchFamily="2" charset="2"/>
              <a:buChar char="q"/>
              <a:tabLst>
                <a:tab pos="1524000" algn="l"/>
                <a:tab pos="1611313" algn="l"/>
              </a:tabLst>
            </a:pPr>
            <a:r>
              <a:rPr lang="es-ES" sz="3200" b="1" spc="-15" dirty="0" smtClean="0">
                <a:solidFill>
                  <a:srgbClr val="171514"/>
                </a:solidFill>
                <a:cs typeface="Microsoft Sans Serif"/>
              </a:rPr>
              <a:t> </a:t>
            </a:r>
            <a:r>
              <a:rPr lang="es-ES" sz="3200" b="1" spc="15" dirty="0" smtClean="0">
                <a:solidFill>
                  <a:srgbClr val="171514"/>
                </a:solidFill>
                <a:cs typeface="Microsoft Sans Serif"/>
              </a:rPr>
              <a:t>Explicar la construcción y el funcionamiento básicos de un Siemens  </a:t>
            </a:r>
            <a:r>
              <a:rPr lang="es-ES" sz="3200" b="1" spc="-215" dirty="0" smtClean="0">
                <a:solidFill>
                  <a:srgbClr val="171514"/>
                </a:solidFill>
                <a:cs typeface="Microsoft Sans Serif"/>
              </a:rPr>
              <a:t> </a:t>
            </a:r>
            <a:r>
              <a:rPr lang="es-ES" sz="3200" b="1" spc="50" dirty="0" smtClean="0">
                <a:solidFill>
                  <a:srgbClr val="171514"/>
                </a:solidFill>
                <a:cs typeface="Microsoft Sans Serif"/>
              </a:rPr>
              <a:t>interruptor</a:t>
            </a:r>
            <a:r>
              <a:rPr lang="es-ES" sz="3200" b="1" spc="-10" dirty="0" smtClean="0">
                <a:solidFill>
                  <a:srgbClr val="171514"/>
                </a:solidFill>
                <a:cs typeface="Microsoft Sans Serif"/>
              </a:rPr>
              <a:t> </a:t>
            </a:r>
            <a:r>
              <a:rPr lang="es-ES" sz="3200" b="1" spc="25" dirty="0" smtClean="0">
                <a:solidFill>
                  <a:srgbClr val="171514"/>
                </a:solidFill>
                <a:cs typeface="Microsoft Sans Serif"/>
              </a:rPr>
              <a:t>de</a:t>
            </a:r>
            <a:r>
              <a:rPr lang="es-ES" sz="3200" b="1" spc="-5" dirty="0" smtClean="0">
                <a:solidFill>
                  <a:srgbClr val="171514"/>
                </a:solidFill>
                <a:cs typeface="Microsoft Sans Serif"/>
              </a:rPr>
              <a:t> </a:t>
            </a:r>
            <a:r>
              <a:rPr lang="es-ES" sz="3200" b="1" spc="30" dirty="0" smtClean="0">
                <a:solidFill>
                  <a:srgbClr val="171514"/>
                </a:solidFill>
                <a:cs typeface="Microsoft Sans Serif"/>
              </a:rPr>
              <a:t>seguridad</a:t>
            </a:r>
          </a:p>
          <a:p>
            <a:pPr marL="979488" marR="5080" lvl="1" indent="-511175" algn="just">
              <a:spcBef>
                <a:spcPts val="165"/>
              </a:spcBef>
              <a:buFont typeface="Wingdings" panose="05000000000000000000" pitchFamily="2" charset="2"/>
              <a:buChar char="q"/>
              <a:tabLst>
                <a:tab pos="1524000" algn="l"/>
                <a:tab pos="1611313" algn="l"/>
              </a:tabLst>
            </a:pPr>
            <a:r>
              <a:rPr lang="es-ES" sz="3200" b="1" spc="15" dirty="0" smtClean="0">
                <a:solidFill>
                  <a:srgbClr val="171514"/>
                </a:solidFill>
                <a:cs typeface="Microsoft Sans Serif"/>
              </a:rPr>
              <a:t>Explicar el funcionamiento y los beneficios de Siemens VBII Safety  </a:t>
            </a:r>
            <a:r>
              <a:rPr lang="es-ES" sz="3200" b="1" spc="-240" dirty="0" smtClean="0">
                <a:solidFill>
                  <a:srgbClr val="171514"/>
                </a:solidFill>
                <a:cs typeface="Microsoft Sans Serif"/>
              </a:rPr>
              <a:t> </a:t>
            </a:r>
            <a:r>
              <a:rPr lang="es-ES" sz="3200" b="1" spc="25" dirty="0" smtClean="0">
                <a:solidFill>
                  <a:srgbClr val="171514"/>
                </a:solidFill>
                <a:cs typeface="Microsoft Sans Serif"/>
              </a:rPr>
              <a:t>Interruptores y diseños de hojas visibles</a:t>
            </a:r>
            <a:endParaRPr lang="es-ES" sz="3200" b="1" dirty="0" smtClean="0">
              <a:cs typeface="Microsoft Sans Serif"/>
            </a:endParaRPr>
          </a:p>
          <a:p>
            <a:pPr marL="979488" lvl="1" indent="-511175" algn="just">
              <a:buFont typeface="Wingdings" panose="05000000000000000000" pitchFamily="2" charset="2"/>
              <a:buChar char="q"/>
              <a:tabLst>
                <a:tab pos="1524000" algn="l"/>
                <a:tab pos="1611313" algn="l"/>
              </a:tabLst>
            </a:pPr>
            <a:r>
              <a:rPr lang="es-ES" sz="3200" b="1" spc="-10" dirty="0" smtClean="0">
                <a:solidFill>
                  <a:srgbClr val="171514"/>
                </a:solidFill>
                <a:cs typeface="Microsoft Sans Serif"/>
              </a:rPr>
              <a:t> </a:t>
            </a:r>
            <a:r>
              <a:rPr lang="es-ES" sz="3200" b="1" spc="35" dirty="0" smtClean="0">
                <a:solidFill>
                  <a:srgbClr val="171514"/>
                </a:solidFill>
                <a:cs typeface="Microsoft Sans Serif"/>
              </a:rPr>
              <a:t> </a:t>
            </a:r>
            <a:r>
              <a:rPr lang="es-ES" sz="3200" b="1" spc="25" dirty="0" smtClean="0">
                <a:solidFill>
                  <a:srgbClr val="171514"/>
                </a:solidFill>
                <a:cs typeface="Microsoft Sans Serif"/>
              </a:rPr>
              <a:t>Identificar varios tipos de interruptores de seguridad Siemens</a:t>
            </a:r>
            <a:endParaRPr lang="es-ES" sz="3200" b="1" dirty="0" smtClean="0">
              <a:cs typeface="Microsoft Sans Serif"/>
            </a:endParaRPr>
          </a:p>
          <a:p>
            <a:pPr marL="979488" marR="954405" lvl="1" indent="-511175" algn="just">
              <a:buFont typeface="Wingdings" panose="05000000000000000000" pitchFamily="2" charset="2"/>
              <a:buChar char="q"/>
              <a:tabLst>
                <a:tab pos="1524000" algn="l"/>
                <a:tab pos="1611313" algn="l"/>
              </a:tabLst>
            </a:pPr>
            <a:r>
              <a:rPr lang="es-ES" sz="3200" b="1" spc="-15" dirty="0" smtClean="0">
                <a:solidFill>
                  <a:srgbClr val="171514"/>
                </a:solidFill>
                <a:cs typeface="Microsoft Sans Serif"/>
              </a:rPr>
              <a:t> </a:t>
            </a:r>
            <a:r>
              <a:rPr lang="es-ES" sz="3200" b="1" spc="25" dirty="0" smtClean="0">
                <a:solidFill>
                  <a:srgbClr val="171514"/>
                </a:solidFill>
                <a:cs typeface="Microsoft Sans Serif"/>
              </a:rPr>
              <a:t>Explique la diferencia entre fusible y no fusible   </a:t>
            </a:r>
            <a:r>
              <a:rPr lang="es-ES" sz="3200" b="1" spc="40" dirty="0" smtClean="0">
                <a:solidFill>
                  <a:srgbClr val="171514"/>
                </a:solidFill>
                <a:cs typeface="Microsoft Sans Serif"/>
              </a:rPr>
              <a:t>interruptores de seguridad</a:t>
            </a:r>
            <a:endParaRPr lang="es-ES" sz="3200" b="1" dirty="0" smtClean="0">
              <a:cs typeface="Microsoft Sans Serif"/>
            </a:endParaRPr>
          </a:p>
          <a:p>
            <a:pPr marL="979488" marR="315595" lvl="1" indent="-511175" algn="just">
              <a:spcBef>
                <a:spcPts val="980"/>
              </a:spcBef>
              <a:buFont typeface="Wingdings" panose="05000000000000000000" pitchFamily="2" charset="2"/>
              <a:buChar char="q"/>
              <a:tabLst>
                <a:tab pos="1524000" algn="l"/>
                <a:tab pos="1611313" algn="l"/>
              </a:tabLst>
            </a:pPr>
            <a:r>
              <a:rPr lang="es-ES" sz="3200" b="1" spc="-15" dirty="0" smtClean="0">
                <a:solidFill>
                  <a:srgbClr val="171514"/>
                </a:solidFill>
                <a:cs typeface="Microsoft Sans Serif"/>
              </a:rPr>
              <a:t> </a:t>
            </a:r>
            <a:r>
              <a:rPr lang="es-ES" sz="3200" b="1" spc="15" dirty="0" smtClean="0">
                <a:solidFill>
                  <a:srgbClr val="171514"/>
                </a:solidFill>
                <a:cs typeface="Microsoft Sans Serif"/>
              </a:rPr>
              <a:t>Identificar las clasificaciones de protección del circuito para los diferentes tipos de  </a:t>
            </a:r>
            <a:r>
              <a:rPr lang="es-ES" sz="3200" b="1" spc="-175" dirty="0" smtClean="0">
                <a:solidFill>
                  <a:srgbClr val="171514"/>
                </a:solidFill>
                <a:cs typeface="Microsoft Sans Serif"/>
              </a:rPr>
              <a:t> </a:t>
            </a:r>
            <a:r>
              <a:rPr lang="es-ES" sz="3200" b="1" spc="20" dirty="0" smtClean="0">
                <a:solidFill>
                  <a:srgbClr val="171514"/>
                </a:solidFill>
                <a:cs typeface="Microsoft Sans Serif"/>
              </a:rPr>
              <a:t>Interruptores de seguridad de Siemens</a:t>
            </a:r>
          </a:p>
          <a:p>
            <a:pPr marL="979488" marR="315595" lvl="1" indent="-511175" algn="just">
              <a:spcBef>
                <a:spcPts val="980"/>
              </a:spcBef>
              <a:buFont typeface="Wingdings" panose="05000000000000000000" pitchFamily="2" charset="2"/>
              <a:buChar char="q"/>
              <a:tabLst>
                <a:tab pos="1524000" algn="l"/>
                <a:tab pos="1611313" algn="l"/>
              </a:tabLst>
            </a:pPr>
            <a:r>
              <a:rPr lang="es-ES" sz="3200" b="1" spc="20" dirty="0" smtClean="0">
                <a:solidFill>
                  <a:srgbClr val="171514"/>
                </a:solidFill>
                <a:cs typeface="Microsoft Sans Serif"/>
              </a:rPr>
              <a:t>Identificar los accesorios del interruptor de seguridad</a:t>
            </a:r>
            <a:endParaRPr lang="es-ES" sz="3200" b="1" dirty="0" smtClean="0">
              <a:cs typeface="Microsoft Sans Serif"/>
            </a:endParaRPr>
          </a:p>
          <a:p>
            <a:pPr marL="109220" indent="-97155" algn="just">
              <a:spcBef>
                <a:spcPts val="1440"/>
              </a:spcBef>
              <a:buChar char="•"/>
              <a:tabLst>
                <a:tab pos="109855" algn="l"/>
              </a:tabLst>
            </a:pPr>
            <a:endParaRPr lang="es-ES" sz="3200" dirty="0" smtClean="0">
              <a:latin typeface="Microsoft Sans Serif"/>
              <a:cs typeface="Microsoft Sans Serif"/>
            </a:endParaRPr>
          </a:p>
          <a:p>
            <a:pPr marL="12700" marR="191135" algn="just">
              <a:lnSpc>
                <a:spcPct val="150000"/>
              </a:lnSpc>
            </a:pPr>
            <a:endParaRPr sz="3200" dirty="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309762" y="4381500"/>
            <a:ext cx="273621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9220" indent="-97155">
              <a:spcBef>
                <a:spcPts val="100"/>
              </a:spcBef>
              <a:buChar char="•"/>
              <a:tabLst>
                <a:tab pos="109855" algn="l"/>
                <a:tab pos="354330" algn="l"/>
              </a:tabLst>
            </a:pPr>
            <a:r>
              <a:rPr lang="es-ES" sz="120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200" dirty="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335580" y="5461535"/>
            <a:ext cx="4133850" cy="217495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09855" marR="5080" indent="-109855">
              <a:lnSpc>
                <a:spcPct val="117400"/>
              </a:lnSpc>
              <a:spcBef>
                <a:spcPts val="165"/>
              </a:spcBef>
              <a:buChar char="•"/>
              <a:tabLst>
                <a:tab pos="109855" algn="l"/>
                <a:tab pos="354330" algn="l"/>
              </a:tabLst>
            </a:pPr>
            <a:r>
              <a:rPr lang="es-ES"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	</a:t>
            </a:r>
            <a:endParaRPr sz="750" dirty="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139781" y="10349634"/>
            <a:ext cx="11303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2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5736431" y="109347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5070931" y="109347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0" y="0"/>
                </a:moveTo>
                <a:lnTo>
                  <a:pt x="190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612731" y="116205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4385131" y="116205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592931" y="419100"/>
            <a:ext cx="20116799" cy="104963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60070" algn="just">
              <a:spcBef>
                <a:spcPts val="100"/>
              </a:spcBef>
            </a:pPr>
            <a:r>
              <a:rPr sz="2800" spc="20" dirty="0">
                <a:solidFill>
                  <a:srgbClr val="171514"/>
                </a:solidFill>
                <a:cs typeface="Microsoft Sans Serif"/>
              </a:rPr>
              <a:t>Este</a:t>
            </a:r>
            <a:r>
              <a:rPr lang="es-ES" sz="2800" spc="20" dirty="0">
                <a:solidFill>
                  <a:srgbClr val="171514"/>
                </a:solidFill>
                <a:cs typeface="Microsoft Sans Serif"/>
              </a:rPr>
              <a:t> </a:t>
            </a:r>
            <a:r>
              <a:rPr sz="2800" spc="20" dirty="0" err="1">
                <a:solidFill>
                  <a:srgbClr val="171514"/>
                </a:solidFill>
                <a:cs typeface="Microsoft Sans Serif"/>
              </a:rPr>
              <a:t>conocimiento</a:t>
            </a:r>
            <a:r>
              <a:rPr lang="es-ES" sz="2800" spc="20" dirty="0">
                <a:solidFill>
                  <a:srgbClr val="171514"/>
                </a:solidFill>
                <a:cs typeface="Microsoft Sans Serif"/>
              </a:rPr>
              <a:t> </a:t>
            </a:r>
            <a:r>
              <a:rPr sz="2800" spc="20" dirty="0">
                <a:solidFill>
                  <a:srgbClr val="171514"/>
                </a:solidFill>
                <a:cs typeface="Microsoft Sans Serif"/>
              </a:rPr>
              <a:t>lo</a:t>
            </a:r>
            <a:r>
              <a:rPr lang="es-ES" sz="2800" spc="20" dirty="0">
                <a:solidFill>
                  <a:srgbClr val="171514"/>
                </a:solidFill>
                <a:cs typeface="Microsoft Sans Serif"/>
              </a:rPr>
              <a:t> </a:t>
            </a:r>
            <a:r>
              <a:rPr sz="2800" spc="20" dirty="0" err="1">
                <a:solidFill>
                  <a:srgbClr val="171514"/>
                </a:solidFill>
                <a:cs typeface="Microsoft Sans Serif"/>
              </a:rPr>
              <a:t>ayudará</a:t>
            </a:r>
            <a:r>
              <a:rPr lang="es-ES" sz="2800" spc="20" dirty="0">
                <a:solidFill>
                  <a:srgbClr val="171514"/>
                </a:solidFill>
                <a:cs typeface="Microsoft Sans Serif"/>
              </a:rPr>
              <a:t> </a:t>
            </a:r>
            <a:r>
              <a:rPr sz="2800" spc="20" dirty="0">
                <a:solidFill>
                  <a:srgbClr val="171514"/>
                </a:solidFill>
                <a:cs typeface="Microsoft Sans Serif"/>
              </a:rPr>
              <a:t>a</a:t>
            </a:r>
            <a:r>
              <a:rPr lang="es-ES" sz="2800" spc="20" dirty="0">
                <a:solidFill>
                  <a:srgbClr val="171514"/>
                </a:solidFill>
                <a:cs typeface="Microsoft Sans Serif"/>
              </a:rPr>
              <a:t> </a:t>
            </a:r>
            <a:r>
              <a:rPr sz="2800" spc="20" dirty="0" err="1">
                <a:solidFill>
                  <a:srgbClr val="171514"/>
                </a:solidFill>
                <a:cs typeface="Microsoft Sans Serif"/>
              </a:rPr>
              <a:t>comprender</a:t>
            </a:r>
            <a:r>
              <a:rPr lang="es-ES" sz="2800" spc="20" dirty="0">
                <a:solidFill>
                  <a:srgbClr val="171514"/>
                </a:solidFill>
                <a:cs typeface="Microsoft Sans Serif"/>
              </a:rPr>
              <a:t> </a:t>
            </a:r>
            <a:r>
              <a:rPr sz="2800" spc="20" dirty="0" err="1">
                <a:solidFill>
                  <a:srgbClr val="171514"/>
                </a:solidFill>
                <a:cs typeface="Microsoft Sans Serif"/>
              </a:rPr>
              <a:t>mejor</a:t>
            </a:r>
            <a:r>
              <a:rPr lang="es-ES" sz="2800" spc="20" dirty="0">
                <a:solidFill>
                  <a:srgbClr val="171514"/>
                </a:solidFill>
                <a:cs typeface="Microsoft Sans Serif"/>
              </a:rPr>
              <a:t> </a:t>
            </a:r>
            <a:r>
              <a:rPr sz="2800" spc="20" dirty="0">
                <a:solidFill>
                  <a:srgbClr val="171514"/>
                </a:solidFill>
                <a:cs typeface="Microsoft Sans Serif"/>
              </a:rPr>
              <a:t>a</a:t>
            </a:r>
            <a:r>
              <a:rPr lang="es-ES" sz="2800" spc="20" dirty="0">
                <a:solidFill>
                  <a:srgbClr val="171514"/>
                </a:solidFill>
                <a:cs typeface="Microsoft Sans Serif"/>
              </a:rPr>
              <a:t> </a:t>
            </a:r>
            <a:r>
              <a:rPr sz="2800" spc="20" dirty="0" err="1">
                <a:solidFill>
                  <a:srgbClr val="171514"/>
                </a:solidFill>
                <a:cs typeface="Microsoft Sans Serif"/>
              </a:rPr>
              <a:t>los</a:t>
            </a:r>
            <a:r>
              <a:rPr lang="es-ES" sz="2800" spc="20" dirty="0">
                <a:solidFill>
                  <a:srgbClr val="171514"/>
                </a:solidFill>
                <a:cs typeface="Microsoft Sans Serif"/>
              </a:rPr>
              <a:t> </a:t>
            </a:r>
            <a:r>
              <a:rPr sz="2800" spc="20" dirty="0" err="1">
                <a:solidFill>
                  <a:srgbClr val="171514"/>
                </a:solidFill>
                <a:cs typeface="Microsoft Sans Serif"/>
              </a:rPr>
              <a:t>clientes</a:t>
            </a:r>
            <a:r>
              <a:rPr lang="es-ES" sz="2800" spc="20" dirty="0">
                <a:solidFill>
                  <a:srgbClr val="171514"/>
                </a:solidFill>
                <a:cs typeface="Microsoft Sans Serif"/>
              </a:rPr>
              <a:t> </a:t>
            </a:r>
            <a:r>
              <a:rPr sz="2800" spc="20" dirty="0">
                <a:solidFill>
                  <a:srgbClr val="171514"/>
                </a:solidFill>
                <a:cs typeface="Microsoft Sans Serif"/>
              </a:rPr>
              <a:t> </a:t>
            </a:r>
            <a:r>
              <a:rPr sz="2800" spc="25" dirty="0">
                <a:solidFill>
                  <a:srgbClr val="171514"/>
                </a:solidFill>
                <a:cs typeface="Microsoft Sans Serif"/>
              </a:rPr>
              <a:t> </a:t>
            </a:r>
            <a:r>
              <a:rPr sz="2800" spc="10" dirty="0" err="1">
                <a:solidFill>
                  <a:srgbClr val="171514"/>
                </a:solidFill>
                <a:cs typeface="Microsoft Sans Serif"/>
              </a:rPr>
              <a:t>aplicaciones</a:t>
            </a:r>
            <a:r>
              <a:rPr lang="es-ES" sz="2800" spc="10" dirty="0">
                <a:solidFill>
                  <a:srgbClr val="171514"/>
                </a:solidFill>
                <a:cs typeface="Microsoft Sans Serif"/>
              </a:rPr>
              <a:t>  </a:t>
            </a:r>
            <a:r>
              <a:rPr sz="2800" spc="10" dirty="0" err="1">
                <a:solidFill>
                  <a:srgbClr val="171514"/>
                </a:solidFill>
                <a:cs typeface="Microsoft Sans Serif"/>
              </a:rPr>
              <a:t>Además</a:t>
            </a:r>
            <a:r>
              <a:rPr sz="2800" spc="10" dirty="0">
                <a:solidFill>
                  <a:srgbClr val="171514"/>
                </a:solidFill>
                <a:cs typeface="Microsoft Sans Serif"/>
              </a:rPr>
              <a:t>,</a:t>
            </a:r>
            <a:r>
              <a:rPr lang="es-ES" sz="2800" spc="10" dirty="0">
                <a:solidFill>
                  <a:srgbClr val="171514"/>
                </a:solidFill>
                <a:cs typeface="Microsoft Sans Serif"/>
              </a:rPr>
              <a:t> </a:t>
            </a:r>
            <a:r>
              <a:rPr sz="2800" spc="10" dirty="0" err="1">
                <a:solidFill>
                  <a:srgbClr val="171514"/>
                </a:solidFill>
                <a:cs typeface="Microsoft Sans Serif"/>
              </a:rPr>
              <a:t>será</a:t>
            </a:r>
            <a:r>
              <a:rPr lang="es-ES" sz="2800" spc="10" dirty="0">
                <a:solidFill>
                  <a:srgbClr val="171514"/>
                </a:solidFill>
                <a:cs typeface="Microsoft Sans Serif"/>
              </a:rPr>
              <a:t> </a:t>
            </a:r>
            <a:r>
              <a:rPr sz="2800" spc="10" dirty="0" err="1">
                <a:solidFill>
                  <a:srgbClr val="171514"/>
                </a:solidFill>
                <a:cs typeface="Microsoft Sans Serif"/>
              </a:rPr>
              <a:t>más</a:t>
            </a:r>
            <a:r>
              <a:rPr lang="es-ES" sz="2800" spc="10" dirty="0">
                <a:solidFill>
                  <a:srgbClr val="171514"/>
                </a:solidFill>
                <a:cs typeface="Microsoft Sans Serif"/>
              </a:rPr>
              <a:t> </a:t>
            </a:r>
            <a:r>
              <a:rPr sz="2800" spc="10" dirty="0" err="1">
                <a:solidFill>
                  <a:srgbClr val="171514"/>
                </a:solidFill>
                <a:cs typeface="Microsoft Sans Serif"/>
              </a:rPr>
              <a:t>capaz</a:t>
            </a:r>
            <a:r>
              <a:rPr lang="es-ES" sz="2800" spc="10" dirty="0">
                <a:solidFill>
                  <a:srgbClr val="171514"/>
                </a:solidFill>
                <a:cs typeface="Microsoft Sans Serif"/>
              </a:rPr>
              <a:t> </a:t>
            </a:r>
            <a:r>
              <a:rPr sz="2800" spc="10" dirty="0">
                <a:solidFill>
                  <a:srgbClr val="171514"/>
                </a:solidFill>
                <a:cs typeface="Microsoft Sans Serif"/>
              </a:rPr>
              <a:t>de</a:t>
            </a:r>
            <a:r>
              <a:rPr lang="es-ES" sz="2800" spc="10" dirty="0">
                <a:solidFill>
                  <a:srgbClr val="171514"/>
                </a:solidFill>
                <a:cs typeface="Microsoft Sans Serif"/>
              </a:rPr>
              <a:t> </a:t>
            </a:r>
            <a:r>
              <a:rPr sz="2800" spc="10" dirty="0" err="1">
                <a:solidFill>
                  <a:srgbClr val="171514"/>
                </a:solidFill>
                <a:cs typeface="Microsoft Sans Serif"/>
              </a:rPr>
              <a:t>describir</a:t>
            </a:r>
            <a:r>
              <a:rPr lang="es-ES" sz="2800" spc="10" dirty="0">
                <a:solidFill>
                  <a:srgbClr val="171514"/>
                </a:solidFill>
                <a:cs typeface="Microsoft Sans Serif"/>
              </a:rPr>
              <a:t> </a:t>
            </a:r>
            <a:r>
              <a:rPr sz="2800" spc="10" dirty="0">
                <a:solidFill>
                  <a:srgbClr val="171514"/>
                </a:solidFill>
                <a:cs typeface="Microsoft Sans Serif"/>
              </a:rPr>
              <a:t> </a:t>
            </a:r>
            <a:r>
              <a:rPr sz="2800" spc="15" dirty="0">
                <a:solidFill>
                  <a:srgbClr val="171514"/>
                </a:solidFill>
                <a:cs typeface="Microsoft Sans Serif"/>
              </a:rPr>
              <a:t> </a:t>
            </a:r>
            <a:r>
              <a:rPr sz="2800" spc="25" dirty="0" err="1">
                <a:solidFill>
                  <a:srgbClr val="171514"/>
                </a:solidFill>
                <a:cs typeface="Microsoft Sans Serif"/>
              </a:rPr>
              <a:t>productos</a:t>
            </a:r>
            <a:r>
              <a:rPr lang="es-ES" sz="2800" spc="25" dirty="0">
                <a:solidFill>
                  <a:srgbClr val="171514"/>
                </a:solidFill>
                <a:cs typeface="Microsoft Sans Serif"/>
              </a:rPr>
              <a:t> </a:t>
            </a:r>
            <a:r>
              <a:rPr sz="2800" spc="25" dirty="0">
                <a:solidFill>
                  <a:srgbClr val="171514"/>
                </a:solidFill>
                <a:cs typeface="Microsoft Sans Serif"/>
              </a:rPr>
              <a:t>a</a:t>
            </a:r>
            <a:r>
              <a:rPr lang="es-ES" sz="2800" spc="25" dirty="0">
                <a:solidFill>
                  <a:srgbClr val="171514"/>
                </a:solidFill>
                <a:cs typeface="Microsoft Sans Serif"/>
              </a:rPr>
              <a:t> </a:t>
            </a:r>
            <a:r>
              <a:rPr sz="2800" spc="25" dirty="0" err="1">
                <a:solidFill>
                  <a:srgbClr val="171514"/>
                </a:solidFill>
                <a:cs typeface="Microsoft Sans Serif"/>
              </a:rPr>
              <a:t>los</a:t>
            </a:r>
            <a:r>
              <a:rPr lang="es-ES" sz="2800" spc="25" dirty="0">
                <a:solidFill>
                  <a:srgbClr val="171514"/>
                </a:solidFill>
                <a:cs typeface="Microsoft Sans Serif"/>
              </a:rPr>
              <a:t> </a:t>
            </a:r>
            <a:r>
              <a:rPr sz="2800" spc="25" dirty="0" err="1">
                <a:solidFill>
                  <a:srgbClr val="171514"/>
                </a:solidFill>
                <a:cs typeface="Microsoft Sans Serif"/>
              </a:rPr>
              <a:t>clientes</a:t>
            </a:r>
            <a:r>
              <a:rPr lang="es-ES" sz="2800" spc="25" dirty="0">
                <a:solidFill>
                  <a:srgbClr val="171514"/>
                </a:solidFill>
                <a:cs typeface="Microsoft Sans Serif"/>
              </a:rPr>
              <a:t> </a:t>
            </a:r>
            <a:r>
              <a:rPr sz="2800" spc="25" dirty="0">
                <a:solidFill>
                  <a:srgbClr val="171514"/>
                </a:solidFill>
                <a:cs typeface="Microsoft Sans Serif"/>
              </a:rPr>
              <a:t>y</a:t>
            </a:r>
            <a:r>
              <a:rPr lang="es-ES" sz="2800" spc="25" dirty="0">
                <a:solidFill>
                  <a:srgbClr val="171514"/>
                </a:solidFill>
                <a:cs typeface="Microsoft Sans Serif"/>
              </a:rPr>
              <a:t> </a:t>
            </a:r>
            <a:r>
              <a:rPr sz="2800" spc="25" dirty="0" err="1">
                <a:solidFill>
                  <a:srgbClr val="171514"/>
                </a:solidFill>
                <a:cs typeface="Microsoft Sans Serif"/>
              </a:rPr>
              <a:t>determinar</a:t>
            </a:r>
            <a:r>
              <a:rPr lang="es-ES" sz="2800" spc="25" dirty="0">
                <a:solidFill>
                  <a:srgbClr val="171514"/>
                </a:solidFill>
                <a:cs typeface="Microsoft Sans Serif"/>
              </a:rPr>
              <a:t> </a:t>
            </a:r>
            <a:r>
              <a:rPr sz="2800" spc="25" dirty="0" err="1">
                <a:solidFill>
                  <a:srgbClr val="171514"/>
                </a:solidFill>
                <a:cs typeface="Microsoft Sans Serif"/>
              </a:rPr>
              <a:t>diferencias</a:t>
            </a:r>
            <a:r>
              <a:rPr lang="es-ES" sz="2800" spc="25" dirty="0">
                <a:solidFill>
                  <a:srgbClr val="171514"/>
                </a:solidFill>
                <a:cs typeface="Microsoft Sans Serif"/>
              </a:rPr>
              <a:t> </a:t>
            </a:r>
            <a:r>
              <a:rPr sz="2800" spc="25" dirty="0" err="1">
                <a:solidFill>
                  <a:srgbClr val="171514"/>
                </a:solidFill>
                <a:cs typeface="Microsoft Sans Serif"/>
              </a:rPr>
              <a:t>importantes</a:t>
            </a:r>
            <a:r>
              <a:rPr lang="es-ES" sz="2800" spc="25" dirty="0">
                <a:solidFill>
                  <a:srgbClr val="171514"/>
                </a:solidFill>
                <a:cs typeface="Microsoft Sans Serif"/>
              </a:rPr>
              <a:t> </a:t>
            </a:r>
            <a:r>
              <a:rPr sz="2800" spc="25" dirty="0">
                <a:solidFill>
                  <a:srgbClr val="171514"/>
                </a:solidFill>
                <a:cs typeface="Microsoft Sans Serif"/>
              </a:rPr>
              <a:t> </a:t>
            </a:r>
            <a:r>
              <a:rPr sz="2800" spc="30" dirty="0">
                <a:solidFill>
                  <a:srgbClr val="171514"/>
                </a:solidFill>
                <a:cs typeface="Microsoft Sans Serif"/>
              </a:rPr>
              <a:t> </a:t>
            </a:r>
            <a:r>
              <a:rPr sz="2800" spc="25" dirty="0">
                <a:solidFill>
                  <a:srgbClr val="171514"/>
                </a:solidFill>
                <a:cs typeface="Microsoft Sans Serif"/>
              </a:rPr>
              <a:t>entre</a:t>
            </a:r>
            <a:r>
              <a:rPr lang="es-ES" sz="2800" spc="25" dirty="0">
                <a:solidFill>
                  <a:srgbClr val="171514"/>
                </a:solidFill>
                <a:cs typeface="Microsoft Sans Serif"/>
              </a:rPr>
              <a:t> </a:t>
            </a:r>
            <a:r>
              <a:rPr sz="2800" spc="25" dirty="0" err="1">
                <a:solidFill>
                  <a:srgbClr val="171514"/>
                </a:solidFill>
                <a:cs typeface="Microsoft Sans Serif"/>
              </a:rPr>
              <a:t>productos</a:t>
            </a:r>
            <a:r>
              <a:rPr lang="es-ES" sz="2800" spc="25" dirty="0">
                <a:solidFill>
                  <a:srgbClr val="171514"/>
                </a:solidFill>
                <a:cs typeface="Microsoft Sans Serif"/>
              </a:rPr>
              <a:t>  </a:t>
            </a:r>
            <a:r>
              <a:rPr sz="2800" spc="25" dirty="0" err="1">
                <a:solidFill>
                  <a:srgbClr val="171514"/>
                </a:solidFill>
                <a:cs typeface="Microsoft Sans Serif"/>
              </a:rPr>
              <a:t>Debe</a:t>
            </a:r>
            <a:r>
              <a:rPr lang="es-ES" sz="2800" spc="25" dirty="0">
                <a:solidFill>
                  <a:srgbClr val="171514"/>
                </a:solidFill>
                <a:cs typeface="Microsoft Sans Serif"/>
              </a:rPr>
              <a:t> </a:t>
            </a:r>
            <a:r>
              <a:rPr sz="2800" spc="25" dirty="0" err="1">
                <a:solidFill>
                  <a:srgbClr val="171514"/>
                </a:solidFill>
                <a:cs typeface="Microsoft Sans Serif"/>
              </a:rPr>
              <a:t>completar</a:t>
            </a:r>
            <a:r>
              <a:rPr lang="es-ES" sz="2800" spc="25" dirty="0">
                <a:solidFill>
                  <a:srgbClr val="171514"/>
                </a:solidFill>
                <a:cs typeface="Microsoft Sans Serif"/>
              </a:rPr>
              <a:t> </a:t>
            </a:r>
            <a:r>
              <a:rPr sz="2800" b="1" spc="25" dirty="0" err="1">
                <a:solidFill>
                  <a:srgbClr val="171514"/>
                </a:solidFill>
                <a:cs typeface="Arial"/>
              </a:rPr>
              <a:t>Fundamentos</a:t>
            </a:r>
            <a:r>
              <a:rPr sz="2800" b="1" spc="25" dirty="0">
                <a:solidFill>
                  <a:srgbClr val="171514"/>
                </a:solidFill>
                <a:cs typeface="Arial"/>
              </a:rPr>
              <a:t> </a:t>
            </a:r>
            <a:r>
              <a:rPr sz="2800" b="1" spc="20" dirty="0">
                <a:solidFill>
                  <a:srgbClr val="171514"/>
                </a:solidFill>
                <a:cs typeface="Arial"/>
              </a:rPr>
              <a:t>de </a:t>
            </a:r>
            <a:r>
              <a:rPr sz="2800" b="1" spc="30" dirty="0">
                <a:solidFill>
                  <a:srgbClr val="171514"/>
                </a:solidFill>
                <a:cs typeface="Arial"/>
              </a:rPr>
              <a:t>la </a:t>
            </a:r>
            <a:r>
              <a:rPr sz="2800" b="1" spc="15" dirty="0" err="1">
                <a:solidFill>
                  <a:srgbClr val="171514"/>
                </a:solidFill>
                <a:cs typeface="Arial"/>
              </a:rPr>
              <a:t>Electricidad</a:t>
            </a:r>
            <a:r>
              <a:rPr lang="es-ES" sz="2800" spc="15" dirty="0">
                <a:solidFill>
                  <a:srgbClr val="171514"/>
                </a:solidFill>
                <a:cs typeface="Microsoft Sans Serif"/>
              </a:rPr>
              <a:t> </a:t>
            </a:r>
            <a:r>
              <a:rPr sz="2800" spc="15" dirty="0">
                <a:solidFill>
                  <a:srgbClr val="171514"/>
                </a:solidFill>
                <a:cs typeface="Microsoft Sans Serif"/>
              </a:rPr>
              <a:t>antes</a:t>
            </a:r>
            <a:r>
              <a:rPr lang="es-ES" sz="2800" spc="15" dirty="0">
                <a:solidFill>
                  <a:srgbClr val="171514"/>
                </a:solidFill>
                <a:cs typeface="Microsoft Sans Serif"/>
              </a:rPr>
              <a:t> </a:t>
            </a:r>
            <a:r>
              <a:rPr sz="2800" spc="15" dirty="0">
                <a:solidFill>
                  <a:srgbClr val="171514"/>
                </a:solidFill>
                <a:cs typeface="Microsoft Sans Serif"/>
              </a:rPr>
              <a:t>de</a:t>
            </a:r>
            <a:r>
              <a:rPr lang="es-ES" sz="2800" spc="15" dirty="0">
                <a:solidFill>
                  <a:srgbClr val="171514"/>
                </a:solidFill>
                <a:cs typeface="Microsoft Sans Serif"/>
              </a:rPr>
              <a:t> </a:t>
            </a:r>
            <a:r>
              <a:rPr sz="2800" spc="15" dirty="0" err="1">
                <a:solidFill>
                  <a:srgbClr val="171514"/>
                </a:solidFill>
                <a:cs typeface="Microsoft Sans Serif"/>
              </a:rPr>
              <a:t>intentar</a:t>
            </a:r>
            <a:r>
              <a:rPr lang="es-ES" sz="2800" spc="15" dirty="0">
                <a:solidFill>
                  <a:srgbClr val="171514"/>
                </a:solidFill>
                <a:cs typeface="Microsoft Sans Serif"/>
              </a:rPr>
              <a:t> </a:t>
            </a:r>
            <a:r>
              <a:rPr sz="2800" spc="15" dirty="0">
                <a:solidFill>
                  <a:srgbClr val="171514"/>
                </a:solidFill>
                <a:cs typeface="Microsoft Sans Serif"/>
              </a:rPr>
              <a:t> </a:t>
            </a:r>
            <a:r>
              <a:rPr sz="2800" spc="20" dirty="0">
                <a:solidFill>
                  <a:srgbClr val="171514"/>
                </a:solidFill>
                <a:cs typeface="Microsoft Sans Serif"/>
              </a:rPr>
              <a:t> </a:t>
            </a:r>
            <a:r>
              <a:rPr sz="2800" b="1" dirty="0">
                <a:solidFill>
                  <a:srgbClr val="171514"/>
                </a:solidFill>
                <a:cs typeface="Arial"/>
              </a:rPr>
              <a:t>Conceptos </a:t>
            </a:r>
            <a:r>
              <a:rPr sz="2800" b="1" spc="-10" dirty="0">
                <a:solidFill>
                  <a:srgbClr val="171514"/>
                </a:solidFill>
                <a:cs typeface="Arial"/>
              </a:rPr>
              <a:t>básicos </a:t>
            </a:r>
            <a:r>
              <a:rPr sz="2800" b="1" spc="20" dirty="0">
                <a:solidFill>
                  <a:srgbClr val="171514"/>
                </a:solidFill>
                <a:cs typeface="Arial"/>
              </a:rPr>
              <a:t>de </a:t>
            </a:r>
            <a:r>
              <a:rPr sz="2800" b="1" spc="-10" dirty="0">
                <a:solidFill>
                  <a:srgbClr val="171514"/>
                </a:solidFill>
                <a:cs typeface="Arial"/>
              </a:rPr>
              <a:t>los </a:t>
            </a:r>
            <a:r>
              <a:rPr sz="2800" b="1" spc="30" dirty="0">
                <a:solidFill>
                  <a:srgbClr val="171514"/>
                </a:solidFill>
                <a:cs typeface="Arial"/>
              </a:rPr>
              <a:t>interruptores </a:t>
            </a:r>
            <a:r>
              <a:rPr sz="2800" b="1" spc="20" dirty="0">
                <a:solidFill>
                  <a:srgbClr val="171514"/>
                </a:solidFill>
                <a:cs typeface="Arial"/>
              </a:rPr>
              <a:t>de </a:t>
            </a:r>
            <a:r>
              <a:rPr sz="2800" b="1" spc="15" dirty="0" err="1">
                <a:solidFill>
                  <a:srgbClr val="171514"/>
                </a:solidFill>
                <a:cs typeface="Arial"/>
              </a:rPr>
              <a:t>seguridad</a:t>
            </a:r>
            <a:r>
              <a:rPr lang="es-ES" sz="2800" spc="15" dirty="0">
                <a:solidFill>
                  <a:srgbClr val="171514"/>
                </a:solidFill>
                <a:cs typeface="Microsoft Sans Serif"/>
              </a:rPr>
              <a:t>  </a:t>
            </a:r>
            <a:r>
              <a:rPr sz="2800" spc="15" dirty="0">
                <a:solidFill>
                  <a:srgbClr val="171514"/>
                </a:solidFill>
                <a:cs typeface="Microsoft Sans Serif"/>
              </a:rPr>
              <a:t>Un</a:t>
            </a:r>
            <a:r>
              <a:rPr lang="es-ES" sz="2800" spc="15" dirty="0">
                <a:solidFill>
                  <a:srgbClr val="171514"/>
                </a:solidFill>
                <a:cs typeface="Microsoft Sans Serif"/>
              </a:rPr>
              <a:t> </a:t>
            </a:r>
            <a:r>
              <a:rPr sz="2800" spc="15" dirty="0">
                <a:solidFill>
                  <a:srgbClr val="171514"/>
                </a:solidFill>
                <a:cs typeface="Microsoft Sans Serif"/>
              </a:rPr>
              <a:t> </a:t>
            </a:r>
            <a:r>
              <a:rPr sz="2800" spc="20" dirty="0">
                <a:solidFill>
                  <a:srgbClr val="171514"/>
                </a:solidFill>
                <a:cs typeface="Microsoft Sans Serif"/>
              </a:rPr>
              <a:t> </a:t>
            </a:r>
            <a:r>
              <a:rPr sz="2800" spc="20" dirty="0" err="1">
                <a:solidFill>
                  <a:srgbClr val="171514"/>
                </a:solidFill>
                <a:cs typeface="Microsoft Sans Serif"/>
              </a:rPr>
              <a:t>comprensión</a:t>
            </a:r>
            <a:r>
              <a:rPr lang="es-ES" sz="2800" spc="20" dirty="0">
                <a:solidFill>
                  <a:srgbClr val="171514"/>
                </a:solidFill>
                <a:cs typeface="Microsoft Sans Serif"/>
              </a:rPr>
              <a:t> </a:t>
            </a:r>
            <a:r>
              <a:rPr sz="2800" spc="20" dirty="0">
                <a:solidFill>
                  <a:srgbClr val="171514"/>
                </a:solidFill>
                <a:cs typeface="Microsoft Sans Serif"/>
              </a:rPr>
              <a:t>de</a:t>
            </a:r>
            <a:r>
              <a:rPr lang="es-ES" sz="2800" spc="20" dirty="0">
                <a:solidFill>
                  <a:srgbClr val="171514"/>
                </a:solidFill>
                <a:cs typeface="Microsoft Sans Serif"/>
              </a:rPr>
              <a:t> </a:t>
            </a:r>
            <a:r>
              <a:rPr sz="2800" spc="20" dirty="0" err="1">
                <a:solidFill>
                  <a:srgbClr val="171514"/>
                </a:solidFill>
                <a:cs typeface="Microsoft Sans Serif"/>
              </a:rPr>
              <a:t>muchos</a:t>
            </a:r>
            <a:r>
              <a:rPr lang="es-ES" sz="2800" spc="20" dirty="0">
                <a:solidFill>
                  <a:srgbClr val="171514"/>
                </a:solidFill>
                <a:cs typeface="Microsoft Sans Serif"/>
              </a:rPr>
              <a:t> </a:t>
            </a:r>
            <a:r>
              <a:rPr sz="2800" spc="20" dirty="0">
                <a:solidFill>
                  <a:srgbClr val="171514"/>
                </a:solidFill>
                <a:cs typeface="Microsoft Sans Serif"/>
              </a:rPr>
              <a:t>de</a:t>
            </a:r>
            <a:r>
              <a:rPr lang="es-ES" sz="2800" spc="20" dirty="0">
                <a:solidFill>
                  <a:srgbClr val="171514"/>
                </a:solidFill>
                <a:cs typeface="Microsoft Sans Serif"/>
              </a:rPr>
              <a:t> </a:t>
            </a:r>
            <a:r>
              <a:rPr sz="2800" spc="20" dirty="0" err="1">
                <a:solidFill>
                  <a:srgbClr val="171514"/>
                </a:solidFill>
                <a:cs typeface="Microsoft Sans Serif"/>
              </a:rPr>
              <a:t>los</a:t>
            </a:r>
            <a:r>
              <a:rPr lang="es-ES" sz="2800" spc="20" dirty="0">
                <a:solidFill>
                  <a:srgbClr val="171514"/>
                </a:solidFill>
                <a:cs typeface="Microsoft Sans Serif"/>
              </a:rPr>
              <a:t> </a:t>
            </a:r>
            <a:r>
              <a:rPr sz="2800" spc="20" dirty="0" err="1">
                <a:solidFill>
                  <a:srgbClr val="171514"/>
                </a:solidFill>
                <a:cs typeface="Microsoft Sans Serif"/>
              </a:rPr>
              <a:t>conceptos</a:t>
            </a:r>
            <a:r>
              <a:rPr lang="es-ES" sz="2800" spc="20" dirty="0">
                <a:solidFill>
                  <a:srgbClr val="171514"/>
                </a:solidFill>
                <a:cs typeface="Microsoft Sans Serif"/>
              </a:rPr>
              <a:t> </a:t>
            </a:r>
            <a:r>
              <a:rPr sz="2800" spc="20" dirty="0" err="1">
                <a:solidFill>
                  <a:srgbClr val="171514"/>
                </a:solidFill>
                <a:cs typeface="Microsoft Sans Serif"/>
              </a:rPr>
              <a:t>cubiertos</a:t>
            </a:r>
            <a:r>
              <a:rPr lang="es-ES" sz="2800" spc="20" dirty="0">
                <a:solidFill>
                  <a:srgbClr val="171514"/>
                </a:solidFill>
                <a:cs typeface="Microsoft Sans Serif"/>
              </a:rPr>
              <a:t> </a:t>
            </a:r>
            <a:r>
              <a:rPr sz="2800" spc="20" dirty="0" err="1">
                <a:solidFill>
                  <a:srgbClr val="171514"/>
                </a:solidFill>
                <a:cs typeface="Microsoft Sans Serif"/>
              </a:rPr>
              <a:t>en</a:t>
            </a:r>
            <a:r>
              <a:rPr lang="es-ES" sz="2800" spc="20" dirty="0">
                <a:solidFill>
                  <a:srgbClr val="171514"/>
                </a:solidFill>
                <a:cs typeface="Microsoft Sans Serif"/>
              </a:rPr>
              <a:t> </a:t>
            </a:r>
            <a:r>
              <a:rPr sz="2800" b="1" spc="20" dirty="0" err="1">
                <a:solidFill>
                  <a:srgbClr val="171514"/>
                </a:solidFill>
                <a:cs typeface="Arial"/>
              </a:rPr>
              <a:t>Fundamentos</a:t>
            </a:r>
            <a:r>
              <a:rPr sz="2800" b="1" spc="20" dirty="0">
                <a:solidFill>
                  <a:srgbClr val="171514"/>
                </a:solidFill>
                <a:cs typeface="Arial"/>
              </a:rPr>
              <a:t> de </a:t>
            </a:r>
            <a:r>
              <a:rPr sz="2800" b="1" spc="30" dirty="0">
                <a:solidFill>
                  <a:srgbClr val="171514"/>
                </a:solidFill>
                <a:cs typeface="Arial"/>
              </a:rPr>
              <a:t>la </a:t>
            </a:r>
            <a:r>
              <a:rPr sz="2800" b="1" spc="35" dirty="0">
                <a:solidFill>
                  <a:srgbClr val="171514"/>
                </a:solidFill>
                <a:cs typeface="Arial"/>
              </a:rPr>
              <a:t> </a:t>
            </a:r>
            <a:r>
              <a:rPr sz="2800" b="1" spc="5" dirty="0" err="1">
                <a:solidFill>
                  <a:srgbClr val="171514"/>
                </a:solidFill>
                <a:cs typeface="Arial"/>
              </a:rPr>
              <a:t>Electricidad</a:t>
            </a:r>
            <a:r>
              <a:rPr lang="es-ES" sz="2800" spc="5" dirty="0">
                <a:solidFill>
                  <a:srgbClr val="171514"/>
                </a:solidFill>
                <a:cs typeface="Microsoft Sans Serif"/>
              </a:rPr>
              <a:t> </a:t>
            </a:r>
            <a:r>
              <a:rPr sz="2800" spc="5" dirty="0">
                <a:solidFill>
                  <a:srgbClr val="171514"/>
                </a:solidFill>
                <a:cs typeface="Microsoft Sans Serif"/>
              </a:rPr>
              <a:t>se</a:t>
            </a:r>
            <a:r>
              <a:rPr sz="2800" spc="10" dirty="0">
                <a:solidFill>
                  <a:srgbClr val="171514"/>
                </a:solidFill>
                <a:cs typeface="Microsoft Sans Serif"/>
              </a:rPr>
              <a:t> </a:t>
            </a:r>
            <a:r>
              <a:rPr sz="2800" spc="30" dirty="0" err="1">
                <a:solidFill>
                  <a:srgbClr val="171514"/>
                </a:solidFill>
                <a:cs typeface="Microsoft Sans Serif"/>
              </a:rPr>
              <a:t>requiere</a:t>
            </a:r>
            <a:r>
              <a:rPr sz="2800" spc="15" dirty="0">
                <a:solidFill>
                  <a:srgbClr val="171514"/>
                </a:solidFill>
                <a:cs typeface="Microsoft Sans Serif"/>
              </a:rPr>
              <a:t> </a:t>
            </a:r>
            <a:r>
              <a:rPr sz="2800" spc="5" dirty="0">
                <a:solidFill>
                  <a:srgbClr val="171514"/>
                </a:solidFill>
                <a:cs typeface="Microsoft Sans Serif"/>
              </a:rPr>
              <a:t>para</a:t>
            </a:r>
            <a:r>
              <a:rPr lang="es-ES" sz="2800" spc="5" dirty="0">
                <a:solidFill>
                  <a:srgbClr val="171514"/>
                </a:solidFill>
                <a:cs typeface="Microsoft Sans Serif"/>
              </a:rPr>
              <a:t> </a:t>
            </a:r>
            <a:r>
              <a:rPr sz="2800" b="1" spc="5" dirty="0" err="1">
                <a:solidFill>
                  <a:srgbClr val="171514"/>
                </a:solidFill>
                <a:cs typeface="Arial"/>
              </a:rPr>
              <a:t>Conceptos</a:t>
            </a:r>
            <a:r>
              <a:rPr sz="2800" b="1" spc="5" dirty="0">
                <a:solidFill>
                  <a:srgbClr val="171514"/>
                </a:solidFill>
                <a:cs typeface="Arial"/>
              </a:rPr>
              <a:t> </a:t>
            </a:r>
            <a:r>
              <a:rPr sz="2800" b="1" spc="-10" dirty="0">
                <a:solidFill>
                  <a:srgbClr val="171514"/>
                </a:solidFill>
                <a:cs typeface="Arial"/>
              </a:rPr>
              <a:t>básicos</a:t>
            </a:r>
            <a:r>
              <a:rPr sz="2800" b="1" spc="5" dirty="0">
                <a:solidFill>
                  <a:srgbClr val="171514"/>
                </a:solidFill>
                <a:cs typeface="Arial"/>
              </a:rPr>
              <a:t> </a:t>
            </a:r>
            <a:r>
              <a:rPr sz="2800" b="1" spc="20" dirty="0">
                <a:solidFill>
                  <a:srgbClr val="171514"/>
                </a:solidFill>
                <a:cs typeface="Arial"/>
              </a:rPr>
              <a:t>de</a:t>
            </a:r>
            <a:r>
              <a:rPr sz="2800" b="1" dirty="0">
                <a:solidFill>
                  <a:srgbClr val="171514"/>
                </a:solidFill>
                <a:cs typeface="Arial"/>
              </a:rPr>
              <a:t> </a:t>
            </a:r>
            <a:r>
              <a:rPr sz="2800" b="1" spc="-10" dirty="0">
                <a:solidFill>
                  <a:srgbClr val="171514"/>
                </a:solidFill>
                <a:cs typeface="Arial"/>
              </a:rPr>
              <a:t>los</a:t>
            </a:r>
            <a:r>
              <a:rPr sz="2800" b="1" spc="5" dirty="0">
                <a:solidFill>
                  <a:srgbClr val="171514"/>
                </a:solidFill>
                <a:cs typeface="Arial"/>
              </a:rPr>
              <a:t> </a:t>
            </a:r>
            <a:r>
              <a:rPr sz="2800" b="1" spc="30" dirty="0">
                <a:solidFill>
                  <a:srgbClr val="171514"/>
                </a:solidFill>
                <a:cs typeface="Arial"/>
              </a:rPr>
              <a:t>interruptores</a:t>
            </a:r>
            <a:r>
              <a:rPr sz="2800" b="1" spc="5" dirty="0">
                <a:solidFill>
                  <a:srgbClr val="171514"/>
                </a:solidFill>
                <a:cs typeface="Arial"/>
              </a:rPr>
              <a:t> </a:t>
            </a:r>
            <a:r>
              <a:rPr sz="2800" b="1" spc="20" dirty="0">
                <a:solidFill>
                  <a:srgbClr val="171514"/>
                </a:solidFill>
                <a:cs typeface="Arial"/>
              </a:rPr>
              <a:t>de</a:t>
            </a:r>
            <a:r>
              <a:rPr sz="2800" b="1" spc="5" dirty="0">
                <a:solidFill>
                  <a:srgbClr val="171514"/>
                </a:solidFill>
                <a:cs typeface="Arial"/>
              </a:rPr>
              <a:t> </a:t>
            </a:r>
            <a:r>
              <a:rPr sz="2800" b="1" spc="15" dirty="0" err="1">
                <a:solidFill>
                  <a:srgbClr val="171514"/>
                </a:solidFill>
                <a:cs typeface="Arial"/>
              </a:rPr>
              <a:t>seguridad</a:t>
            </a:r>
            <a:r>
              <a:rPr lang="es-ES" sz="2800" spc="15" dirty="0">
                <a:solidFill>
                  <a:srgbClr val="171514"/>
                </a:solidFill>
                <a:cs typeface="Microsoft Sans Serif"/>
              </a:rPr>
              <a:t>  </a:t>
            </a:r>
            <a:endParaRPr sz="2800" dirty="0">
              <a:cs typeface="Microsoft Sans Serif"/>
            </a:endParaRPr>
          </a:p>
          <a:p>
            <a:pPr algn="just">
              <a:spcBef>
                <a:spcPts val="45"/>
              </a:spcBef>
            </a:pPr>
            <a:endParaRPr sz="2800" dirty="0">
              <a:cs typeface="Microsoft Sans Serif"/>
            </a:endParaRPr>
          </a:p>
          <a:p>
            <a:pPr marL="12700" marR="855980" algn="just"/>
            <a:r>
              <a:rPr sz="2800" spc="20" dirty="0">
                <a:solidFill>
                  <a:srgbClr val="171514"/>
                </a:solidFill>
                <a:cs typeface="Microsoft Sans Serif"/>
              </a:rPr>
              <a:t>Si</a:t>
            </a:r>
            <a:r>
              <a:rPr lang="es-ES" sz="2800" spc="20" dirty="0">
                <a:solidFill>
                  <a:srgbClr val="171514"/>
                </a:solidFill>
                <a:cs typeface="Microsoft Sans Serif"/>
              </a:rPr>
              <a:t> </a:t>
            </a:r>
            <a:r>
              <a:rPr sz="2800" spc="20" dirty="0" err="1">
                <a:solidFill>
                  <a:srgbClr val="171514"/>
                </a:solidFill>
                <a:cs typeface="Microsoft Sans Serif"/>
              </a:rPr>
              <a:t>es</a:t>
            </a:r>
            <a:r>
              <a:rPr lang="es-ES" sz="2800" spc="20" dirty="0">
                <a:solidFill>
                  <a:srgbClr val="171514"/>
                </a:solidFill>
                <a:cs typeface="Microsoft Sans Serif"/>
              </a:rPr>
              <a:t> </a:t>
            </a:r>
            <a:r>
              <a:rPr sz="2800" spc="20" dirty="0">
                <a:solidFill>
                  <a:srgbClr val="171514"/>
                </a:solidFill>
                <a:cs typeface="Microsoft Sans Serif"/>
              </a:rPr>
              <a:t>un</a:t>
            </a:r>
            <a:r>
              <a:rPr lang="es-ES" sz="2800" spc="20" dirty="0">
                <a:solidFill>
                  <a:srgbClr val="171514"/>
                </a:solidFill>
                <a:cs typeface="Microsoft Sans Serif"/>
              </a:rPr>
              <a:t> </a:t>
            </a:r>
            <a:r>
              <a:rPr sz="2800" spc="20" dirty="0" err="1">
                <a:solidFill>
                  <a:srgbClr val="171514"/>
                </a:solidFill>
                <a:cs typeface="Microsoft Sans Serif"/>
              </a:rPr>
              <a:t>empleado</a:t>
            </a:r>
            <a:r>
              <a:rPr lang="es-ES" sz="2800" spc="20" dirty="0">
                <a:solidFill>
                  <a:srgbClr val="171514"/>
                </a:solidFill>
                <a:cs typeface="Microsoft Sans Serif"/>
              </a:rPr>
              <a:t> </a:t>
            </a:r>
            <a:r>
              <a:rPr sz="2800" spc="20" dirty="0">
                <a:solidFill>
                  <a:srgbClr val="171514"/>
                </a:solidFill>
                <a:cs typeface="Microsoft Sans Serif"/>
              </a:rPr>
              <a:t>de</a:t>
            </a:r>
            <a:r>
              <a:rPr lang="es-ES" sz="2800" spc="20" dirty="0">
                <a:solidFill>
                  <a:srgbClr val="171514"/>
                </a:solidFill>
                <a:cs typeface="Microsoft Sans Serif"/>
              </a:rPr>
              <a:t> </a:t>
            </a:r>
            <a:r>
              <a:rPr sz="2800" spc="20" dirty="0" err="1">
                <a:solidFill>
                  <a:srgbClr val="171514"/>
                </a:solidFill>
                <a:cs typeface="Microsoft Sans Serif"/>
              </a:rPr>
              <a:t>una</a:t>
            </a:r>
            <a:r>
              <a:rPr lang="es-ES" sz="2800" spc="20" dirty="0">
                <a:solidFill>
                  <a:srgbClr val="171514"/>
                </a:solidFill>
                <a:cs typeface="Microsoft Sans Serif"/>
              </a:rPr>
              <a:t> </a:t>
            </a:r>
            <a:r>
              <a:rPr sz="2800" spc="20" dirty="0" err="1">
                <a:solidFill>
                  <a:srgbClr val="171514"/>
                </a:solidFill>
                <a:cs typeface="Microsoft Sans Serif"/>
              </a:rPr>
              <a:t>empresa</a:t>
            </a:r>
            <a:r>
              <a:rPr lang="es-ES" sz="2800" spc="20" dirty="0">
                <a:solidFill>
                  <a:srgbClr val="171514"/>
                </a:solidFill>
                <a:cs typeface="Microsoft Sans Serif"/>
              </a:rPr>
              <a:t> </a:t>
            </a:r>
            <a:r>
              <a:rPr sz="2800" spc="20" dirty="0">
                <a:solidFill>
                  <a:srgbClr val="171514"/>
                </a:solidFill>
                <a:cs typeface="Microsoft Sans Serif"/>
              </a:rPr>
              <a:t>de</a:t>
            </a:r>
            <a:r>
              <a:rPr lang="es-ES" sz="2800" spc="20" dirty="0">
                <a:solidFill>
                  <a:srgbClr val="171514"/>
                </a:solidFill>
                <a:cs typeface="Microsoft Sans Serif"/>
              </a:rPr>
              <a:t> </a:t>
            </a:r>
            <a:r>
              <a:rPr sz="2800" spc="20" dirty="0">
                <a:solidFill>
                  <a:srgbClr val="171514"/>
                </a:solidFill>
                <a:cs typeface="Microsoft Sans Serif"/>
              </a:rPr>
              <a:t>Siemens</a:t>
            </a:r>
            <a:r>
              <a:rPr lang="es-ES" sz="2800" spc="20" dirty="0">
                <a:solidFill>
                  <a:srgbClr val="171514"/>
                </a:solidFill>
                <a:cs typeface="Microsoft Sans Serif"/>
              </a:rPr>
              <a:t> </a:t>
            </a:r>
            <a:r>
              <a:rPr sz="2800" spc="20" dirty="0">
                <a:solidFill>
                  <a:srgbClr val="171514"/>
                </a:solidFill>
                <a:cs typeface="Microsoft Sans Serif"/>
              </a:rPr>
              <a:t>Energy</a:t>
            </a:r>
            <a:r>
              <a:rPr lang="es-ES" sz="2800" spc="20" dirty="0">
                <a:solidFill>
                  <a:srgbClr val="171514"/>
                </a:solidFill>
                <a:cs typeface="Microsoft Sans Serif"/>
              </a:rPr>
              <a:t> </a:t>
            </a:r>
            <a:r>
              <a:rPr sz="2800" spc="20" dirty="0">
                <a:solidFill>
                  <a:srgbClr val="171514"/>
                </a:solidFill>
                <a:cs typeface="Microsoft Sans Serif"/>
              </a:rPr>
              <a:t>&amp;</a:t>
            </a:r>
            <a:r>
              <a:rPr lang="es-ES" sz="2800" spc="20" dirty="0">
                <a:solidFill>
                  <a:srgbClr val="171514"/>
                </a:solidFill>
                <a:cs typeface="Microsoft Sans Serif"/>
              </a:rPr>
              <a:t> </a:t>
            </a:r>
            <a:r>
              <a:rPr sz="2800" spc="20" dirty="0">
                <a:solidFill>
                  <a:srgbClr val="171514"/>
                </a:solidFill>
                <a:cs typeface="Microsoft Sans Serif"/>
              </a:rPr>
              <a:t>Automation</a:t>
            </a:r>
            <a:r>
              <a:rPr lang="es-ES" sz="2800" spc="20" dirty="0">
                <a:solidFill>
                  <a:srgbClr val="171514"/>
                </a:solidFill>
                <a:cs typeface="Microsoft Sans Serif"/>
              </a:rPr>
              <a:t> </a:t>
            </a:r>
            <a:r>
              <a:rPr sz="2800" spc="20" dirty="0">
                <a:solidFill>
                  <a:srgbClr val="171514"/>
                </a:solidFill>
                <a:cs typeface="Microsoft Sans Serif"/>
              </a:rPr>
              <a:t> </a:t>
            </a:r>
            <a:r>
              <a:rPr sz="2800" spc="25" dirty="0">
                <a:solidFill>
                  <a:srgbClr val="171514"/>
                </a:solidFill>
                <a:cs typeface="Microsoft Sans Serif"/>
              </a:rPr>
              <a:t> </a:t>
            </a:r>
            <a:r>
              <a:rPr sz="2800" spc="25" dirty="0" err="1">
                <a:solidFill>
                  <a:srgbClr val="171514"/>
                </a:solidFill>
                <a:cs typeface="Microsoft Sans Serif"/>
              </a:rPr>
              <a:t>distribuidor</a:t>
            </a:r>
            <a:r>
              <a:rPr lang="es-ES" sz="2800" spc="25" dirty="0">
                <a:solidFill>
                  <a:srgbClr val="171514"/>
                </a:solidFill>
                <a:cs typeface="Microsoft Sans Serif"/>
              </a:rPr>
              <a:t> </a:t>
            </a:r>
            <a:r>
              <a:rPr sz="2800" spc="25" dirty="0" err="1">
                <a:solidFill>
                  <a:srgbClr val="171514"/>
                </a:solidFill>
                <a:cs typeface="Microsoft Sans Serif"/>
              </a:rPr>
              <a:t>autorizado</a:t>
            </a:r>
            <a:r>
              <a:rPr sz="2800" spc="25" dirty="0">
                <a:solidFill>
                  <a:srgbClr val="171514"/>
                </a:solidFill>
                <a:cs typeface="Microsoft Sans Serif"/>
              </a:rPr>
              <a:t>,</a:t>
            </a:r>
            <a:r>
              <a:rPr lang="es-ES" sz="2800" spc="25" dirty="0">
                <a:solidFill>
                  <a:srgbClr val="171514"/>
                </a:solidFill>
                <a:cs typeface="Microsoft Sans Serif"/>
              </a:rPr>
              <a:t> </a:t>
            </a:r>
            <a:r>
              <a:rPr sz="2800" spc="25" dirty="0" err="1">
                <a:solidFill>
                  <a:srgbClr val="171514"/>
                </a:solidFill>
                <a:cs typeface="Microsoft Sans Serif"/>
              </a:rPr>
              <a:t>llene</a:t>
            </a:r>
            <a:r>
              <a:rPr lang="es-ES" sz="2800" spc="25" dirty="0">
                <a:solidFill>
                  <a:srgbClr val="171514"/>
                </a:solidFill>
                <a:cs typeface="Microsoft Sans Serif"/>
              </a:rPr>
              <a:t> </a:t>
            </a:r>
            <a:r>
              <a:rPr sz="2800" spc="25" dirty="0">
                <a:solidFill>
                  <a:srgbClr val="171514"/>
                </a:solidFill>
                <a:cs typeface="Microsoft Sans Serif"/>
              </a:rPr>
              <a:t>la</a:t>
            </a:r>
            <a:r>
              <a:rPr lang="es-ES" sz="2800" spc="25" dirty="0">
                <a:solidFill>
                  <a:srgbClr val="171514"/>
                </a:solidFill>
                <a:cs typeface="Microsoft Sans Serif"/>
              </a:rPr>
              <a:t> </a:t>
            </a:r>
            <a:r>
              <a:rPr sz="2800" spc="25" dirty="0" err="1">
                <a:solidFill>
                  <a:srgbClr val="171514"/>
                </a:solidFill>
                <a:cs typeface="Microsoft Sans Serif"/>
              </a:rPr>
              <a:t>tarjeta</a:t>
            </a:r>
            <a:r>
              <a:rPr lang="es-ES" sz="2800" spc="25" dirty="0">
                <a:solidFill>
                  <a:srgbClr val="171514"/>
                </a:solidFill>
                <a:cs typeface="Microsoft Sans Serif"/>
              </a:rPr>
              <a:t> </a:t>
            </a:r>
            <a:r>
              <a:rPr sz="2800" spc="25" dirty="0" err="1">
                <a:solidFill>
                  <a:srgbClr val="171514"/>
                </a:solidFill>
                <a:cs typeface="Microsoft Sans Serif"/>
              </a:rPr>
              <a:t>desprendible</a:t>
            </a:r>
            <a:r>
              <a:rPr lang="es-ES" sz="2800" spc="25" dirty="0">
                <a:solidFill>
                  <a:srgbClr val="171514"/>
                </a:solidFill>
                <a:cs typeface="Microsoft Sans Serif"/>
              </a:rPr>
              <a:t> </a:t>
            </a:r>
            <a:r>
              <a:rPr sz="2800" spc="25" dirty="0">
                <a:solidFill>
                  <a:srgbClr val="171514"/>
                </a:solidFill>
                <a:cs typeface="Microsoft Sans Serif"/>
              </a:rPr>
              <a:t>del</a:t>
            </a:r>
            <a:r>
              <a:rPr lang="es-ES" sz="2800" spc="25" dirty="0">
                <a:solidFill>
                  <a:srgbClr val="171514"/>
                </a:solidFill>
                <a:cs typeface="Microsoft Sans Serif"/>
              </a:rPr>
              <a:t> </a:t>
            </a:r>
            <a:r>
              <a:rPr sz="2800" spc="25" dirty="0" err="1">
                <a:solidFill>
                  <a:srgbClr val="171514"/>
                </a:solidFill>
                <a:cs typeface="Microsoft Sans Serif"/>
              </a:rPr>
              <a:t>examen</a:t>
            </a:r>
            <a:r>
              <a:rPr lang="es-ES" sz="2800" spc="25" dirty="0">
                <a:solidFill>
                  <a:srgbClr val="171514"/>
                </a:solidFill>
                <a:cs typeface="Microsoft Sans Serif"/>
              </a:rPr>
              <a:t> </a:t>
            </a:r>
            <a:r>
              <a:rPr sz="2800" spc="25" dirty="0">
                <a:solidFill>
                  <a:srgbClr val="171514"/>
                </a:solidFill>
                <a:cs typeface="Microsoft Sans Serif"/>
              </a:rPr>
              <a:t>final</a:t>
            </a:r>
            <a:r>
              <a:rPr lang="es-ES" sz="2800" spc="25" dirty="0">
                <a:solidFill>
                  <a:srgbClr val="171514"/>
                </a:solidFill>
                <a:cs typeface="Microsoft Sans Serif"/>
              </a:rPr>
              <a:t> </a:t>
            </a:r>
            <a:r>
              <a:rPr sz="2800" spc="25" dirty="0">
                <a:solidFill>
                  <a:srgbClr val="171514"/>
                </a:solidFill>
                <a:cs typeface="Microsoft Sans Serif"/>
              </a:rPr>
              <a:t>y</a:t>
            </a:r>
            <a:r>
              <a:rPr lang="es-ES" sz="2800" spc="25" dirty="0">
                <a:solidFill>
                  <a:srgbClr val="171514"/>
                </a:solidFill>
                <a:cs typeface="Microsoft Sans Serif"/>
              </a:rPr>
              <a:t> </a:t>
            </a:r>
            <a:r>
              <a:rPr sz="2800" spc="25" dirty="0">
                <a:solidFill>
                  <a:srgbClr val="171514"/>
                </a:solidFill>
                <a:cs typeface="Microsoft Sans Serif"/>
              </a:rPr>
              <a:t> </a:t>
            </a:r>
            <a:r>
              <a:rPr sz="2800" spc="-225" dirty="0">
                <a:solidFill>
                  <a:srgbClr val="171514"/>
                </a:solidFill>
                <a:cs typeface="Microsoft Sans Serif"/>
              </a:rPr>
              <a:t> </a:t>
            </a:r>
            <a:r>
              <a:rPr sz="2800" spc="20" dirty="0" err="1">
                <a:solidFill>
                  <a:srgbClr val="171514"/>
                </a:solidFill>
                <a:cs typeface="Microsoft Sans Serif"/>
              </a:rPr>
              <a:t>enviar</a:t>
            </a:r>
            <a:r>
              <a:rPr lang="es-ES" sz="2800" spc="20" dirty="0">
                <a:solidFill>
                  <a:srgbClr val="171514"/>
                </a:solidFill>
                <a:cs typeface="Microsoft Sans Serif"/>
              </a:rPr>
              <a:t> </a:t>
            </a:r>
            <a:r>
              <a:rPr sz="2800" spc="20" dirty="0">
                <a:solidFill>
                  <a:srgbClr val="171514"/>
                </a:solidFill>
                <a:cs typeface="Microsoft Sans Serif"/>
              </a:rPr>
              <a:t>la</a:t>
            </a:r>
            <a:r>
              <a:rPr lang="es-ES" sz="2800" spc="20" dirty="0">
                <a:solidFill>
                  <a:srgbClr val="171514"/>
                </a:solidFill>
                <a:cs typeface="Microsoft Sans Serif"/>
              </a:rPr>
              <a:t> </a:t>
            </a:r>
            <a:r>
              <a:rPr sz="2800" spc="20" dirty="0" err="1">
                <a:solidFill>
                  <a:srgbClr val="171514"/>
                </a:solidFill>
                <a:cs typeface="Microsoft Sans Serif"/>
              </a:rPr>
              <a:t>tarjeta</a:t>
            </a:r>
            <a:r>
              <a:rPr lang="es-ES" sz="2800" spc="20" dirty="0">
                <a:solidFill>
                  <a:srgbClr val="171514"/>
                </a:solidFill>
                <a:cs typeface="Microsoft Sans Serif"/>
              </a:rPr>
              <a:t>  </a:t>
            </a:r>
            <a:r>
              <a:rPr sz="2800" spc="20" dirty="0">
                <a:solidFill>
                  <a:srgbClr val="171514"/>
                </a:solidFill>
                <a:cs typeface="Microsoft Sans Serif"/>
              </a:rPr>
              <a:t>Le</a:t>
            </a:r>
            <a:r>
              <a:rPr lang="es-ES" sz="2800" spc="20" dirty="0">
                <a:solidFill>
                  <a:srgbClr val="171514"/>
                </a:solidFill>
                <a:cs typeface="Microsoft Sans Serif"/>
              </a:rPr>
              <a:t> </a:t>
            </a:r>
            <a:r>
              <a:rPr sz="2800" spc="20" dirty="0" err="1">
                <a:solidFill>
                  <a:srgbClr val="171514"/>
                </a:solidFill>
                <a:cs typeface="Microsoft Sans Serif"/>
              </a:rPr>
              <a:t>enviaremos</a:t>
            </a:r>
            <a:r>
              <a:rPr lang="es-ES" sz="2800" spc="20" dirty="0">
                <a:solidFill>
                  <a:srgbClr val="171514"/>
                </a:solidFill>
                <a:cs typeface="Microsoft Sans Serif"/>
              </a:rPr>
              <a:t> </a:t>
            </a:r>
            <a:r>
              <a:rPr sz="2800" spc="20" dirty="0">
                <a:solidFill>
                  <a:srgbClr val="171514"/>
                </a:solidFill>
                <a:cs typeface="Microsoft Sans Serif"/>
              </a:rPr>
              <a:t>un</a:t>
            </a:r>
            <a:r>
              <a:rPr lang="es-ES" sz="2800" spc="20" dirty="0">
                <a:solidFill>
                  <a:srgbClr val="171514"/>
                </a:solidFill>
                <a:cs typeface="Microsoft Sans Serif"/>
              </a:rPr>
              <a:t> </a:t>
            </a:r>
            <a:r>
              <a:rPr sz="2800" spc="20" dirty="0" err="1">
                <a:solidFill>
                  <a:srgbClr val="171514"/>
                </a:solidFill>
                <a:cs typeface="Microsoft Sans Serif"/>
              </a:rPr>
              <a:t>certificado</a:t>
            </a:r>
            <a:r>
              <a:rPr lang="es-ES" sz="2800" spc="20" dirty="0">
                <a:solidFill>
                  <a:srgbClr val="171514"/>
                </a:solidFill>
                <a:cs typeface="Microsoft Sans Serif"/>
              </a:rPr>
              <a:t> </a:t>
            </a:r>
            <a:r>
              <a:rPr sz="2800" spc="20" dirty="0">
                <a:solidFill>
                  <a:srgbClr val="171514"/>
                </a:solidFill>
                <a:cs typeface="Microsoft Sans Serif"/>
              </a:rPr>
              <a:t>de</a:t>
            </a:r>
            <a:r>
              <a:rPr lang="es-ES" sz="2800" spc="20" dirty="0">
                <a:solidFill>
                  <a:srgbClr val="171514"/>
                </a:solidFill>
                <a:cs typeface="Microsoft Sans Serif"/>
              </a:rPr>
              <a:t> </a:t>
            </a:r>
            <a:r>
              <a:rPr sz="2800" spc="20" dirty="0" err="1">
                <a:solidFill>
                  <a:srgbClr val="171514"/>
                </a:solidFill>
                <a:cs typeface="Microsoft Sans Serif"/>
              </a:rPr>
              <a:t>finalización</a:t>
            </a:r>
            <a:r>
              <a:rPr lang="es-ES" sz="2800" spc="20" dirty="0">
                <a:solidFill>
                  <a:srgbClr val="171514"/>
                </a:solidFill>
                <a:cs typeface="Microsoft Sans Serif"/>
              </a:rPr>
              <a:t> </a:t>
            </a:r>
            <a:r>
              <a:rPr sz="2800" spc="20" dirty="0" err="1">
                <a:solidFill>
                  <a:srgbClr val="171514"/>
                </a:solidFill>
                <a:cs typeface="Microsoft Sans Serif"/>
              </a:rPr>
              <a:t>si</a:t>
            </a:r>
            <a:r>
              <a:rPr lang="es-ES" sz="2800" spc="20" dirty="0">
                <a:solidFill>
                  <a:srgbClr val="171514"/>
                </a:solidFill>
                <a:cs typeface="Microsoft Sans Serif"/>
              </a:rPr>
              <a:t> </a:t>
            </a:r>
            <a:r>
              <a:rPr sz="2800" spc="20" dirty="0">
                <a:solidFill>
                  <a:srgbClr val="171514"/>
                </a:solidFill>
                <a:cs typeface="Microsoft Sans Serif"/>
              </a:rPr>
              <a:t> </a:t>
            </a:r>
            <a:r>
              <a:rPr sz="2800" spc="25" dirty="0">
                <a:solidFill>
                  <a:srgbClr val="171514"/>
                </a:solidFill>
                <a:cs typeface="Microsoft Sans Serif"/>
              </a:rPr>
              <a:t> </a:t>
            </a:r>
            <a:r>
              <a:rPr sz="2800" spc="20" dirty="0" err="1">
                <a:solidFill>
                  <a:srgbClr val="171514"/>
                </a:solidFill>
                <a:cs typeface="Microsoft Sans Serif"/>
              </a:rPr>
              <a:t>obtiene</a:t>
            </a:r>
            <a:r>
              <a:rPr lang="es-ES" sz="2800" spc="20" dirty="0">
                <a:solidFill>
                  <a:srgbClr val="171514"/>
                </a:solidFill>
                <a:cs typeface="Microsoft Sans Serif"/>
              </a:rPr>
              <a:t> </a:t>
            </a:r>
            <a:r>
              <a:rPr sz="2800" spc="20" dirty="0" err="1">
                <a:solidFill>
                  <a:srgbClr val="171514"/>
                </a:solidFill>
                <a:cs typeface="Microsoft Sans Serif"/>
              </a:rPr>
              <a:t>una</a:t>
            </a:r>
            <a:r>
              <a:rPr lang="es-ES" sz="2800" spc="20" dirty="0">
                <a:solidFill>
                  <a:srgbClr val="171514"/>
                </a:solidFill>
                <a:cs typeface="Microsoft Sans Serif"/>
              </a:rPr>
              <a:t> </a:t>
            </a:r>
            <a:r>
              <a:rPr sz="2800" spc="20" dirty="0" err="1">
                <a:solidFill>
                  <a:srgbClr val="171514"/>
                </a:solidFill>
                <a:cs typeface="Microsoft Sans Serif"/>
              </a:rPr>
              <a:t>calificación</a:t>
            </a:r>
            <a:r>
              <a:rPr lang="es-ES" sz="2800" spc="20" dirty="0">
                <a:solidFill>
                  <a:srgbClr val="171514"/>
                </a:solidFill>
                <a:cs typeface="Microsoft Sans Serif"/>
              </a:rPr>
              <a:t> </a:t>
            </a:r>
            <a:r>
              <a:rPr sz="2800" spc="20" dirty="0" err="1">
                <a:solidFill>
                  <a:srgbClr val="171514"/>
                </a:solidFill>
                <a:cs typeface="Microsoft Sans Serif"/>
              </a:rPr>
              <a:t>aprobatoria</a:t>
            </a:r>
            <a:r>
              <a:rPr lang="es-ES" sz="2800" spc="20" dirty="0">
                <a:solidFill>
                  <a:srgbClr val="171514"/>
                </a:solidFill>
                <a:cs typeface="Microsoft Sans Serif"/>
              </a:rPr>
              <a:t>  </a:t>
            </a:r>
            <a:r>
              <a:rPr sz="2800" spc="20" dirty="0">
                <a:solidFill>
                  <a:srgbClr val="171514"/>
                </a:solidFill>
                <a:cs typeface="Microsoft Sans Serif"/>
              </a:rPr>
              <a:t>Buena</a:t>
            </a:r>
            <a:r>
              <a:rPr lang="es-ES" sz="2800" spc="20" dirty="0">
                <a:solidFill>
                  <a:srgbClr val="171514"/>
                </a:solidFill>
                <a:cs typeface="Microsoft Sans Serif"/>
              </a:rPr>
              <a:t> </a:t>
            </a:r>
            <a:r>
              <a:rPr sz="2800" spc="20" dirty="0" err="1">
                <a:solidFill>
                  <a:srgbClr val="171514"/>
                </a:solidFill>
                <a:cs typeface="Microsoft Sans Serif"/>
              </a:rPr>
              <a:t>suerte</a:t>
            </a:r>
            <a:r>
              <a:rPr lang="es-ES" sz="2800" spc="20" dirty="0">
                <a:solidFill>
                  <a:srgbClr val="171514"/>
                </a:solidFill>
                <a:cs typeface="Microsoft Sans Serif"/>
              </a:rPr>
              <a:t> </a:t>
            </a:r>
            <a:r>
              <a:rPr sz="2800" spc="20" dirty="0">
                <a:solidFill>
                  <a:srgbClr val="171514"/>
                </a:solidFill>
                <a:cs typeface="Microsoft Sans Serif"/>
              </a:rPr>
              <a:t>con</a:t>
            </a:r>
            <a:r>
              <a:rPr lang="es-ES" sz="2800" spc="20" dirty="0">
                <a:solidFill>
                  <a:srgbClr val="171514"/>
                </a:solidFill>
                <a:cs typeface="Microsoft Sans Serif"/>
              </a:rPr>
              <a:t> </a:t>
            </a:r>
            <a:r>
              <a:rPr sz="2800" spc="20" dirty="0" err="1">
                <a:solidFill>
                  <a:srgbClr val="171514"/>
                </a:solidFill>
                <a:cs typeface="Microsoft Sans Serif"/>
              </a:rPr>
              <a:t>sus</a:t>
            </a:r>
            <a:r>
              <a:rPr lang="es-ES" sz="2800" spc="20" dirty="0">
                <a:solidFill>
                  <a:srgbClr val="171514"/>
                </a:solidFill>
                <a:cs typeface="Microsoft Sans Serif"/>
              </a:rPr>
              <a:t> </a:t>
            </a:r>
            <a:r>
              <a:rPr sz="2800" spc="20" dirty="0" err="1">
                <a:solidFill>
                  <a:srgbClr val="171514"/>
                </a:solidFill>
                <a:cs typeface="Microsoft Sans Serif"/>
              </a:rPr>
              <a:t>esfuerzos</a:t>
            </a:r>
            <a:r>
              <a:rPr lang="es-ES" sz="2800" spc="20" dirty="0">
                <a:solidFill>
                  <a:srgbClr val="171514"/>
                </a:solidFill>
                <a:cs typeface="Microsoft Sans Serif"/>
              </a:rPr>
              <a:t> </a:t>
            </a:r>
            <a:endParaRPr sz="2800" dirty="0">
              <a:cs typeface="Microsoft Sans Serif"/>
            </a:endParaRPr>
          </a:p>
          <a:p>
            <a:pPr algn="just">
              <a:spcBef>
                <a:spcPts val="25"/>
              </a:spcBef>
            </a:pPr>
            <a:endParaRPr sz="2800" dirty="0">
              <a:cs typeface="Microsoft Sans Serif"/>
            </a:endParaRPr>
          </a:p>
          <a:p>
            <a:pPr marL="12700" marR="5080" algn="just"/>
            <a:r>
              <a:rPr sz="2800" spc="15" dirty="0">
                <a:solidFill>
                  <a:srgbClr val="171514"/>
                </a:solidFill>
                <a:cs typeface="Microsoft Sans Serif"/>
              </a:rPr>
              <a:t>Siemens</a:t>
            </a:r>
            <a:r>
              <a:rPr lang="es-ES" sz="2800" spc="15" dirty="0">
                <a:solidFill>
                  <a:srgbClr val="171514"/>
                </a:solidFill>
                <a:cs typeface="Microsoft Sans Serif"/>
              </a:rPr>
              <a:t> </a:t>
            </a:r>
            <a:r>
              <a:rPr sz="2800" spc="15" dirty="0" err="1">
                <a:solidFill>
                  <a:srgbClr val="171514"/>
                </a:solidFill>
                <a:cs typeface="Microsoft Sans Serif"/>
              </a:rPr>
              <a:t>es</a:t>
            </a:r>
            <a:r>
              <a:rPr lang="es-ES" sz="2800" spc="15" dirty="0">
                <a:solidFill>
                  <a:srgbClr val="171514"/>
                </a:solidFill>
                <a:cs typeface="Microsoft Sans Serif"/>
              </a:rPr>
              <a:t> </a:t>
            </a:r>
            <a:r>
              <a:rPr sz="2800" spc="15" dirty="0" err="1">
                <a:solidFill>
                  <a:srgbClr val="171514"/>
                </a:solidFill>
                <a:cs typeface="Microsoft Sans Serif"/>
              </a:rPr>
              <a:t>una</a:t>
            </a:r>
            <a:r>
              <a:rPr lang="es-ES" sz="2800" spc="15" dirty="0">
                <a:solidFill>
                  <a:srgbClr val="171514"/>
                </a:solidFill>
                <a:cs typeface="Microsoft Sans Serif"/>
              </a:rPr>
              <a:t> </a:t>
            </a:r>
            <a:r>
              <a:rPr sz="2800" spc="15" dirty="0" err="1">
                <a:solidFill>
                  <a:srgbClr val="171514"/>
                </a:solidFill>
                <a:cs typeface="Microsoft Sans Serif"/>
              </a:rPr>
              <a:t>marca</a:t>
            </a:r>
            <a:r>
              <a:rPr lang="es-ES" sz="2800" spc="15" dirty="0">
                <a:solidFill>
                  <a:srgbClr val="171514"/>
                </a:solidFill>
                <a:cs typeface="Microsoft Sans Serif"/>
              </a:rPr>
              <a:t> </a:t>
            </a:r>
            <a:r>
              <a:rPr sz="2800" spc="15" dirty="0" err="1">
                <a:solidFill>
                  <a:srgbClr val="171514"/>
                </a:solidFill>
                <a:cs typeface="Microsoft Sans Serif"/>
              </a:rPr>
              <a:t>comercial</a:t>
            </a:r>
            <a:r>
              <a:rPr lang="es-ES" sz="2800" spc="15" dirty="0">
                <a:solidFill>
                  <a:srgbClr val="171514"/>
                </a:solidFill>
                <a:cs typeface="Microsoft Sans Serif"/>
              </a:rPr>
              <a:t> </a:t>
            </a:r>
            <a:r>
              <a:rPr sz="2800" spc="15" dirty="0">
                <a:solidFill>
                  <a:srgbClr val="171514"/>
                </a:solidFill>
                <a:cs typeface="Microsoft Sans Serif"/>
              </a:rPr>
              <a:t>de</a:t>
            </a:r>
            <a:r>
              <a:rPr lang="es-ES" sz="2800" spc="15" dirty="0">
                <a:solidFill>
                  <a:srgbClr val="171514"/>
                </a:solidFill>
                <a:cs typeface="Microsoft Sans Serif"/>
              </a:rPr>
              <a:t> </a:t>
            </a:r>
            <a:r>
              <a:rPr sz="2800" spc="15" dirty="0">
                <a:solidFill>
                  <a:srgbClr val="171514"/>
                </a:solidFill>
                <a:cs typeface="Microsoft Sans Serif"/>
              </a:rPr>
              <a:t>Siemens</a:t>
            </a:r>
            <a:r>
              <a:rPr lang="es-ES" sz="2800" spc="15" dirty="0">
                <a:solidFill>
                  <a:srgbClr val="171514"/>
                </a:solidFill>
                <a:cs typeface="Microsoft Sans Serif"/>
              </a:rPr>
              <a:t> </a:t>
            </a:r>
            <a:r>
              <a:rPr sz="2800" spc="15" dirty="0">
                <a:solidFill>
                  <a:srgbClr val="171514"/>
                </a:solidFill>
                <a:cs typeface="Microsoft Sans Serif"/>
              </a:rPr>
              <a:t>AG</a:t>
            </a:r>
            <a:r>
              <a:rPr lang="es-ES" sz="2800" spc="15" dirty="0">
                <a:solidFill>
                  <a:srgbClr val="171514"/>
                </a:solidFill>
                <a:cs typeface="Microsoft Sans Serif"/>
              </a:rPr>
              <a:t>  </a:t>
            </a:r>
            <a:r>
              <a:rPr sz="2800" spc="15" dirty="0" err="1">
                <a:solidFill>
                  <a:srgbClr val="171514"/>
                </a:solidFill>
                <a:cs typeface="Microsoft Sans Serif"/>
              </a:rPr>
              <a:t>Nombres</a:t>
            </a:r>
            <a:r>
              <a:rPr lang="es-ES" sz="2800" spc="15" dirty="0">
                <a:solidFill>
                  <a:srgbClr val="171514"/>
                </a:solidFill>
                <a:cs typeface="Microsoft Sans Serif"/>
              </a:rPr>
              <a:t> </a:t>
            </a:r>
            <a:r>
              <a:rPr sz="2800" spc="15" dirty="0">
                <a:solidFill>
                  <a:srgbClr val="171514"/>
                </a:solidFill>
                <a:cs typeface="Microsoft Sans Serif"/>
              </a:rPr>
              <a:t>de</a:t>
            </a:r>
            <a:r>
              <a:rPr lang="es-ES" sz="2800" spc="15" dirty="0">
                <a:solidFill>
                  <a:srgbClr val="171514"/>
                </a:solidFill>
                <a:cs typeface="Microsoft Sans Serif"/>
              </a:rPr>
              <a:t> </a:t>
            </a:r>
            <a:r>
              <a:rPr sz="2800" spc="15" dirty="0" err="1">
                <a:solidFill>
                  <a:srgbClr val="171514"/>
                </a:solidFill>
                <a:cs typeface="Microsoft Sans Serif"/>
              </a:rPr>
              <a:t>productos</a:t>
            </a:r>
            <a:r>
              <a:rPr lang="es-ES" sz="2800" spc="15" dirty="0">
                <a:solidFill>
                  <a:srgbClr val="171514"/>
                </a:solidFill>
                <a:cs typeface="Microsoft Sans Serif"/>
              </a:rPr>
              <a:t> </a:t>
            </a:r>
            <a:r>
              <a:rPr sz="2800" spc="15" dirty="0">
                <a:solidFill>
                  <a:srgbClr val="171514"/>
                </a:solidFill>
                <a:cs typeface="Microsoft Sans Serif"/>
              </a:rPr>
              <a:t> </a:t>
            </a:r>
            <a:r>
              <a:rPr sz="2800" spc="20" dirty="0">
                <a:solidFill>
                  <a:srgbClr val="171514"/>
                </a:solidFill>
                <a:cs typeface="Microsoft Sans Serif"/>
              </a:rPr>
              <a:t> </a:t>
            </a:r>
            <a:r>
              <a:rPr sz="2800" spc="20" dirty="0" err="1">
                <a:solidFill>
                  <a:srgbClr val="171514"/>
                </a:solidFill>
                <a:cs typeface="Microsoft Sans Serif"/>
              </a:rPr>
              <a:t>mencionados</a:t>
            </a:r>
            <a:r>
              <a:rPr lang="es-ES" sz="2800" spc="20" dirty="0">
                <a:solidFill>
                  <a:srgbClr val="171514"/>
                </a:solidFill>
                <a:cs typeface="Microsoft Sans Serif"/>
              </a:rPr>
              <a:t> </a:t>
            </a:r>
            <a:r>
              <a:rPr sz="2800" spc="20" dirty="0" err="1">
                <a:solidFill>
                  <a:srgbClr val="171514"/>
                </a:solidFill>
                <a:cs typeface="Microsoft Sans Serif"/>
              </a:rPr>
              <a:t>pueden</a:t>
            </a:r>
            <a:r>
              <a:rPr lang="es-ES" sz="2800" spc="20" dirty="0">
                <a:solidFill>
                  <a:srgbClr val="171514"/>
                </a:solidFill>
                <a:cs typeface="Microsoft Sans Serif"/>
              </a:rPr>
              <a:t> </a:t>
            </a:r>
            <a:r>
              <a:rPr sz="2800" spc="20" dirty="0" err="1">
                <a:solidFill>
                  <a:srgbClr val="171514"/>
                </a:solidFill>
                <a:cs typeface="Microsoft Sans Serif"/>
              </a:rPr>
              <a:t>ser</a:t>
            </a:r>
            <a:r>
              <a:rPr lang="es-ES" sz="2800" spc="20" dirty="0">
                <a:solidFill>
                  <a:srgbClr val="171514"/>
                </a:solidFill>
                <a:cs typeface="Microsoft Sans Serif"/>
              </a:rPr>
              <a:t> </a:t>
            </a:r>
            <a:r>
              <a:rPr sz="2800" spc="20" dirty="0" err="1">
                <a:solidFill>
                  <a:srgbClr val="171514"/>
                </a:solidFill>
                <a:cs typeface="Microsoft Sans Serif"/>
              </a:rPr>
              <a:t>marcas</a:t>
            </a:r>
            <a:r>
              <a:rPr lang="es-ES" sz="2800" spc="20" dirty="0">
                <a:solidFill>
                  <a:srgbClr val="171514"/>
                </a:solidFill>
                <a:cs typeface="Microsoft Sans Serif"/>
              </a:rPr>
              <a:t> </a:t>
            </a:r>
            <a:r>
              <a:rPr sz="2800" spc="20" dirty="0" err="1">
                <a:solidFill>
                  <a:srgbClr val="171514"/>
                </a:solidFill>
                <a:cs typeface="Microsoft Sans Serif"/>
              </a:rPr>
              <a:t>comerciales</a:t>
            </a:r>
            <a:r>
              <a:rPr lang="es-ES" sz="2800" spc="20" dirty="0">
                <a:solidFill>
                  <a:srgbClr val="171514"/>
                </a:solidFill>
                <a:cs typeface="Microsoft Sans Serif"/>
              </a:rPr>
              <a:t> </a:t>
            </a:r>
            <a:r>
              <a:rPr sz="2800" spc="20" dirty="0">
                <a:solidFill>
                  <a:srgbClr val="171514"/>
                </a:solidFill>
                <a:cs typeface="Microsoft Sans Serif"/>
              </a:rPr>
              <a:t>o</a:t>
            </a:r>
            <a:r>
              <a:rPr lang="es-ES" sz="2800" spc="20" dirty="0">
                <a:solidFill>
                  <a:srgbClr val="171514"/>
                </a:solidFill>
                <a:cs typeface="Microsoft Sans Serif"/>
              </a:rPr>
              <a:t> </a:t>
            </a:r>
            <a:r>
              <a:rPr sz="2800" spc="20" dirty="0" err="1">
                <a:solidFill>
                  <a:srgbClr val="171514"/>
                </a:solidFill>
                <a:cs typeface="Microsoft Sans Serif"/>
              </a:rPr>
              <a:t>marcas</a:t>
            </a:r>
            <a:r>
              <a:rPr lang="es-ES" sz="2800" spc="20" dirty="0">
                <a:solidFill>
                  <a:srgbClr val="171514"/>
                </a:solidFill>
                <a:cs typeface="Microsoft Sans Serif"/>
              </a:rPr>
              <a:t> </a:t>
            </a:r>
            <a:r>
              <a:rPr sz="2800" spc="20" dirty="0" err="1">
                <a:solidFill>
                  <a:srgbClr val="171514"/>
                </a:solidFill>
                <a:cs typeface="Microsoft Sans Serif"/>
              </a:rPr>
              <a:t>comerciales</a:t>
            </a:r>
            <a:r>
              <a:rPr lang="es-ES" sz="2800" spc="20" dirty="0">
                <a:solidFill>
                  <a:srgbClr val="171514"/>
                </a:solidFill>
                <a:cs typeface="Microsoft Sans Serif"/>
              </a:rPr>
              <a:t> </a:t>
            </a:r>
            <a:r>
              <a:rPr sz="2800" spc="20" dirty="0" err="1">
                <a:solidFill>
                  <a:srgbClr val="171514"/>
                </a:solidFill>
                <a:cs typeface="Microsoft Sans Serif"/>
              </a:rPr>
              <a:t>registradas</a:t>
            </a:r>
            <a:r>
              <a:rPr lang="es-ES" sz="2800" spc="20" dirty="0">
                <a:solidFill>
                  <a:srgbClr val="171514"/>
                </a:solidFill>
                <a:cs typeface="Microsoft Sans Serif"/>
              </a:rPr>
              <a:t> </a:t>
            </a:r>
            <a:r>
              <a:rPr sz="2800" spc="20" dirty="0">
                <a:solidFill>
                  <a:srgbClr val="171514"/>
                </a:solidFill>
                <a:cs typeface="Microsoft Sans Serif"/>
              </a:rPr>
              <a:t>de</a:t>
            </a:r>
            <a:r>
              <a:rPr lang="es-ES" sz="2800" spc="20" dirty="0">
                <a:solidFill>
                  <a:srgbClr val="171514"/>
                </a:solidFill>
                <a:cs typeface="Microsoft Sans Serif"/>
              </a:rPr>
              <a:t> </a:t>
            </a:r>
            <a:r>
              <a:rPr sz="2800" spc="20" dirty="0" err="1">
                <a:solidFill>
                  <a:srgbClr val="171514"/>
                </a:solidFill>
                <a:cs typeface="Microsoft Sans Serif"/>
              </a:rPr>
              <a:t>sus</a:t>
            </a:r>
            <a:r>
              <a:rPr lang="es-ES" sz="2800" spc="20" dirty="0">
                <a:solidFill>
                  <a:srgbClr val="171514"/>
                </a:solidFill>
                <a:cs typeface="Microsoft Sans Serif"/>
              </a:rPr>
              <a:t> </a:t>
            </a:r>
            <a:r>
              <a:rPr sz="2800" spc="20" dirty="0">
                <a:solidFill>
                  <a:srgbClr val="171514"/>
                </a:solidFill>
                <a:cs typeface="Microsoft Sans Serif"/>
              </a:rPr>
              <a:t>  </a:t>
            </a:r>
            <a:r>
              <a:rPr sz="2800" spc="10" dirty="0" err="1">
                <a:solidFill>
                  <a:srgbClr val="171514"/>
                </a:solidFill>
                <a:cs typeface="Microsoft Sans Serif"/>
              </a:rPr>
              <a:t>respectivas</a:t>
            </a:r>
            <a:r>
              <a:rPr lang="es-ES" sz="2800" spc="10" dirty="0">
                <a:solidFill>
                  <a:srgbClr val="171514"/>
                </a:solidFill>
                <a:cs typeface="Microsoft Sans Serif"/>
              </a:rPr>
              <a:t> </a:t>
            </a:r>
            <a:r>
              <a:rPr sz="2800" spc="10" dirty="0" err="1">
                <a:solidFill>
                  <a:srgbClr val="171514"/>
                </a:solidFill>
                <a:cs typeface="Microsoft Sans Serif"/>
              </a:rPr>
              <a:t>empresas</a:t>
            </a:r>
            <a:r>
              <a:rPr lang="es-ES" sz="2800" spc="10" dirty="0">
                <a:solidFill>
                  <a:srgbClr val="171514"/>
                </a:solidFill>
                <a:cs typeface="Microsoft Sans Serif"/>
              </a:rPr>
              <a:t>  </a:t>
            </a:r>
            <a:r>
              <a:rPr sz="2800" spc="10" dirty="0" err="1">
                <a:solidFill>
                  <a:srgbClr val="171514"/>
                </a:solidFill>
                <a:cs typeface="Microsoft Sans Serif"/>
              </a:rPr>
              <a:t>Especificaciones</a:t>
            </a:r>
            <a:r>
              <a:rPr lang="es-ES" sz="2800" spc="10" dirty="0">
                <a:solidFill>
                  <a:srgbClr val="171514"/>
                </a:solidFill>
                <a:cs typeface="Microsoft Sans Serif"/>
              </a:rPr>
              <a:t> </a:t>
            </a:r>
            <a:r>
              <a:rPr sz="2800" spc="10" dirty="0" err="1">
                <a:solidFill>
                  <a:srgbClr val="171514"/>
                </a:solidFill>
                <a:cs typeface="Microsoft Sans Serif"/>
              </a:rPr>
              <a:t>sujetas</a:t>
            </a:r>
            <a:r>
              <a:rPr lang="es-ES" sz="2800" spc="10" dirty="0">
                <a:solidFill>
                  <a:srgbClr val="171514"/>
                </a:solidFill>
                <a:cs typeface="Microsoft Sans Serif"/>
              </a:rPr>
              <a:t> </a:t>
            </a:r>
            <a:r>
              <a:rPr sz="2800" spc="10" dirty="0">
                <a:solidFill>
                  <a:srgbClr val="171514"/>
                </a:solidFill>
                <a:cs typeface="Microsoft Sans Serif"/>
              </a:rPr>
              <a:t>a</a:t>
            </a:r>
            <a:r>
              <a:rPr lang="es-ES" sz="2800" spc="10" dirty="0">
                <a:solidFill>
                  <a:srgbClr val="171514"/>
                </a:solidFill>
                <a:cs typeface="Microsoft Sans Serif"/>
              </a:rPr>
              <a:t> </a:t>
            </a:r>
            <a:r>
              <a:rPr sz="2800" spc="10" dirty="0" err="1">
                <a:solidFill>
                  <a:srgbClr val="171514"/>
                </a:solidFill>
                <a:cs typeface="Microsoft Sans Serif"/>
              </a:rPr>
              <a:t>cambios</a:t>
            </a:r>
            <a:r>
              <a:rPr lang="es-ES" sz="2800" spc="10" dirty="0">
                <a:solidFill>
                  <a:srgbClr val="171514"/>
                </a:solidFill>
                <a:cs typeface="Microsoft Sans Serif"/>
              </a:rPr>
              <a:t> </a:t>
            </a:r>
            <a:r>
              <a:rPr sz="2800" spc="10" dirty="0">
                <a:solidFill>
                  <a:srgbClr val="171514"/>
                </a:solidFill>
                <a:cs typeface="Microsoft Sans Serif"/>
              </a:rPr>
              <a:t>sin</a:t>
            </a:r>
            <a:r>
              <a:rPr lang="es-ES" sz="2800" spc="10" dirty="0">
                <a:solidFill>
                  <a:srgbClr val="171514"/>
                </a:solidFill>
                <a:cs typeface="Microsoft Sans Serif"/>
              </a:rPr>
              <a:t> </a:t>
            </a:r>
            <a:r>
              <a:rPr sz="2800" spc="-10" dirty="0">
                <a:solidFill>
                  <a:srgbClr val="171514"/>
                </a:solidFill>
                <a:cs typeface="Microsoft Sans Serif"/>
              </a:rPr>
              <a:t> </a:t>
            </a:r>
            <a:r>
              <a:rPr sz="2800" spc="5" dirty="0">
                <a:solidFill>
                  <a:srgbClr val="171514"/>
                </a:solidFill>
                <a:cs typeface="Microsoft Sans Serif"/>
              </a:rPr>
              <a:t>aviso</a:t>
            </a:r>
            <a:r>
              <a:rPr lang="es-ES" sz="2800" spc="5" dirty="0">
                <a:solidFill>
                  <a:srgbClr val="171514"/>
                </a:solidFill>
                <a:cs typeface="Microsoft Sans Serif"/>
              </a:rPr>
              <a:t> </a:t>
            </a:r>
            <a:r>
              <a:rPr lang="es-ES" sz="2800" spc="15" dirty="0" err="1" smtClean="0">
                <a:solidFill>
                  <a:srgbClr val="171514"/>
                </a:solidFill>
                <a:cs typeface="Microsoft Sans Serif"/>
              </a:rPr>
              <a:t>National</a:t>
            </a:r>
            <a:r>
              <a:rPr lang="es-ES" sz="2800" spc="15" dirty="0" smtClean="0">
                <a:solidFill>
                  <a:srgbClr val="171514"/>
                </a:solidFill>
                <a:cs typeface="Microsoft Sans Serif"/>
              </a:rPr>
              <a:t> </a:t>
            </a:r>
            <a:r>
              <a:rPr lang="es-ES" sz="2800" spc="15" dirty="0" err="1" smtClean="0">
                <a:solidFill>
                  <a:srgbClr val="171514"/>
                </a:solidFill>
                <a:cs typeface="Microsoft Sans Serif"/>
              </a:rPr>
              <a:t>Electrical</a:t>
            </a:r>
            <a:r>
              <a:rPr lang="es-ES" sz="2800" spc="15" dirty="0" smtClean="0">
                <a:solidFill>
                  <a:srgbClr val="171514"/>
                </a:solidFill>
                <a:cs typeface="Microsoft Sans Serif"/>
              </a:rPr>
              <a:t> </a:t>
            </a:r>
            <a:r>
              <a:rPr lang="es-ES" sz="2800" spc="15" dirty="0" err="1" smtClean="0">
                <a:solidFill>
                  <a:srgbClr val="171514"/>
                </a:solidFill>
                <a:cs typeface="Microsoft Sans Serif"/>
              </a:rPr>
              <a:t>Code</a:t>
            </a:r>
            <a:r>
              <a:rPr lang="es-ES" sz="2800" spc="15" dirty="0" smtClean="0">
                <a:solidFill>
                  <a:srgbClr val="171514"/>
                </a:solidFill>
                <a:cs typeface="Microsoft Sans Serif"/>
              </a:rPr>
              <a:t>® y NEC® son marcas comerciales registradas  </a:t>
            </a:r>
            <a:r>
              <a:rPr lang="es-ES" sz="2800" spc="20" dirty="0" smtClean="0">
                <a:solidFill>
                  <a:srgbClr val="171514"/>
                </a:solidFill>
                <a:cs typeface="Microsoft Sans Serif"/>
              </a:rPr>
              <a:t> </a:t>
            </a:r>
            <a:r>
              <a:rPr lang="es-ES" sz="2800" spc="15" dirty="0" smtClean="0">
                <a:solidFill>
                  <a:srgbClr val="171514"/>
                </a:solidFill>
                <a:cs typeface="Microsoft Sans Serif"/>
              </a:rPr>
              <a:t>de la  Asociación Nacional de Protección contra Incendios, Quincy, MA  02269 </a:t>
            </a:r>
            <a:endParaRPr lang="es-ES" sz="2800" dirty="0" smtClean="0">
              <a:cs typeface="Microsoft Sans Serif"/>
            </a:endParaRPr>
          </a:p>
          <a:p>
            <a:pPr algn="just">
              <a:spcBef>
                <a:spcPts val="15"/>
              </a:spcBef>
            </a:pPr>
            <a:endParaRPr lang="es-ES" sz="2800" dirty="0" smtClean="0">
              <a:cs typeface="Microsoft Sans Serif"/>
            </a:endParaRPr>
          </a:p>
          <a:p>
            <a:pPr marL="12700" marR="551815" algn="just">
              <a:spcBef>
                <a:spcPts val="5"/>
              </a:spcBef>
            </a:pPr>
            <a:r>
              <a:rPr lang="es-ES" sz="2800" spc="25" dirty="0" smtClean="0">
                <a:solidFill>
                  <a:srgbClr val="171514"/>
                </a:solidFill>
                <a:cs typeface="Microsoft Sans Serif"/>
              </a:rPr>
              <a:t>Partes del Código Nacional Eléctrico se reimprimen con   </a:t>
            </a:r>
            <a:r>
              <a:rPr lang="es-ES" sz="2800" spc="15" dirty="0" smtClean="0">
                <a:solidFill>
                  <a:srgbClr val="171514"/>
                </a:solidFill>
                <a:cs typeface="Microsoft Sans Serif"/>
              </a:rPr>
              <a:t>permiso de NFPA 70, </a:t>
            </a:r>
            <a:r>
              <a:rPr lang="es-ES" sz="2800" spc="15" dirty="0" err="1" smtClean="0">
                <a:solidFill>
                  <a:srgbClr val="171514"/>
                </a:solidFill>
                <a:cs typeface="Microsoft Sans Serif"/>
              </a:rPr>
              <a:t>National</a:t>
            </a:r>
            <a:r>
              <a:rPr lang="es-ES" sz="2800" spc="15" dirty="0" smtClean="0">
                <a:solidFill>
                  <a:srgbClr val="171514"/>
                </a:solidFill>
                <a:cs typeface="Microsoft Sans Serif"/>
              </a:rPr>
              <a:t> </a:t>
            </a:r>
            <a:r>
              <a:rPr lang="es-ES" sz="2800" spc="15" dirty="0" err="1" smtClean="0">
                <a:solidFill>
                  <a:srgbClr val="171514"/>
                </a:solidFill>
                <a:cs typeface="Microsoft Sans Serif"/>
              </a:rPr>
              <a:t>Electrical</a:t>
            </a:r>
            <a:r>
              <a:rPr lang="es-ES" sz="2800" spc="35" dirty="0" smtClean="0">
                <a:solidFill>
                  <a:srgbClr val="171514"/>
                </a:solidFill>
                <a:cs typeface="Microsoft Sans Serif"/>
              </a:rPr>
              <a:t> </a:t>
            </a:r>
            <a:r>
              <a:rPr lang="es-ES" sz="2800" spc="25" dirty="0" err="1" smtClean="0">
                <a:solidFill>
                  <a:srgbClr val="171514"/>
                </a:solidFill>
                <a:cs typeface="Microsoft Sans Serif"/>
              </a:rPr>
              <a:t>Code</a:t>
            </a:r>
            <a:r>
              <a:rPr lang="es-ES" sz="2800" spc="25" dirty="0" smtClean="0">
                <a:solidFill>
                  <a:srgbClr val="171514"/>
                </a:solidFill>
                <a:cs typeface="Microsoft Sans Serif"/>
              </a:rPr>
              <a:t> Copyright </a:t>
            </a:r>
            <a:r>
              <a:rPr lang="es-ES" sz="2800" spc="15" dirty="0" smtClean="0">
                <a:solidFill>
                  <a:srgbClr val="171514"/>
                </a:solidFill>
                <a:cs typeface="Microsoft Sans Serif"/>
              </a:rPr>
              <a:t>©2004, </a:t>
            </a:r>
            <a:r>
              <a:rPr lang="es-ES" sz="2800" spc="15" dirty="0" err="1" smtClean="0">
                <a:solidFill>
                  <a:srgbClr val="171514"/>
                </a:solidFill>
                <a:cs typeface="Microsoft Sans Serif"/>
              </a:rPr>
              <a:t>National</a:t>
            </a:r>
            <a:r>
              <a:rPr lang="es-ES" sz="2800" spc="15" dirty="0" smtClean="0">
                <a:solidFill>
                  <a:srgbClr val="171514"/>
                </a:solidFill>
                <a:cs typeface="Microsoft Sans Serif"/>
              </a:rPr>
              <a:t> </a:t>
            </a:r>
            <a:r>
              <a:rPr lang="es-ES" sz="2800" spc="15" dirty="0" err="1" smtClean="0">
                <a:solidFill>
                  <a:srgbClr val="171514"/>
                </a:solidFill>
                <a:cs typeface="Microsoft Sans Serif"/>
              </a:rPr>
              <a:t>Fire</a:t>
            </a:r>
            <a:r>
              <a:rPr lang="es-ES" sz="2800" spc="15" dirty="0" smtClean="0">
                <a:solidFill>
                  <a:srgbClr val="171514"/>
                </a:solidFill>
                <a:cs typeface="Microsoft Sans Serif"/>
              </a:rPr>
              <a:t> </a:t>
            </a:r>
            <a:r>
              <a:rPr lang="es-ES" sz="2800" spc="15" dirty="0" err="1" smtClean="0">
                <a:solidFill>
                  <a:srgbClr val="171514"/>
                </a:solidFill>
                <a:cs typeface="Microsoft Sans Serif"/>
              </a:rPr>
              <a:t>Protection</a:t>
            </a:r>
            <a:r>
              <a:rPr lang="es-ES" sz="2800" spc="15" dirty="0" smtClean="0">
                <a:solidFill>
                  <a:srgbClr val="171514"/>
                </a:solidFill>
                <a:cs typeface="Microsoft Sans Serif"/>
              </a:rPr>
              <a:t> </a:t>
            </a:r>
            <a:r>
              <a:rPr lang="es-ES" sz="2800" spc="15" dirty="0" err="1" smtClean="0">
                <a:solidFill>
                  <a:srgbClr val="171514"/>
                </a:solidFill>
                <a:cs typeface="Microsoft Sans Serif"/>
              </a:rPr>
              <a:t>Association</a:t>
            </a:r>
            <a:r>
              <a:rPr lang="es-ES" sz="2800" spc="15" dirty="0" smtClean="0">
                <a:solidFill>
                  <a:srgbClr val="171514"/>
                </a:solidFill>
                <a:cs typeface="Microsoft Sans Serif"/>
              </a:rPr>
              <a:t>, Quincy, MA  02269   </a:t>
            </a:r>
            <a:r>
              <a:rPr lang="es-ES" sz="2800" spc="20" dirty="0" smtClean="0">
                <a:solidFill>
                  <a:srgbClr val="171514"/>
                </a:solidFill>
                <a:cs typeface="Microsoft Sans Serif"/>
              </a:rPr>
              <a:t> Este material reimpreso no es la posición completa y oficial  </a:t>
            </a:r>
            <a:r>
              <a:rPr lang="es-ES" sz="2800" spc="25" dirty="0" smtClean="0">
                <a:solidFill>
                  <a:srgbClr val="171514"/>
                </a:solidFill>
                <a:cs typeface="Microsoft Sans Serif"/>
              </a:rPr>
              <a:t> </a:t>
            </a:r>
            <a:r>
              <a:rPr lang="es-ES" sz="2800" spc="20" dirty="0" smtClean="0">
                <a:solidFill>
                  <a:srgbClr val="171514"/>
                </a:solidFill>
                <a:cs typeface="Microsoft Sans Serif"/>
              </a:rPr>
              <a:t>de la Asociación Nacional de Protección contra Incendios en la referencia  </a:t>
            </a:r>
            <a:r>
              <a:rPr lang="es-ES" sz="2800" spc="-254" dirty="0" smtClean="0">
                <a:solidFill>
                  <a:srgbClr val="171514"/>
                </a:solidFill>
                <a:cs typeface="Microsoft Sans Serif"/>
              </a:rPr>
              <a:t> </a:t>
            </a:r>
            <a:r>
              <a:rPr lang="es-ES" sz="2800" spc="30" dirty="0" smtClean="0">
                <a:solidFill>
                  <a:srgbClr val="171514"/>
                </a:solidFill>
                <a:cs typeface="Microsoft Sans Serif"/>
              </a:rPr>
              <a:t>materia que está representada por el estándar en su totalidad </a:t>
            </a:r>
            <a:endParaRPr lang="es-ES" sz="2800" dirty="0" smtClean="0">
              <a:cs typeface="Microsoft Sans Serif"/>
            </a:endParaRPr>
          </a:p>
          <a:p>
            <a:pPr algn="just">
              <a:spcBef>
                <a:spcPts val="5"/>
              </a:spcBef>
            </a:pPr>
            <a:endParaRPr lang="es-ES" sz="2800" dirty="0" smtClean="0">
              <a:cs typeface="Microsoft Sans Serif"/>
            </a:endParaRPr>
          </a:p>
          <a:p>
            <a:pPr marL="12700" marR="202565" algn="just"/>
            <a:r>
              <a:rPr lang="es-ES" sz="2800" spc="15" dirty="0" smtClean="0">
                <a:solidFill>
                  <a:srgbClr val="171514"/>
                </a:solidFill>
                <a:cs typeface="Microsoft Sans Serif"/>
              </a:rPr>
              <a:t>La Asociación Nacional de Fabricantes de Electricidad está ubicada  </a:t>
            </a:r>
            <a:r>
              <a:rPr lang="es-ES" sz="2800" spc="-265" dirty="0" smtClean="0">
                <a:solidFill>
                  <a:srgbClr val="171514"/>
                </a:solidFill>
                <a:cs typeface="Microsoft Sans Serif"/>
              </a:rPr>
              <a:t> </a:t>
            </a:r>
            <a:r>
              <a:rPr lang="es-ES" sz="2800" spc="20" dirty="0" smtClean="0">
                <a:solidFill>
                  <a:srgbClr val="171514"/>
                </a:solidFill>
                <a:cs typeface="Microsoft Sans Serif"/>
              </a:rPr>
              <a:t>at 2 </a:t>
            </a:r>
            <a:r>
              <a:rPr lang="es-ES" sz="2800" spc="15" dirty="0" smtClean="0">
                <a:solidFill>
                  <a:srgbClr val="171514"/>
                </a:solidFill>
                <a:cs typeface="Microsoft Sans Serif"/>
              </a:rPr>
              <a:t>0 </a:t>
            </a:r>
            <a:r>
              <a:rPr lang="es-ES" sz="2800" spc="5" dirty="0" smtClean="0">
                <a:solidFill>
                  <a:srgbClr val="171514"/>
                </a:solidFill>
                <a:cs typeface="Microsoft Sans Serif"/>
              </a:rPr>
              <a:t> L  Street, NW, Washington, DC  20037  </a:t>
            </a:r>
            <a:r>
              <a:rPr lang="es-ES" sz="2800" spc="5" dirty="0" err="1" smtClean="0">
                <a:solidFill>
                  <a:srgbClr val="171514"/>
                </a:solidFill>
                <a:cs typeface="Microsoft Sans Serif"/>
              </a:rPr>
              <a:t>The</a:t>
            </a:r>
            <a:r>
              <a:rPr lang="es-ES" sz="2800" spc="5" dirty="0" smtClean="0">
                <a:solidFill>
                  <a:srgbClr val="171514"/>
                </a:solidFill>
                <a:cs typeface="Microsoft Sans Serif"/>
              </a:rPr>
              <a:t>  </a:t>
            </a:r>
            <a:r>
              <a:rPr lang="es-ES" sz="2800" spc="10" dirty="0" smtClean="0">
                <a:solidFill>
                  <a:srgbClr val="171514"/>
                </a:solidFill>
                <a:cs typeface="Microsoft Sans Serif"/>
              </a:rPr>
              <a:t> </a:t>
            </a:r>
            <a:r>
              <a:rPr lang="es-ES" sz="2800" spc="20" dirty="0" smtClean="0">
                <a:solidFill>
                  <a:srgbClr val="171514"/>
                </a:solidFill>
                <a:cs typeface="Microsoft Sans Serif"/>
              </a:rPr>
              <a:t>abreviatura “NEMA” se entiende que significa </a:t>
            </a:r>
            <a:r>
              <a:rPr lang="es-ES" sz="2800" spc="20" dirty="0" err="1" smtClean="0">
                <a:solidFill>
                  <a:srgbClr val="171514"/>
                </a:solidFill>
                <a:cs typeface="Microsoft Sans Serif"/>
              </a:rPr>
              <a:t>National</a:t>
            </a:r>
            <a:r>
              <a:rPr lang="es-ES" sz="2800" spc="20" dirty="0" smtClean="0">
                <a:solidFill>
                  <a:srgbClr val="171514"/>
                </a:solidFill>
                <a:cs typeface="Microsoft Sans Serif"/>
              </a:rPr>
              <a:t> </a:t>
            </a:r>
            <a:r>
              <a:rPr lang="es-ES" sz="2800" spc="20" dirty="0" err="1" smtClean="0">
                <a:solidFill>
                  <a:srgbClr val="171514"/>
                </a:solidFill>
                <a:cs typeface="Microsoft Sans Serif"/>
              </a:rPr>
              <a:t>Electrical</a:t>
            </a:r>
            <a:r>
              <a:rPr lang="es-ES" sz="2800" spc="20" dirty="0" smtClean="0">
                <a:solidFill>
                  <a:srgbClr val="171514"/>
                </a:solidFill>
                <a:cs typeface="Microsoft Sans Serif"/>
              </a:rPr>
              <a:t> </a:t>
            </a:r>
            <a:r>
              <a:rPr lang="es-ES" sz="2800" spc="10" dirty="0" smtClean="0">
                <a:solidFill>
                  <a:srgbClr val="171514"/>
                </a:solidFill>
                <a:cs typeface="Microsoft Sans Serif"/>
              </a:rPr>
              <a:t>Asociación de Fabricantes  </a:t>
            </a:r>
            <a:endParaRPr lang="es-ES" sz="2800" dirty="0" smtClean="0">
              <a:cs typeface="Microsoft Sans Serif"/>
            </a:endParaRPr>
          </a:p>
          <a:p>
            <a:pPr algn="just">
              <a:spcBef>
                <a:spcPts val="15"/>
              </a:spcBef>
            </a:pPr>
            <a:endParaRPr lang="es-ES" sz="2800" dirty="0" smtClean="0">
              <a:cs typeface="Microsoft Sans Serif"/>
            </a:endParaRPr>
          </a:p>
          <a:p>
            <a:pPr marL="12700" marR="622935" algn="just"/>
            <a:r>
              <a:rPr lang="es-ES" sz="2800" spc="25" dirty="0" err="1" smtClean="0">
                <a:solidFill>
                  <a:srgbClr val="171514"/>
                </a:solidFill>
                <a:cs typeface="Microsoft Sans Serif"/>
              </a:rPr>
              <a:t>Underwriters</a:t>
            </a:r>
            <a:r>
              <a:rPr lang="es-ES" sz="2800" spc="25" dirty="0" smtClean="0">
                <a:solidFill>
                  <a:srgbClr val="171514"/>
                </a:solidFill>
                <a:cs typeface="Microsoft Sans Serif"/>
              </a:rPr>
              <a:t> </a:t>
            </a:r>
            <a:r>
              <a:rPr lang="es-ES" sz="2800" spc="25" dirty="0" err="1" smtClean="0">
                <a:solidFill>
                  <a:srgbClr val="171514"/>
                </a:solidFill>
                <a:cs typeface="Microsoft Sans Serif"/>
              </a:rPr>
              <a:t>Laboratories</a:t>
            </a:r>
            <a:r>
              <a:rPr lang="es-ES" sz="2800" spc="25" dirty="0" smtClean="0">
                <a:solidFill>
                  <a:srgbClr val="171514"/>
                </a:solidFill>
                <a:cs typeface="Microsoft Sans Serif"/>
              </a:rPr>
              <a:t> </a:t>
            </a:r>
            <a:r>
              <a:rPr lang="es-ES" sz="2800" spc="25" dirty="0" err="1" smtClean="0">
                <a:solidFill>
                  <a:srgbClr val="171514"/>
                </a:solidFill>
                <a:cs typeface="Microsoft Sans Serif"/>
              </a:rPr>
              <a:t>Inc</a:t>
            </a:r>
            <a:r>
              <a:rPr lang="es-ES" sz="2800" spc="25" dirty="0" smtClean="0">
                <a:solidFill>
                  <a:srgbClr val="171514"/>
                </a:solidFill>
                <a:cs typeface="Microsoft Sans Serif"/>
              </a:rPr>
              <a:t>  y UL están registrados  marcas </a:t>
            </a:r>
            <a:r>
              <a:rPr lang="es-ES" sz="2800" spc="30" dirty="0" smtClean="0">
                <a:solidFill>
                  <a:srgbClr val="171514"/>
                </a:solidFill>
                <a:cs typeface="Microsoft Sans Serif"/>
              </a:rPr>
              <a:t> </a:t>
            </a:r>
            <a:r>
              <a:rPr lang="es-ES" sz="2800" spc="25" dirty="0" smtClean="0">
                <a:solidFill>
                  <a:srgbClr val="171514"/>
                </a:solidFill>
                <a:cs typeface="Microsoft Sans Serif"/>
              </a:rPr>
              <a:t>comerciales de </a:t>
            </a:r>
            <a:r>
              <a:rPr lang="es-ES" sz="2800" spc="25" dirty="0" err="1" smtClean="0">
                <a:solidFill>
                  <a:srgbClr val="171514"/>
                </a:solidFill>
                <a:cs typeface="Microsoft Sans Serif"/>
              </a:rPr>
              <a:t>Underwriters</a:t>
            </a:r>
            <a:r>
              <a:rPr lang="es-ES" sz="2800" spc="25" dirty="0" smtClean="0">
                <a:solidFill>
                  <a:srgbClr val="171514"/>
                </a:solidFill>
                <a:cs typeface="Microsoft Sans Serif"/>
              </a:rPr>
              <a:t> </a:t>
            </a:r>
            <a:r>
              <a:rPr lang="es-ES" sz="2800" spc="25" dirty="0" err="1" smtClean="0">
                <a:solidFill>
                  <a:srgbClr val="171514"/>
                </a:solidFill>
                <a:cs typeface="Microsoft Sans Serif"/>
              </a:rPr>
              <a:t>Laboratories</a:t>
            </a:r>
            <a:r>
              <a:rPr lang="es-ES" sz="2800" spc="25" dirty="0" smtClean="0">
                <a:solidFill>
                  <a:srgbClr val="171514"/>
                </a:solidFill>
                <a:cs typeface="Microsoft Sans Serif"/>
              </a:rPr>
              <a:t> </a:t>
            </a:r>
            <a:r>
              <a:rPr lang="es-ES" sz="2800" spc="25" dirty="0" err="1" smtClean="0">
                <a:solidFill>
                  <a:srgbClr val="171514"/>
                </a:solidFill>
                <a:cs typeface="Microsoft Sans Serif"/>
              </a:rPr>
              <a:t>Inc</a:t>
            </a:r>
            <a:r>
              <a:rPr lang="es-ES" sz="2800" spc="25" dirty="0" smtClean="0">
                <a:solidFill>
                  <a:srgbClr val="171514"/>
                </a:solidFill>
                <a:cs typeface="Microsoft Sans Serif"/>
              </a:rPr>
              <a:t> , </a:t>
            </a:r>
            <a:r>
              <a:rPr lang="es-ES" sz="2800" spc="25" dirty="0" err="1" smtClean="0">
                <a:solidFill>
                  <a:srgbClr val="171514"/>
                </a:solidFill>
                <a:cs typeface="Microsoft Sans Serif"/>
              </a:rPr>
              <a:t>Northbrook</a:t>
            </a:r>
            <a:r>
              <a:rPr lang="es-ES" sz="2800" spc="25" dirty="0" smtClean="0">
                <a:solidFill>
                  <a:srgbClr val="171514"/>
                </a:solidFill>
                <a:cs typeface="Microsoft Sans Serif"/>
              </a:rPr>
              <a:t>, IL   </a:t>
            </a:r>
            <a:r>
              <a:rPr lang="es-ES" sz="2800" spc="-254" dirty="0" smtClean="0">
                <a:solidFill>
                  <a:srgbClr val="171514"/>
                </a:solidFill>
                <a:cs typeface="Microsoft Sans Serif"/>
              </a:rPr>
              <a:t> </a:t>
            </a:r>
            <a:r>
              <a:rPr lang="es-ES" sz="2800" spc="5" dirty="0" smtClean="0">
                <a:solidFill>
                  <a:srgbClr val="171514"/>
                </a:solidFill>
                <a:cs typeface="Microsoft Sans Serif"/>
              </a:rPr>
              <a:t>60062  </a:t>
            </a:r>
            <a:endParaRPr lang="es-ES" sz="2800" dirty="0" smtClean="0">
              <a:cs typeface="Microsoft Sans Serif"/>
            </a:endParaRPr>
          </a:p>
          <a:p>
            <a:pPr algn="just">
              <a:spcBef>
                <a:spcPts val="45"/>
              </a:spcBef>
            </a:pPr>
            <a:endParaRPr lang="es-ES" sz="2800" dirty="0" smtClean="0">
              <a:cs typeface="Microsoft Sans Serif"/>
            </a:endParaRPr>
          </a:p>
          <a:p>
            <a:pPr marL="12700" algn="just"/>
            <a:r>
              <a:rPr lang="es-ES" sz="2800" spc="-20" dirty="0" smtClean="0">
                <a:solidFill>
                  <a:srgbClr val="171514"/>
                </a:solidFill>
                <a:cs typeface="Microsoft Sans Serif"/>
              </a:rPr>
              <a:t>Las</a:t>
            </a:r>
            <a:r>
              <a:rPr lang="es-ES" sz="2800" spc="-10" dirty="0" smtClean="0">
                <a:solidFill>
                  <a:srgbClr val="171514"/>
                </a:solidFill>
                <a:cs typeface="Microsoft Sans Serif"/>
              </a:rPr>
              <a:t> </a:t>
            </a:r>
            <a:r>
              <a:rPr lang="es-ES" sz="2800" spc="25" dirty="0" smtClean="0">
                <a:solidFill>
                  <a:srgbClr val="171514"/>
                </a:solidFill>
                <a:cs typeface="Microsoft Sans Serif"/>
              </a:rPr>
              <a:t>demás marcas son propiedad de sus respectivos titulares </a:t>
            </a:r>
            <a:endParaRPr lang="es-ES" sz="2800" dirty="0" smtClean="0">
              <a:cs typeface="Microsoft Sans Serif"/>
            </a:endParaRPr>
          </a:p>
          <a:p>
            <a:pPr marL="12700" marR="5080">
              <a:lnSpc>
                <a:spcPct val="133300"/>
              </a:lnSpc>
            </a:pPr>
            <a:endParaRPr sz="2800" dirty="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3747946" y="10349634"/>
            <a:ext cx="11303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3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118931" y="4838700"/>
            <a:ext cx="1258087" cy="2044180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17558657" y="4289349"/>
            <a:ext cx="38100" cy="40640"/>
          </a:xfrm>
          <a:custGeom>
            <a:avLst/>
            <a:gdLst/>
            <a:ahLst/>
            <a:cxnLst/>
            <a:rect l="l" t="t" r="r" b="b"/>
            <a:pathLst>
              <a:path w="38100" h="40639">
                <a:moveTo>
                  <a:pt x="34988" y="34975"/>
                </a:moveTo>
                <a:lnTo>
                  <a:pt x="32664" y="35750"/>
                </a:lnTo>
                <a:lnTo>
                  <a:pt x="29540" y="35750"/>
                </a:lnTo>
                <a:lnTo>
                  <a:pt x="27216" y="34975"/>
                </a:lnTo>
                <a:lnTo>
                  <a:pt x="19588" y="32657"/>
                </a:lnTo>
                <a:lnTo>
                  <a:pt x="13419" y="27495"/>
                </a:lnTo>
                <a:lnTo>
                  <a:pt x="9290" y="20438"/>
                </a:lnTo>
                <a:lnTo>
                  <a:pt x="7785" y="12433"/>
                </a:lnTo>
                <a:lnTo>
                  <a:pt x="7785" y="8559"/>
                </a:lnTo>
                <a:lnTo>
                  <a:pt x="9347" y="4660"/>
                </a:lnTo>
                <a:lnTo>
                  <a:pt x="10896" y="1549"/>
                </a:lnTo>
              </a:path>
              <a:path w="38100" h="40639">
                <a:moveTo>
                  <a:pt x="38087" y="22542"/>
                </a:moveTo>
                <a:lnTo>
                  <a:pt x="36581" y="30472"/>
                </a:lnTo>
                <a:lnTo>
                  <a:pt x="32451" y="36436"/>
                </a:lnTo>
                <a:lnTo>
                  <a:pt x="26278" y="39923"/>
                </a:lnTo>
                <a:lnTo>
                  <a:pt x="18643" y="40424"/>
                </a:lnTo>
                <a:lnTo>
                  <a:pt x="11471" y="38100"/>
                </a:lnTo>
                <a:lnTo>
                  <a:pt x="5535" y="32939"/>
                </a:lnTo>
                <a:lnTo>
                  <a:pt x="1493" y="25884"/>
                </a:lnTo>
                <a:lnTo>
                  <a:pt x="0" y="17881"/>
                </a:lnTo>
                <a:lnTo>
                  <a:pt x="1493" y="9951"/>
                </a:lnTo>
                <a:lnTo>
                  <a:pt x="5535" y="3987"/>
                </a:lnTo>
                <a:lnTo>
                  <a:pt x="11471" y="500"/>
                </a:lnTo>
                <a:lnTo>
                  <a:pt x="18643" y="0"/>
                </a:lnTo>
                <a:lnTo>
                  <a:pt x="26278" y="2318"/>
                </a:lnTo>
                <a:lnTo>
                  <a:pt x="32451" y="7480"/>
                </a:lnTo>
                <a:lnTo>
                  <a:pt x="36581" y="14537"/>
                </a:lnTo>
                <a:lnTo>
                  <a:pt x="38087" y="22542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6854481" y="4220961"/>
            <a:ext cx="31115" cy="36195"/>
          </a:xfrm>
          <a:custGeom>
            <a:avLst/>
            <a:gdLst/>
            <a:ahLst/>
            <a:cxnLst/>
            <a:rect l="l" t="t" r="r" b="b"/>
            <a:pathLst>
              <a:path w="31114" h="36195">
                <a:moveTo>
                  <a:pt x="27990" y="29527"/>
                </a:moveTo>
                <a:lnTo>
                  <a:pt x="26415" y="30302"/>
                </a:lnTo>
                <a:lnTo>
                  <a:pt x="24091" y="30302"/>
                </a:lnTo>
                <a:lnTo>
                  <a:pt x="22542" y="29527"/>
                </a:lnTo>
                <a:lnTo>
                  <a:pt x="13982" y="28752"/>
                </a:lnTo>
                <a:lnTo>
                  <a:pt x="6997" y="20192"/>
                </a:lnTo>
                <a:lnTo>
                  <a:pt x="6997" y="10883"/>
                </a:lnTo>
                <a:lnTo>
                  <a:pt x="6997" y="7759"/>
                </a:lnTo>
                <a:lnTo>
                  <a:pt x="7772" y="5435"/>
                </a:lnTo>
                <a:lnTo>
                  <a:pt x="9321" y="3098"/>
                </a:lnTo>
              </a:path>
              <a:path w="31114" h="36195">
                <a:moveTo>
                  <a:pt x="31089" y="19418"/>
                </a:moveTo>
                <a:lnTo>
                  <a:pt x="31089" y="28752"/>
                </a:lnTo>
                <a:lnTo>
                  <a:pt x="24091" y="35750"/>
                </a:lnTo>
                <a:lnTo>
                  <a:pt x="15544" y="34188"/>
                </a:lnTo>
                <a:lnTo>
                  <a:pt x="6997" y="33413"/>
                </a:lnTo>
                <a:lnTo>
                  <a:pt x="0" y="24866"/>
                </a:lnTo>
                <a:lnTo>
                  <a:pt x="0" y="15532"/>
                </a:lnTo>
                <a:lnTo>
                  <a:pt x="0" y="6210"/>
                </a:lnTo>
                <a:lnTo>
                  <a:pt x="6997" y="0"/>
                </a:lnTo>
                <a:lnTo>
                  <a:pt x="15544" y="774"/>
                </a:lnTo>
                <a:lnTo>
                  <a:pt x="24091" y="2324"/>
                </a:lnTo>
                <a:lnTo>
                  <a:pt x="31089" y="10883"/>
                </a:lnTo>
                <a:lnTo>
                  <a:pt x="31089" y="19418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174736" y="4248201"/>
            <a:ext cx="76098" cy="125044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7316989" y="4866107"/>
            <a:ext cx="110842" cy="102514"/>
          </a:xfrm>
          <a:prstGeom prst="rect">
            <a:avLst/>
          </a:prstGeom>
        </p:spPr>
      </p:pic>
      <p:sp>
        <p:nvSpPr>
          <p:cNvPr id="7" name="object 7"/>
          <p:cNvSpPr/>
          <p:nvPr/>
        </p:nvSpPr>
        <p:spPr>
          <a:xfrm>
            <a:off x="17208913" y="5220488"/>
            <a:ext cx="93345" cy="1642110"/>
          </a:xfrm>
          <a:custGeom>
            <a:avLst/>
            <a:gdLst/>
            <a:ahLst/>
            <a:cxnLst/>
            <a:rect l="l" t="t" r="r" b="b"/>
            <a:pathLst>
              <a:path w="93345" h="1642109">
                <a:moveTo>
                  <a:pt x="0" y="0"/>
                </a:moveTo>
                <a:lnTo>
                  <a:pt x="24951" y="23181"/>
                </a:lnTo>
                <a:lnTo>
                  <a:pt x="49247" y="43232"/>
                </a:lnTo>
                <a:lnTo>
                  <a:pt x="72234" y="61095"/>
                </a:lnTo>
                <a:lnTo>
                  <a:pt x="93256" y="77711"/>
                </a:lnTo>
              </a:path>
              <a:path w="93345" h="1642109">
                <a:moveTo>
                  <a:pt x="41960" y="1641538"/>
                </a:moveTo>
                <a:lnTo>
                  <a:pt x="26415" y="40411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6303414" y="4620451"/>
            <a:ext cx="631190" cy="100330"/>
          </a:xfrm>
          <a:custGeom>
            <a:avLst/>
            <a:gdLst/>
            <a:ahLst/>
            <a:cxnLst/>
            <a:rect l="l" t="t" r="r" b="b"/>
            <a:pathLst>
              <a:path w="631189" h="100329">
                <a:moveTo>
                  <a:pt x="0" y="0"/>
                </a:moveTo>
                <a:lnTo>
                  <a:pt x="631126" y="100266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6249795" y="4625124"/>
            <a:ext cx="824230" cy="1821814"/>
          </a:xfrm>
          <a:custGeom>
            <a:avLst/>
            <a:gdLst/>
            <a:ahLst/>
            <a:cxnLst/>
            <a:rect l="l" t="t" r="r" b="b"/>
            <a:pathLst>
              <a:path w="824229" h="1821815">
                <a:moveTo>
                  <a:pt x="700290" y="212953"/>
                </a:moveTo>
                <a:lnTo>
                  <a:pt x="684246" y="247520"/>
                </a:lnTo>
                <a:lnTo>
                  <a:pt x="671703" y="289470"/>
                </a:lnTo>
                <a:lnTo>
                  <a:pt x="662400" y="338285"/>
                </a:lnTo>
                <a:lnTo>
                  <a:pt x="656077" y="393446"/>
                </a:lnTo>
                <a:lnTo>
                  <a:pt x="652475" y="454437"/>
                </a:lnTo>
                <a:lnTo>
                  <a:pt x="651332" y="520738"/>
                </a:lnTo>
                <a:lnTo>
                  <a:pt x="654487" y="726492"/>
                </a:lnTo>
                <a:lnTo>
                  <a:pt x="661428" y="1045768"/>
                </a:lnTo>
                <a:lnTo>
                  <a:pt x="668370" y="1339393"/>
                </a:lnTo>
                <a:lnTo>
                  <a:pt x="671525" y="1468196"/>
                </a:lnTo>
                <a:lnTo>
                  <a:pt x="677030" y="1541768"/>
                </a:lnTo>
                <a:lnTo>
                  <a:pt x="684627" y="1585573"/>
                </a:lnTo>
                <a:lnTo>
                  <a:pt x="697429" y="1633008"/>
                </a:lnTo>
                <a:lnTo>
                  <a:pt x="716920" y="1683283"/>
                </a:lnTo>
                <a:lnTo>
                  <a:pt x="744583" y="1735610"/>
                </a:lnTo>
                <a:lnTo>
                  <a:pt x="781900" y="1789201"/>
                </a:lnTo>
              </a:path>
              <a:path w="824229" h="1821815">
                <a:moveTo>
                  <a:pt x="823874" y="1797761"/>
                </a:moveTo>
                <a:lnTo>
                  <a:pt x="782688" y="321767"/>
                </a:lnTo>
              </a:path>
              <a:path w="824229" h="1821815">
                <a:moveTo>
                  <a:pt x="804443" y="1820290"/>
                </a:moveTo>
                <a:lnTo>
                  <a:pt x="814037" y="1821256"/>
                </a:lnTo>
                <a:lnTo>
                  <a:pt x="819988" y="1817484"/>
                </a:lnTo>
                <a:lnTo>
                  <a:pt x="823024" y="1809482"/>
                </a:lnTo>
                <a:lnTo>
                  <a:pt x="823874" y="1797761"/>
                </a:lnTo>
              </a:path>
              <a:path w="824229" h="1821815">
                <a:moveTo>
                  <a:pt x="111137" y="1567688"/>
                </a:moveTo>
                <a:lnTo>
                  <a:pt x="804443" y="1820290"/>
                </a:lnTo>
              </a:path>
              <a:path w="824229" h="1821815">
                <a:moveTo>
                  <a:pt x="27203" y="1116114"/>
                </a:moveTo>
                <a:lnTo>
                  <a:pt x="27922" y="1160113"/>
                </a:lnTo>
                <a:lnTo>
                  <a:pt x="30043" y="1210752"/>
                </a:lnTo>
                <a:lnTo>
                  <a:pt x="33512" y="1265783"/>
                </a:lnTo>
                <a:lnTo>
                  <a:pt x="38274" y="1322954"/>
                </a:lnTo>
                <a:lnTo>
                  <a:pt x="44276" y="1380016"/>
                </a:lnTo>
                <a:lnTo>
                  <a:pt x="51463" y="1434719"/>
                </a:lnTo>
                <a:lnTo>
                  <a:pt x="59781" y="1484814"/>
                </a:lnTo>
                <a:lnTo>
                  <a:pt x="69176" y="1528051"/>
                </a:lnTo>
                <a:lnTo>
                  <a:pt x="97148" y="1563464"/>
                </a:lnTo>
                <a:lnTo>
                  <a:pt x="111137" y="1567688"/>
                </a:lnTo>
              </a:path>
              <a:path w="824229" h="1821815">
                <a:moveTo>
                  <a:pt x="0" y="243268"/>
                </a:moveTo>
                <a:lnTo>
                  <a:pt x="27203" y="1116114"/>
                </a:lnTo>
              </a:path>
              <a:path w="824229" h="1821815">
                <a:moveTo>
                  <a:pt x="28752" y="0"/>
                </a:moveTo>
                <a:lnTo>
                  <a:pt x="31027" y="10565"/>
                </a:lnTo>
                <a:lnTo>
                  <a:pt x="31183" y="19818"/>
                </a:lnTo>
                <a:lnTo>
                  <a:pt x="29736" y="29071"/>
                </a:lnTo>
                <a:lnTo>
                  <a:pt x="27203" y="39636"/>
                </a:lnTo>
                <a:lnTo>
                  <a:pt x="22989" y="55096"/>
                </a:lnTo>
                <a:lnTo>
                  <a:pt x="17972" y="75291"/>
                </a:lnTo>
                <a:lnTo>
                  <a:pt x="9321" y="112699"/>
                </a:lnTo>
                <a:lnTo>
                  <a:pt x="2913" y="159034"/>
                </a:lnTo>
                <a:lnTo>
                  <a:pt x="801" y="196522"/>
                </a:lnTo>
                <a:lnTo>
                  <a:pt x="0" y="243268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0" name="object 10"/>
          <p:cNvGrpSpPr/>
          <p:nvPr/>
        </p:nvGrpSpPr>
        <p:grpSpPr>
          <a:xfrm>
            <a:off x="16181445" y="4408311"/>
            <a:ext cx="1123315" cy="343535"/>
            <a:chOff x="3635502" y="5504370"/>
            <a:chExt cx="1123315" cy="343535"/>
          </a:xfrm>
        </p:grpSpPr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667669" y="5627954"/>
              <a:ext cx="90843" cy="219875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3637788" y="5506656"/>
              <a:ext cx="1032510" cy="139700"/>
            </a:xfrm>
            <a:custGeom>
              <a:avLst/>
              <a:gdLst/>
              <a:ahLst/>
              <a:cxnLst/>
              <a:rect l="l" t="t" r="r" b="b"/>
              <a:pathLst>
                <a:path w="1032510" h="139700">
                  <a:moveTo>
                    <a:pt x="0" y="0"/>
                  </a:moveTo>
                  <a:lnTo>
                    <a:pt x="1032167" y="139128"/>
                  </a:lnTo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/>
          <p:nvPr/>
        </p:nvSpPr>
        <p:spPr>
          <a:xfrm>
            <a:off x="17086091" y="4885488"/>
            <a:ext cx="9525" cy="22225"/>
          </a:xfrm>
          <a:custGeom>
            <a:avLst/>
            <a:gdLst/>
            <a:ahLst/>
            <a:cxnLst/>
            <a:rect l="l" t="t" r="r" b="b"/>
            <a:pathLst>
              <a:path w="9525" h="22225">
                <a:moveTo>
                  <a:pt x="0" y="0"/>
                </a:moveTo>
                <a:lnTo>
                  <a:pt x="9347" y="21767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7117192" y="4960888"/>
            <a:ext cx="12700" cy="31115"/>
          </a:xfrm>
          <a:custGeom>
            <a:avLst/>
            <a:gdLst/>
            <a:ahLst/>
            <a:cxnLst/>
            <a:rect l="l" t="t" r="r" b="b"/>
            <a:pathLst>
              <a:path w="12700" h="31114">
                <a:moveTo>
                  <a:pt x="0" y="0"/>
                </a:moveTo>
                <a:lnTo>
                  <a:pt x="12433" y="31089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7152944" y="5048708"/>
            <a:ext cx="12065" cy="29209"/>
          </a:xfrm>
          <a:custGeom>
            <a:avLst/>
            <a:gdLst/>
            <a:ahLst/>
            <a:cxnLst/>
            <a:rect l="l" t="t" r="r" b="b"/>
            <a:pathLst>
              <a:path w="12064" h="29210">
                <a:moveTo>
                  <a:pt x="0" y="0"/>
                </a:moveTo>
                <a:lnTo>
                  <a:pt x="11658" y="28765"/>
                </a:lnTo>
              </a:path>
            </a:pathLst>
          </a:custGeom>
          <a:ln w="4571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6" name="object 16"/>
          <p:cNvGrpSpPr/>
          <p:nvPr/>
        </p:nvGrpSpPr>
        <p:grpSpPr>
          <a:xfrm>
            <a:off x="17184083" y="5093057"/>
            <a:ext cx="107950" cy="89535"/>
            <a:chOff x="4638141" y="6189116"/>
            <a:chExt cx="107950" cy="89535"/>
          </a:xfrm>
        </p:grpSpPr>
        <p:sp>
          <p:nvSpPr>
            <p:cNvPr id="17" name="object 17"/>
            <p:cNvSpPr/>
            <p:nvPr/>
          </p:nvSpPr>
          <p:spPr>
            <a:xfrm>
              <a:off x="4640427" y="6225616"/>
              <a:ext cx="14604" cy="35560"/>
            </a:xfrm>
            <a:custGeom>
              <a:avLst/>
              <a:gdLst/>
              <a:ahLst/>
              <a:cxnLst/>
              <a:rect l="l" t="t" r="r" b="b"/>
              <a:pathLst>
                <a:path w="14604" h="35560">
                  <a:moveTo>
                    <a:pt x="0" y="0"/>
                  </a:moveTo>
                  <a:lnTo>
                    <a:pt x="13982" y="34975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4677727" y="6273025"/>
              <a:ext cx="56515" cy="3175"/>
            </a:xfrm>
            <a:custGeom>
              <a:avLst/>
              <a:gdLst/>
              <a:ahLst/>
              <a:cxnLst/>
              <a:rect l="l" t="t" r="r" b="b"/>
              <a:pathLst>
                <a:path w="56514" h="3175">
                  <a:moveTo>
                    <a:pt x="-2286" y="1549"/>
                  </a:moveTo>
                  <a:lnTo>
                    <a:pt x="58254" y="1549"/>
                  </a:lnTo>
                </a:path>
              </a:pathLst>
            </a:custGeom>
            <a:ln w="767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4650524" y="6191402"/>
              <a:ext cx="93345" cy="4445"/>
            </a:xfrm>
            <a:custGeom>
              <a:avLst/>
              <a:gdLst/>
              <a:ahLst/>
              <a:cxnLst/>
              <a:rect l="l" t="t" r="r" b="b"/>
              <a:pathLst>
                <a:path w="93345" h="4445">
                  <a:moveTo>
                    <a:pt x="0" y="0"/>
                  </a:moveTo>
                  <a:lnTo>
                    <a:pt x="93281" y="3898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/>
          <p:nvPr/>
        </p:nvSpPr>
        <p:spPr>
          <a:xfrm>
            <a:off x="17163828" y="5010634"/>
            <a:ext cx="88265" cy="5715"/>
          </a:xfrm>
          <a:custGeom>
            <a:avLst/>
            <a:gdLst/>
            <a:ahLst/>
            <a:cxnLst/>
            <a:rect l="l" t="t" r="r" b="b"/>
            <a:pathLst>
              <a:path w="88264" h="5714">
                <a:moveTo>
                  <a:pt x="-2286" y="2717"/>
                </a:moveTo>
                <a:lnTo>
                  <a:pt x="90106" y="2717"/>
                </a:lnTo>
              </a:path>
            </a:pathLst>
          </a:custGeom>
          <a:ln w="10007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7111758" y="4925911"/>
            <a:ext cx="112395" cy="7620"/>
          </a:xfrm>
          <a:custGeom>
            <a:avLst/>
            <a:gdLst/>
            <a:ahLst/>
            <a:cxnLst/>
            <a:rect l="l" t="t" r="r" b="b"/>
            <a:pathLst>
              <a:path w="112395" h="7620">
                <a:moveTo>
                  <a:pt x="0" y="0"/>
                </a:moveTo>
                <a:lnTo>
                  <a:pt x="111912" y="6997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2" name="object 22"/>
          <p:cNvGrpSpPr/>
          <p:nvPr/>
        </p:nvGrpSpPr>
        <p:grpSpPr>
          <a:xfrm>
            <a:off x="16972670" y="4590974"/>
            <a:ext cx="233679" cy="335280"/>
            <a:chOff x="4426727" y="5687034"/>
            <a:chExt cx="233679" cy="335280"/>
          </a:xfrm>
        </p:grpSpPr>
        <p:pic>
          <p:nvPicPr>
            <p:cNvPr id="23" name="object 2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426727" y="5687034"/>
              <a:ext cx="160016" cy="271932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4464773" y="5699044"/>
              <a:ext cx="193040" cy="320675"/>
            </a:xfrm>
            <a:custGeom>
              <a:avLst/>
              <a:gdLst/>
              <a:ahLst/>
              <a:cxnLst/>
              <a:rect l="l" t="t" r="r" b="b"/>
              <a:pathLst>
                <a:path w="193039" h="320675">
                  <a:moveTo>
                    <a:pt x="33413" y="266971"/>
                  </a:moveTo>
                  <a:lnTo>
                    <a:pt x="18548" y="248396"/>
                  </a:lnTo>
                  <a:lnTo>
                    <a:pt x="11844" y="208767"/>
                  </a:lnTo>
                  <a:lnTo>
                    <a:pt x="19420" y="161708"/>
                  </a:lnTo>
                  <a:lnTo>
                    <a:pt x="47396" y="120845"/>
                  </a:lnTo>
                  <a:lnTo>
                    <a:pt x="79816" y="92830"/>
                  </a:lnTo>
                  <a:lnTo>
                    <a:pt x="98605" y="73921"/>
                  </a:lnTo>
                  <a:lnTo>
                    <a:pt x="108504" y="62152"/>
                  </a:lnTo>
                  <a:lnTo>
                    <a:pt x="114249" y="55554"/>
                  </a:lnTo>
                  <a:lnTo>
                    <a:pt x="121932" y="46773"/>
                  </a:lnTo>
                  <a:lnTo>
                    <a:pt x="133189" y="33694"/>
                  </a:lnTo>
                  <a:lnTo>
                    <a:pt x="144301" y="20468"/>
                  </a:lnTo>
                  <a:lnTo>
                    <a:pt x="151549" y="11244"/>
                  </a:lnTo>
                  <a:lnTo>
                    <a:pt x="156799" y="5749"/>
                  </a:lnTo>
                  <a:lnTo>
                    <a:pt x="163795" y="1636"/>
                  </a:lnTo>
                  <a:lnTo>
                    <a:pt x="171662" y="0"/>
                  </a:lnTo>
                  <a:lnTo>
                    <a:pt x="179527" y="1935"/>
                  </a:lnTo>
                </a:path>
                <a:path w="193039" h="320675">
                  <a:moveTo>
                    <a:pt x="192747" y="80433"/>
                  </a:moveTo>
                  <a:lnTo>
                    <a:pt x="192747" y="73436"/>
                  </a:lnTo>
                  <a:lnTo>
                    <a:pt x="190411" y="67213"/>
                  </a:lnTo>
                  <a:lnTo>
                    <a:pt x="184975" y="67213"/>
                  </a:lnTo>
                  <a:lnTo>
                    <a:pt x="179527" y="67213"/>
                  </a:lnTo>
                  <a:lnTo>
                    <a:pt x="167093" y="64101"/>
                  </a:lnTo>
                  <a:lnTo>
                    <a:pt x="160870" y="64101"/>
                  </a:lnTo>
                  <a:lnTo>
                    <a:pt x="153885" y="64101"/>
                  </a:lnTo>
                  <a:lnTo>
                    <a:pt x="151549" y="63326"/>
                  </a:lnTo>
                  <a:lnTo>
                    <a:pt x="147662" y="71874"/>
                  </a:lnTo>
                  <a:lnTo>
                    <a:pt x="144160" y="79324"/>
                  </a:lnTo>
                  <a:lnTo>
                    <a:pt x="116397" y="111126"/>
                  </a:lnTo>
                  <a:lnTo>
                    <a:pt x="111137" y="113847"/>
                  </a:lnTo>
                  <a:lnTo>
                    <a:pt x="105804" y="117928"/>
                  </a:lnTo>
                  <a:lnTo>
                    <a:pt x="100545" y="123758"/>
                  </a:lnTo>
                  <a:lnTo>
                    <a:pt x="95725" y="130462"/>
                  </a:lnTo>
                  <a:lnTo>
                    <a:pt x="91706" y="137164"/>
                  </a:lnTo>
                  <a:lnTo>
                    <a:pt x="87105" y="147441"/>
                  </a:lnTo>
                  <a:lnTo>
                    <a:pt x="80537" y="161650"/>
                  </a:lnTo>
                  <a:lnTo>
                    <a:pt x="74111" y="175858"/>
                  </a:lnTo>
                  <a:lnTo>
                    <a:pt x="69938" y="186135"/>
                  </a:lnTo>
                  <a:lnTo>
                    <a:pt x="67550" y="193419"/>
                  </a:lnTo>
                  <a:lnTo>
                    <a:pt x="65960" y="201285"/>
                  </a:lnTo>
                  <a:lnTo>
                    <a:pt x="66556" y="207986"/>
                  </a:lnTo>
                  <a:lnTo>
                    <a:pt x="70726" y="211777"/>
                  </a:lnTo>
                </a:path>
                <a:path w="193039" h="320675">
                  <a:moveTo>
                    <a:pt x="185750" y="209440"/>
                  </a:moveTo>
                  <a:lnTo>
                    <a:pt x="192747" y="80433"/>
                  </a:lnTo>
                </a:path>
                <a:path w="193039" h="320675">
                  <a:moveTo>
                    <a:pt x="174878" y="222661"/>
                  </a:moveTo>
                  <a:lnTo>
                    <a:pt x="182651" y="223435"/>
                  </a:lnTo>
                  <a:lnTo>
                    <a:pt x="184975" y="220337"/>
                  </a:lnTo>
                  <a:lnTo>
                    <a:pt x="185750" y="209440"/>
                  </a:lnTo>
                </a:path>
                <a:path w="193039" h="320675">
                  <a:moveTo>
                    <a:pt x="70726" y="211777"/>
                  </a:moveTo>
                  <a:lnTo>
                    <a:pt x="174878" y="222661"/>
                  </a:lnTo>
                </a:path>
                <a:path w="193039" h="320675">
                  <a:moveTo>
                    <a:pt x="77724" y="310494"/>
                  </a:moveTo>
                  <a:lnTo>
                    <a:pt x="1536" y="296498"/>
                  </a:lnTo>
                </a:path>
                <a:path w="193039" h="320675">
                  <a:moveTo>
                    <a:pt x="76161" y="318266"/>
                  </a:moveTo>
                  <a:lnTo>
                    <a:pt x="84721" y="320590"/>
                  </a:lnTo>
                  <a:lnTo>
                    <a:pt x="92481" y="319816"/>
                  </a:lnTo>
                  <a:lnTo>
                    <a:pt x="91706" y="316704"/>
                  </a:lnTo>
                  <a:lnTo>
                    <a:pt x="90931" y="312831"/>
                  </a:lnTo>
                  <a:lnTo>
                    <a:pt x="86258" y="310494"/>
                  </a:lnTo>
                  <a:lnTo>
                    <a:pt x="77724" y="310494"/>
                  </a:lnTo>
                </a:path>
                <a:path w="193039" h="320675">
                  <a:moveTo>
                    <a:pt x="0" y="304271"/>
                  </a:moveTo>
                  <a:lnTo>
                    <a:pt x="76161" y="318266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/>
          <p:nvPr/>
        </p:nvSpPr>
        <p:spPr>
          <a:xfrm>
            <a:off x="17048015" y="4985754"/>
            <a:ext cx="92710" cy="24130"/>
          </a:xfrm>
          <a:custGeom>
            <a:avLst/>
            <a:gdLst/>
            <a:ahLst/>
            <a:cxnLst/>
            <a:rect l="l" t="t" r="r" b="b"/>
            <a:pathLst>
              <a:path w="92710" h="24129">
                <a:moveTo>
                  <a:pt x="76949" y="13995"/>
                </a:moveTo>
                <a:lnTo>
                  <a:pt x="1562" y="0"/>
                </a:lnTo>
              </a:path>
              <a:path w="92710" h="24129">
                <a:moveTo>
                  <a:pt x="76161" y="21767"/>
                </a:moveTo>
                <a:lnTo>
                  <a:pt x="84721" y="24091"/>
                </a:lnTo>
                <a:lnTo>
                  <a:pt x="92494" y="22542"/>
                </a:lnTo>
                <a:lnTo>
                  <a:pt x="91719" y="19431"/>
                </a:lnTo>
                <a:lnTo>
                  <a:pt x="90157" y="16332"/>
                </a:lnTo>
                <a:lnTo>
                  <a:pt x="86283" y="13995"/>
                </a:lnTo>
                <a:lnTo>
                  <a:pt x="76949" y="13995"/>
                </a:lnTo>
              </a:path>
              <a:path w="92710" h="24129">
                <a:moveTo>
                  <a:pt x="0" y="7785"/>
                </a:moveTo>
                <a:lnTo>
                  <a:pt x="76161" y="21767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7084540" y="5068926"/>
            <a:ext cx="92710" cy="26034"/>
          </a:xfrm>
          <a:custGeom>
            <a:avLst/>
            <a:gdLst/>
            <a:ahLst/>
            <a:cxnLst/>
            <a:rect l="l" t="t" r="r" b="b"/>
            <a:pathLst>
              <a:path w="92710" h="26035">
                <a:moveTo>
                  <a:pt x="76949" y="15544"/>
                </a:moveTo>
                <a:lnTo>
                  <a:pt x="787" y="0"/>
                </a:lnTo>
              </a:path>
              <a:path w="92710" h="26035">
                <a:moveTo>
                  <a:pt x="75387" y="23317"/>
                </a:moveTo>
                <a:lnTo>
                  <a:pt x="84734" y="25641"/>
                </a:lnTo>
                <a:lnTo>
                  <a:pt x="92481" y="24866"/>
                </a:lnTo>
                <a:lnTo>
                  <a:pt x="90944" y="20980"/>
                </a:lnTo>
                <a:lnTo>
                  <a:pt x="90170" y="17868"/>
                </a:lnTo>
                <a:lnTo>
                  <a:pt x="85496" y="15544"/>
                </a:lnTo>
                <a:lnTo>
                  <a:pt x="76949" y="15544"/>
                </a:lnTo>
              </a:path>
              <a:path w="92710" h="26035">
                <a:moveTo>
                  <a:pt x="0" y="7772"/>
                </a:moveTo>
                <a:lnTo>
                  <a:pt x="75387" y="23317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7117967" y="5153649"/>
            <a:ext cx="95250" cy="22225"/>
          </a:xfrm>
          <a:custGeom>
            <a:avLst/>
            <a:gdLst/>
            <a:ahLst/>
            <a:cxnLst/>
            <a:rect l="l" t="t" r="r" b="b"/>
            <a:pathLst>
              <a:path w="95250" h="22225">
                <a:moveTo>
                  <a:pt x="81610" y="20980"/>
                </a:moveTo>
                <a:lnTo>
                  <a:pt x="0" y="5435"/>
                </a:lnTo>
              </a:path>
              <a:path w="95250" h="22225">
                <a:moveTo>
                  <a:pt x="79286" y="14757"/>
                </a:moveTo>
                <a:lnTo>
                  <a:pt x="82384" y="15544"/>
                </a:lnTo>
                <a:lnTo>
                  <a:pt x="85496" y="15544"/>
                </a:lnTo>
                <a:lnTo>
                  <a:pt x="88607" y="15544"/>
                </a:lnTo>
                <a:lnTo>
                  <a:pt x="94043" y="16319"/>
                </a:lnTo>
                <a:lnTo>
                  <a:pt x="94818" y="21755"/>
                </a:lnTo>
                <a:lnTo>
                  <a:pt x="90944" y="21755"/>
                </a:lnTo>
                <a:lnTo>
                  <a:pt x="87820" y="21755"/>
                </a:lnTo>
                <a:lnTo>
                  <a:pt x="83934" y="20980"/>
                </a:lnTo>
                <a:lnTo>
                  <a:pt x="81610" y="20980"/>
                </a:lnTo>
              </a:path>
              <a:path w="95250" h="22225">
                <a:moveTo>
                  <a:pt x="3886" y="0"/>
                </a:moveTo>
                <a:lnTo>
                  <a:pt x="79286" y="14757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8" name="object 28"/>
          <p:cNvGrpSpPr/>
          <p:nvPr/>
        </p:nvGrpSpPr>
        <p:grpSpPr>
          <a:xfrm>
            <a:off x="16934245" y="4588514"/>
            <a:ext cx="438150" cy="639445"/>
            <a:chOff x="4388303" y="5684573"/>
            <a:chExt cx="438150" cy="639445"/>
          </a:xfrm>
        </p:grpSpPr>
        <p:sp>
          <p:nvSpPr>
            <p:cNvPr id="29" name="object 29"/>
            <p:cNvSpPr/>
            <p:nvPr/>
          </p:nvSpPr>
          <p:spPr>
            <a:xfrm>
              <a:off x="4450003" y="5822988"/>
              <a:ext cx="353060" cy="376555"/>
            </a:xfrm>
            <a:custGeom>
              <a:avLst/>
              <a:gdLst/>
              <a:ahLst/>
              <a:cxnLst/>
              <a:rect l="l" t="t" r="r" b="b"/>
              <a:pathLst>
                <a:path w="353060" h="376554">
                  <a:moveTo>
                    <a:pt x="352856" y="278257"/>
                  </a:moveTo>
                  <a:lnTo>
                    <a:pt x="348983" y="375412"/>
                  </a:lnTo>
                </a:path>
                <a:path w="353060" h="376554">
                  <a:moveTo>
                    <a:pt x="344309" y="277482"/>
                  </a:moveTo>
                  <a:lnTo>
                    <a:pt x="341198" y="376199"/>
                  </a:lnTo>
                </a:path>
                <a:path w="353060" h="376554">
                  <a:moveTo>
                    <a:pt x="320992" y="195097"/>
                  </a:moveTo>
                  <a:lnTo>
                    <a:pt x="311670" y="365315"/>
                  </a:lnTo>
                  <a:lnTo>
                    <a:pt x="303123" y="366090"/>
                  </a:lnTo>
                  <a:lnTo>
                    <a:pt x="311670" y="196646"/>
                  </a:lnTo>
                </a:path>
                <a:path w="353060" h="376554">
                  <a:moveTo>
                    <a:pt x="287578" y="111925"/>
                  </a:moveTo>
                  <a:lnTo>
                    <a:pt x="278244" y="284480"/>
                  </a:lnTo>
                  <a:lnTo>
                    <a:pt x="268922" y="285254"/>
                  </a:lnTo>
                  <a:lnTo>
                    <a:pt x="278244" y="112712"/>
                  </a:lnTo>
                </a:path>
                <a:path w="353060" h="376554">
                  <a:moveTo>
                    <a:pt x="254152" y="27990"/>
                  </a:moveTo>
                  <a:lnTo>
                    <a:pt x="244817" y="199758"/>
                  </a:lnTo>
                  <a:lnTo>
                    <a:pt x="235508" y="200545"/>
                  </a:lnTo>
                  <a:lnTo>
                    <a:pt x="244817" y="28765"/>
                  </a:lnTo>
                </a:path>
                <a:path w="353060" h="376554">
                  <a:moveTo>
                    <a:pt x="226174" y="146126"/>
                  </a:moveTo>
                  <a:lnTo>
                    <a:pt x="233159" y="0"/>
                  </a:lnTo>
                </a:path>
                <a:path w="353060" h="376554">
                  <a:moveTo>
                    <a:pt x="215277" y="157784"/>
                  </a:moveTo>
                  <a:lnTo>
                    <a:pt x="220725" y="158559"/>
                  </a:lnTo>
                  <a:lnTo>
                    <a:pt x="226174" y="153911"/>
                  </a:lnTo>
                  <a:lnTo>
                    <a:pt x="226174" y="146126"/>
                  </a:lnTo>
                </a:path>
                <a:path w="353060" h="376554">
                  <a:moveTo>
                    <a:pt x="107251" y="152349"/>
                  </a:moveTo>
                  <a:lnTo>
                    <a:pt x="215277" y="157784"/>
                  </a:lnTo>
                </a:path>
                <a:path w="353060" h="376554">
                  <a:moveTo>
                    <a:pt x="52857" y="145351"/>
                  </a:moveTo>
                  <a:lnTo>
                    <a:pt x="65064" y="147212"/>
                  </a:lnTo>
                  <a:lnTo>
                    <a:pt x="79463" y="149145"/>
                  </a:lnTo>
                  <a:lnTo>
                    <a:pt x="94158" y="150930"/>
                  </a:lnTo>
                  <a:lnTo>
                    <a:pt x="107251" y="152349"/>
                  </a:lnTo>
                </a:path>
                <a:path w="353060" h="376554">
                  <a:moveTo>
                    <a:pt x="0" y="134467"/>
                  </a:moveTo>
                  <a:lnTo>
                    <a:pt x="52857" y="145351"/>
                  </a:lnTo>
                </a:path>
                <a:path w="353060" h="376554">
                  <a:moveTo>
                    <a:pt x="247167" y="244843"/>
                  </a:moveTo>
                  <a:lnTo>
                    <a:pt x="252602" y="245618"/>
                  </a:lnTo>
                  <a:lnTo>
                    <a:pt x="257263" y="243281"/>
                  </a:lnTo>
                  <a:lnTo>
                    <a:pt x="257263" y="240182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4595342" y="6060833"/>
              <a:ext cx="102235" cy="7620"/>
            </a:xfrm>
            <a:custGeom>
              <a:avLst/>
              <a:gdLst/>
              <a:ahLst/>
              <a:cxnLst/>
              <a:rect l="l" t="t" r="r" b="b"/>
              <a:pathLst>
                <a:path w="102235" h="7620">
                  <a:moveTo>
                    <a:pt x="-2286" y="3498"/>
                  </a:moveTo>
                  <a:lnTo>
                    <a:pt x="104114" y="3498"/>
                  </a:lnTo>
                </a:path>
              </a:pathLst>
            </a:custGeom>
            <a:ln w="1156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4390589" y="5686859"/>
              <a:ext cx="433705" cy="634365"/>
            </a:xfrm>
            <a:custGeom>
              <a:avLst/>
              <a:gdLst/>
              <a:ahLst/>
              <a:cxnLst/>
              <a:rect l="l" t="t" r="r" b="b"/>
              <a:pathLst>
                <a:path w="433704" h="634364">
                  <a:moveTo>
                    <a:pt x="165890" y="368538"/>
                  </a:moveTo>
                  <a:lnTo>
                    <a:pt x="174918" y="369930"/>
                  </a:lnTo>
                  <a:lnTo>
                    <a:pt x="186202" y="371542"/>
                  </a:lnTo>
                  <a:lnTo>
                    <a:pt x="197046" y="373010"/>
                  </a:lnTo>
                  <a:lnTo>
                    <a:pt x="204752" y="373974"/>
                  </a:lnTo>
                </a:path>
                <a:path w="433704" h="634364">
                  <a:moveTo>
                    <a:pt x="34547" y="262049"/>
                  </a:moveTo>
                  <a:lnTo>
                    <a:pt x="59413" y="270596"/>
                  </a:lnTo>
                  <a:lnTo>
                    <a:pt x="75720" y="308683"/>
                  </a:lnTo>
                  <a:lnTo>
                    <a:pt x="72634" y="319567"/>
                  </a:lnTo>
                  <a:lnTo>
                    <a:pt x="88166" y="356092"/>
                  </a:lnTo>
                  <a:lnTo>
                    <a:pt x="165890" y="368538"/>
                  </a:lnTo>
                </a:path>
                <a:path w="433704" h="634364">
                  <a:moveTo>
                    <a:pt x="5781" y="129918"/>
                  </a:moveTo>
                  <a:lnTo>
                    <a:pt x="0" y="166633"/>
                  </a:lnTo>
                  <a:lnTo>
                    <a:pt x="1504" y="207937"/>
                  </a:lnTo>
                  <a:lnTo>
                    <a:pt x="12339" y="243264"/>
                  </a:lnTo>
                  <a:lnTo>
                    <a:pt x="34547" y="262049"/>
                  </a:lnTo>
                </a:path>
                <a:path w="433704" h="634364">
                  <a:moveTo>
                    <a:pt x="32210" y="61516"/>
                  </a:moveTo>
                  <a:lnTo>
                    <a:pt x="5781" y="129918"/>
                  </a:lnTo>
                </a:path>
                <a:path w="433704" h="634364">
                  <a:moveTo>
                    <a:pt x="57076" y="33538"/>
                  </a:moveTo>
                  <a:lnTo>
                    <a:pt x="49035" y="38897"/>
                  </a:lnTo>
                  <a:lnTo>
                    <a:pt x="41724" y="46074"/>
                  </a:lnTo>
                  <a:lnTo>
                    <a:pt x="35872" y="53978"/>
                  </a:lnTo>
                  <a:lnTo>
                    <a:pt x="32210" y="61516"/>
                  </a:lnTo>
                </a:path>
                <a:path w="433704" h="634364">
                  <a:moveTo>
                    <a:pt x="122367" y="6334"/>
                  </a:moveTo>
                  <a:lnTo>
                    <a:pt x="57076" y="33538"/>
                  </a:lnTo>
                </a:path>
                <a:path w="433704" h="634364">
                  <a:moveTo>
                    <a:pt x="169002" y="124"/>
                  </a:moveTo>
                  <a:lnTo>
                    <a:pt x="155814" y="0"/>
                  </a:lnTo>
                  <a:lnTo>
                    <a:pt x="142770" y="1481"/>
                  </a:lnTo>
                  <a:lnTo>
                    <a:pt x="131183" y="3837"/>
                  </a:lnTo>
                  <a:lnTo>
                    <a:pt x="122367" y="6334"/>
                  </a:lnTo>
                </a:path>
                <a:path w="433704" h="634364">
                  <a:moveTo>
                    <a:pt x="232743" y="8671"/>
                  </a:moveTo>
                  <a:lnTo>
                    <a:pt x="169002" y="124"/>
                  </a:lnTo>
                </a:path>
                <a:path w="433704" h="634364">
                  <a:moveTo>
                    <a:pt x="291798" y="91831"/>
                  </a:moveTo>
                  <a:lnTo>
                    <a:pt x="284511" y="51124"/>
                  </a:lnTo>
                  <a:lnTo>
                    <a:pt x="256562" y="16101"/>
                  </a:lnTo>
                  <a:lnTo>
                    <a:pt x="241459" y="9979"/>
                  </a:lnTo>
                  <a:lnTo>
                    <a:pt x="232743" y="8671"/>
                  </a:lnTo>
                </a:path>
                <a:path w="433704" h="634364">
                  <a:moveTo>
                    <a:pt x="413832" y="414385"/>
                  </a:moveTo>
                  <a:lnTo>
                    <a:pt x="403723" y="413611"/>
                  </a:lnTo>
                  <a:lnTo>
                    <a:pt x="393626" y="388744"/>
                  </a:lnTo>
                  <a:lnTo>
                    <a:pt x="392852" y="365427"/>
                  </a:lnTo>
                  <a:lnTo>
                    <a:pt x="380406" y="331226"/>
                  </a:lnTo>
                  <a:lnTo>
                    <a:pt x="371084" y="332775"/>
                  </a:lnTo>
                  <a:lnTo>
                    <a:pt x="359425" y="301685"/>
                  </a:lnTo>
                  <a:lnTo>
                    <a:pt x="358651" y="279156"/>
                  </a:lnTo>
                  <a:lnTo>
                    <a:pt x="346992" y="248053"/>
                  </a:lnTo>
                  <a:lnTo>
                    <a:pt x="337658" y="248841"/>
                  </a:lnTo>
                  <a:lnTo>
                    <a:pt x="327548" y="223961"/>
                  </a:lnTo>
                  <a:lnTo>
                    <a:pt x="326774" y="200644"/>
                  </a:lnTo>
                  <a:lnTo>
                    <a:pt x="313566" y="164119"/>
                  </a:lnTo>
                  <a:lnTo>
                    <a:pt x="304231" y="164894"/>
                  </a:lnTo>
                  <a:lnTo>
                    <a:pt x="292573" y="136128"/>
                  </a:lnTo>
                  <a:lnTo>
                    <a:pt x="291798" y="91831"/>
                  </a:lnTo>
                </a:path>
                <a:path w="433704" h="634364">
                  <a:moveTo>
                    <a:pt x="430926" y="471904"/>
                  </a:moveTo>
                  <a:lnTo>
                    <a:pt x="433276" y="464906"/>
                  </a:lnTo>
                  <a:lnTo>
                    <a:pt x="431714" y="459470"/>
                  </a:lnTo>
                  <a:lnTo>
                    <a:pt x="430926" y="456359"/>
                  </a:lnTo>
                  <a:lnTo>
                    <a:pt x="427596" y="448161"/>
                  </a:lnTo>
                  <a:lnTo>
                    <a:pt x="421793" y="433915"/>
                  </a:lnTo>
                  <a:lnTo>
                    <a:pt x="416283" y="420397"/>
                  </a:lnTo>
                  <a:lnTo>
                    <a:pt x="413832" y="414385"/>
                  </a:lnTo>
                </a:path>
                <a:path w="433704" h="634364">
                  <a:moveTo>
                    <a:pt x="389728" y="535645"/>
                  </a:moveTo>
                  <a:lnTo>
                    <a:pt x="398287" y="512328"/>
                  </a:lnTo>
                  <a:lnTo>
                    <a:pt x="409946" y="511540"/>
                  </a:lnTo>
                  <a:lnTo>
                    <a:pt x="430926" y="471904"/>
                  </a:lnTo>
                </a:path>
                <a:path w="433704" h="634364">
                  <a:moveTo>
                    <a:pt x="386629" y="546516"/>
                  </a:moveTo>
                  <a:lnTo>
                    <a:pt x="390502" y="544967"/>
                  </a:lnTo>
                  <a:lnTo>
                    <a:pt x="389728" y="542630"/>
                  </a:lnTo>
                  <a:lnTo>
                    <a:pt x="389728" y="535645"/>
                  </a:lnTo>
                </a:path>
                <a:path w="433704" h="634364">
                  <a:moveTo>
                    <a:pt x="343106" y="589264"/>
                  </a:moveTo>
                  <a:lnTo>
                    <a:pt x="344655" y="581492"/>
                  </a:lnTo>
                  <a:lnTo>
                    <a:pt x="386629" y="546516"/>
                  </a:lnTo>
                </a:path>
                <a:path w="433704" h="634364">
                  <a:moveTo>
                    <a:pt x="285588" y="633575"/>
                  </a:moveTo>
                  <a:lnTo>
                    <a:pt x="290248" y="634337"/>
                  </a:lnTo>
                  <a:lnTo>
                    <a:pt x="293360" y="632012"/>
                  </a:lnTo>
                  <a:lnTo>
                    <a:pt x="298796" y="628126"/>
                  </a:lnTo>
                  <a:lnTo>
                    <a:pt x="307575" y="620525"/>
                  </a:lnTo>
                  <a:lnTo>
                    <a:pt x="321822" y="608114"/>
                  </a:lnTo>
                  <a:lnTo>
                    <a:pt x="335634" y="595994"/>
                  </a:lnTo>
                  <a:lnTo>
                    <a:pt x="343106" y="589264"/>
                  </a:lnTo>
                </a:path>
                <a:path w="433704" h="634364">
                  <a:moveTo>
                    <a:pt x="168214" y="523986"/>
                  </a:moveTo>
                  <a:lnTo>
                    <a:pt x="185321" y="562848"/>
                  </a:lnTo>
                  <a:lnTo>
                    <a:pt x="181435" y="568284"/>
                  </a:lnTo>
                  <a:lnTo>
                    <a:pt x="199316" y="610257"/>
                  </a:lnTo>
                  <a:lnTo>
                    <a:pt x="285588" y="633575"/>
                  </a:lnTo>
                </a:path>
                <a:path w="433704" h="634364">
                  <a:moveTo>
                    <a:pt x="343106" y="464131"/>
                  </a:moveTo>
                  <a:lnTo>
                    <a:pt x="348541" y="464131"/>
                  </a:lnTo>
                  <a:lnTo>
                    <a:pt x="353215" y="462582"/>
                  </a:lnTo>
                  <a:lnTo>
                    <a:pt x="353215" y="458696"/>
                  </a:lnTo>
                </a:path>
                <a:path w="433704" h="634364">
                  <a:moveTo>
                    <a:pt x="245951" y="461807"/>
                  </a:moveTo>
                  <a:lnTo>
                    <a:pt x="343106" y="464131"/>
                  </a:lnTo>
                </a:path>
                <a:path w="433704" h="634364">
                  <a:moveTo>
                    <a:pt x="203977" y="456359"/>
                  </a:moveTo>
                  <a:lnTo>
                    <a:pt x="213702" y="457537"/>
                  </a:lnTo>
                  <a:lnTo>
                    <a:pt x="225836" y="459373"/>
                  </a:lnTo>
                  <a:lnTo>
                    <a:pt x="237533" y="461065"/>
                  </a:lnTo>
                  <a:lnTo>
                    <a:pt x="245951" y="461807"/>
                  </a:lnTo>
                </a:path>
                <a:path w="433704" h="634364">
                  <a:moveTo>
                    <a:pt x="95951" y="356092"/>
                  </a:moveTo>
                  <a:lnTo>
                    <a:pt x="113045" y="394954"/>
                  </a:lnTo>
                  <a:lnTo>
                    <a:pt x="109921" y="405063"/>
                  </a:lnTo>
                  <a:lnTo>
                    <a:pt x="125479" y="441601"/>
                  </a:lnTo>
                  <a:lnTo>
                    <a:pt x="203977" y="456359"/>
                  </a:lnTo>
                </a:path>
                <a:path w="433704" h="634364">
                  <a:moveTo>
                    <a:pt x="274691" y="544192"/>
                  </a:moveTo>
                  <a:lnTo>
                    <a:pt x="384292" y="548078"/>
                  </a:lnTo>
                </a:path>
                <a:path w="433704" h="634364">
                  <a:moveTo>
                    <a:pt x="244401" y="540306"/>
                  </a:moveTo>
                  <a:lnTo>
                    <a:pt x="252194" y="541456"/>
                  </a:lnTo>
                  <a:lnTo>
                    <a:pt x="260132" y="542535"/>
                  </a:lnTo>
                  <a:lnTo>
                    <a:pt x="267778" y="543470"/>
                  </a:lnTo>
                  <a:lnTo>
                    <a:pt x="274691" y="544192"/>
                  </a:lnTo>
                </a:path>
                <a:path w="433704" h="634364">
                  <a:moveTo>
                    <a:pt x="134026" y="443151"/>
                  </a:moveTo>
                  <a:lnTo>
                    <a:pt x="148796" y="478127"/>
                  </a:lnTo>
                  <a:lnTo>
                    <a:pt x="145684" y="488236"/>
                  </a:lnTo>
                  <a:lnTo>
                    <a:pt x="161216" y="523986"/>
                  </a:lnTo>
                  <a:lnTo>
                    <a:pt x="244401" y="540306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2" name="object 32"/>
          <p:cNvGrpSpPr/>
          <p:nvPr/>
        </p:nvGrpSpPr>
        <p:grpSpPr>
          <a:xfrm>
            <a:off x="17550161" y="5859426"/>
            <a:ext cx="23495" cy="52069"/>
            <a:chOff x="5004218" y="6955485"/>
            <a:chExt cx="23495" cy="52069"/>
          </a:xfrm>
        </p:grpSpPr>
        <p:sp>
          <p:nvSpPr>
            <p:cNvPr id="33" name="object 33"/>
            <p:cNvSpPr/>
            <p:nvPr/>
          </p:nvSpPr>
          <p:spPr>
            <a:xfrm>
              <a:off x="5012715" y="7003631"/>
              <a:ext cx="12700" cy="1905"/>
            </a:xfrm>
            <a:custGeom>
              <a:avLst/>
              <a:gdLst/>
              <a:ahLst/>
              <a:cxnLst/>
              <a:rect l="l" t="t" r="r" b="b"/>
              <a:pathLst>
                <a:path w="12700" h="1904">
                  <a:moveTo>
                    <a:pt x="-2286" y="781"/>
                  </a:moveTo>
                  <a:lnTo>
                    <a:pt x="14732" y="781"/>
                  </a:lnTo>
                </a:path>
              </a:pathLst>
            </a:custGeom>
            <a:ln w="613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5006504" y="6957771"/>
              <a:ext cx="6350" cy="46355"/>
            </a:xfrm>
            <a:custGeom>
              <a:avLst/>
              <a:gdLst/>
              <a:ahLst/>
              <a:cxnLst/>
              <a:rect l="l" t="t" r="r" b="b"/>
              <a:pathLst>
                <a:path w="6350" h="46354">
                  <a:moveTo>
                    <a:pt x="1562" y="36537"/>
                  </a:moveTo>
                  <a:lnTo>
                    <a:pt x="1562" y="41986"/>
                  </a:lnTo>
                  <a:lnTo>
                    <a:pt x="3098" y="45085"/>
                  </a:lnTo>
                  <a:lnTo>
                    <a:pt x="6210" y="45859"/>
                  </a:lnTo>
                </a:path>
                <a:path w="6350" h="46354">
                  <a:moveTo>
                    <a:pt x="1562" y="9321"/>
                  </a:moveTo>
                  <a:lnTo>
                    <a:pt x="1562" y="36537"/>
                  </a:lnTo>
                </a:path>
                <a:path w="6350" h="46354">
                  <a:moveTo>
                    <a:pt x="0" y="0"/>
                  </a:moveTo>
                  <a:lnTo>
                    <a:pt x="774" y="2349"/>
                  </a:lnTo>
                  <a:lnTo>
                    <a:pt x="1562" y="5448"/>
                  </a:lnTo>
                  <a:lnTo>
                    <a:pt x="1562" y="9321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5" name="object 35"/>
          <p:cNvGrpSpPr/>
          <p:nvPr/>
        </p:nvGrpSpPr>
        <p:grpSpPr>
          <a:xfrm>
            <a:off x="17299860" y="4963554"/>
            <a:ext cx="421005" cy="969644"/>
            <a:chOff x="4753917" y="6059614"/>
            <a:chExt cx="421005" cy="969644"/>
          </a:xfrm>
        </p:grpSpPr>
        <p:sp>
          <p:nvSpPr>
            <p:cNvPr id="36" name="object 36"/>
            <p:cNvSpPr/>
            <p:nvPr/>
          </p:nvSpPr>
          <p:spPr>
            <a:xfrm>
              <a:off x="4769407" y="6199187"/>
              <a:ext cx="103505" cy="827405"/>
            </a:xfrm>
            <a:custGeom>
              <a:avLst/>
              <a:gdLst/>
              <a:ahLst/>
              <a:cxnLst/>
              <a:rect l="l" t="t" r="r" b="b"/>
              <a:pathLst>
                <a:path w="103504" h="827404">
                  <a:moveTo>
                    <a:pt x="21019" y="36525"/>
                  </a:moveTo>
                  <a:lnTo>
                    <a:pt x="26455" y="0"/>
                  </a:lnTo>
                </a:path>
                <a:path w="103504" h="827404">
                  <a:moveTo>
                    <a:pt x="103404" y="826985"/>
                  </a:moveTo>
                  <a:lnTo>
                    <a:pt x="73864" y="800569"/>
                  </a:lnTo>
                  <a:lnTo>
                    <a:pt x="55800" y="752964"/>
                  </a:lnTo>
                  <a:lnTo>
                    <a:pt x="40652" y="702812"/>
                  </a:lnTo>
                  <a:lnTo>
                    <a:pt x="28226" y="650590"/>
                  </a:lnTo>
                  <a:lnTo>
                    <a:pt x="18328" y="596777"/>
                  </a:lnTo>
                  <a:lnTo>
                    <a:pt x="10766" y="541851"/>
                  </a:lnTo>
                  <a:lnTo>
                    <a:pt x="5345" y="486290"/>
                  </a:lnTo>
                  <a:lnTo>
                    <a:pt x="1873" y="430571"/>
                  </a:lnTo>
                  <a:lnTo>
                    <a:pt x="156" y="375173"/>
                  </a:lnTo>
                  <a:lnTo>
                    <a:pt x="0" y="320574"/>
                  </a:lnTo>
                  <a:lnTo>
                    <a:pt x="1211" y="267252"/>
                  </a:lnTo>
                  <a:lnTo>
                    <a:pt x="3598" y="215685"/>
                  </a:lnTo>
                  <a:lnTo>
                    <a:pt x="6965" y="166351"/>
                  </a:lnTo>
                  <a:lnTo>
                    <a:pt x="11120" y="119727"/>
                  </a:lnTo>
                  <a:lnTo>
                    <a:pt x="15869" y="76292"/>
                  </a:lnTo>
                  <a:lnTo>
                    <a:pt x="21019" y="36525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7" name="object 3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809908" y="6059614"/>
              <a:ext cx="364439" cy="425269"/>
            </a:xfrm>
            <a:prstGeom prst="rect">
              <a:avLst/>
            </a:prstGeom>
          </p:spPr>
        </p:pic>
        <p:sp>
          <p:nvSpPr>
            <p:cNvPr id="38" name="object 38"/>
            <p:cNvSpPr/>
            <p:nvPr/>
          </p:nvSpPr>
          <p:spPr>
            <a:xfrm>
              <a:off x="5172062" y="6472771"/>
              <a:ext cx="0" cy="405130"/>
            </a:xfrm>
            <a:custGeom>
              <a:avLst/>
              <a:gdLst/>
              <a:ahLst/>
              <a:cxnLst/>
              <a:rect l="l" t="t" r="r" b="b"/>
              <a:pathLst>
                <a:path h="405129">
                  <a:moveTo>
                    <a:pt x="0" y="404952"/>
                  </a:moveTo>
                  <a:lnTo>
                    <a:pt x="0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9" name="object 3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940490" y="6875437"/>
              <a:ext cx="233857" cy="132616"/>
            </a:xfrm>
            <a:prstGeom prst="rect">
              <a:avLst/>
            </a:prstGeom>
          </p:spPr>
        </p:pic>
        <p:sp>
          <p:nvSpPr>
            <p:cNvPr id="40" name="object 40"/>
            <p:cNvSpPr/>
            <p:nvPr/>
          </p:nvSpPr>
          <p:spPr>
            <a:xfrm>
              <a:off x="4756203" y="6233376"/>
              <a:ext cx="408305" cy="793750"/>
            </a:xfrm>
            <a:custGeom>
              <a:avLst/>
              <a:gdLst/>
              <a:ahLst/>
              <a:cxnLst/>
              <a:rect l="l" t="t" r="r" b="b"/>
              <a:pathLst>
                <a:path w="408304" h="793750">
                  <a:moveTo>
                    <a:pt x="21015" y="0"/>
                  </a:moveTo>
                  <a:lnTo>
                    <a:pt x="15866" y="39767"/>
                  </a:lnTo>
                  <a:lnTo>
                    <a:pt x="11117" y="83202"/>
                  </a:lnTo>
                  <a:lnTo>
                    <a:pt x="6963" y="129825"/>
                  </a:lnTo>
                  <a:lnTo>
                    <a:pt x="3596" y="179159"/>
                  </a:lnTo>
                  <a:lnTo>
                    <a:pt x="1211" y="230727"/>
                  </a:lnTo>
                  <a:lnTo>
                    <a:pt x="0" y="284048"/>
                  </a:lnTo>
                  <a:lnTo>
                    <a:pt x="156" y="338647"/>
                  </a:lnTo>
                  <a:lnTo>
                    <a:pt x="1874" y="394044"/>
                  </a:lnTo>
                  <a:lnTo>
                    <a:pt x="5347" y="449762"/>
                  </a:lnTo>
                  <a:lnTo>
                    <a:pt x="10768" y="505322"/>
                  </a:lnTo>
                  <a:lnTo>
                    <a:pt x="18330" y="560247"/>
                  </a:lnTo>
                  <a:lnTo>
                    <a:pt x="28227" y="614059"/>
                  </a:lnTo>
                  <a:lnTo>
                    <a:pt x="40652" y="666278"/>
                  </a:lnTo>
                  <a:lnTo>
                    <a:pt x="55799" y="716429"/>
                  </a:lnTo>
                  <a:lnTo>
                    <a:pt x="73860" y="764031"/>
                  </a:lnTo>
                  <a:lnTo>
                    <a:pt x="117391" y="793570"/>
                  </a:lnTo>
                  <a:lnTo>
                    <a:pt x="150597" y="790487"/>
                  </a:lnTo>
                  <a:lnTo>
                    <a:pt x="186573" y="771817"/>
                  </a:lnTo>
                </a:path>
                <a:path w="408304" h="793750">
                  <a:moveTo>
                    <a:pt x="394865" y="209080"/>
                  </a:moveTo>
                  <a:lnTo>
                    <a:pt x="408086" y="216077"/>
                  </a:lnTo>
                </a:path>
                <a:path w="408304" h="793750">
                  <a:moveTo>
                    <a:pt x="380870" y="212191"/>
                  </a:moveTo>
                  <a:lnTo>
                    <a:pt x="386318" y="209080"/>
                  </a:lnTo>
                  <a:lnTo>
                    <a:pt x="390979" y="208305"/>
                  </a:lnTo>
                  <a:lnTo>
                    <a:pt x="394865" y="209080"/>
                  </a:lnTo>
                </a:path>
                <a:path w="408304" h="793750">
                  <a:moveTo>
                    <a:pt x="341233" y="235508"/>
                  </a:moveTo>
                  <a:lnTo>
                    <a:pt x="380870" y="212191"/>
                  </a:lnTo>
                </a:path>
                <a:path w="408304" h="793750">
                  <a:moveTo>
                    <a:pt x="313255" y="241731"/>
                  </a:moveTo>
                  <a:lnTo>
                    <a:pt x="318939" y="242615"/>
                  </a:lnTo>
                  <a:lnTo>
                    <a:pt x="325496" y="241825"/>
                  </a:lnTo>
                  <a:lnTo>
                    <a:pt x="332927" y="239433"/>
                  </a:lnTo>
                  <a:lnTo>
                    <a:pt x="341233" y="235508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1" name="object 4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816119" y="6064758"/>
              <a:ext cx="72974" cy="69087"/>
            </a:xfrm>
            <a:prstGeom prst="rect">
              <a:avLst/>
            </a:prstGeom>
          </p:spPr>
        </p:pic>
      </p:grpSp>
      <p:sp>
        <p:nvSpPr>
          <p:cNvPr id="42" name="object 42"/>
          <p:cNvSpPr/>
          <p:nvPr/>
        </p:nvSpPr>
        <p:spPr>
          <a:xfrm>
            <a:off x="17631721" y="4567607"/>
            <a:ext cx="22225" cy="807085"/>
          </a:xfrm>
          <a:custGeom>
            <a:avLst/>
            <a:gdLst/>
            <a:ahLst/>
            <a:cxnLst/>
            <a:rect l="l" t="t" r="r" b="b"/>
            <a:pathLst>
              <a:path w="22225" h="807085">
                <a:moveTo>
                  <a:pt x="0" y="141452"/>
                </a:moveTo>
                <a:lnTo>
                  <a:pt x="13220" y="141452"/>
                </a:lnTo>
                <a:lnTo>
                  <a:pt x="21767" y="141452"/>
                </a:lnTo>
                <a:lnTo>
                  <a:pt x="18656" y="0"/>
                </a:lnTo>
              </a:path>
              <a:path w="22225" h="807085">
                <a:moveTo>
                  <a:pt x="0" y="806767"/>
                </a:moveTo>
                <a:lnTo>
                  <a:pt x="0" y="466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17336370" y="5863274"/>
            <a:ext cx="313055" cy="741045"/>
          </a:xfrm>
          <a:custGeom>
            <a:avLst/>
            <a:gdLst/>
            <a:ahLst/>
            <a:cxnLst/>
            <a:rect l="l" t="t" r="r" b="b"/>
            <a:pathLst>
              <a:path w="313054" h="741045">
                <a:moveTo>
                  <a:pt x="275920" y="644321"/>
                </a:moveTo>
                <a:lnTo>
                  <a:pt x="147688" y="610908"/>
                </a:lnTo>
              </a:path>
              <a:path w="313054" h="741045">
                <a:moveTo>
                  <a:pt x="312458" y="625665"/>
                </a:moveTo>
                <a:lnTo>
                  <a:pt x="310028" y="636888"/>
                </a:lnTo>
                <a:lnTo>
                  <a:pt x="302933" y="643156"/>
                </a:lnTo>
                <a:lnTo>
                  <a:pt x="291466" y="645342"/>
                </a:lnTo>
                <a:lnTo>
                  <a:pt x="275920" y="644321"/>
                </a:lnTo>
              </a:path>
              <a:path w="313054" h="741045">
                <a:moveTo>
                  <a:pt x="308571" y="257263"/>
                </a:moveTo>
                <a:lnTo>
                  <a:pt x="312458" y="625665"/>
                </a:lnTo>
              </a:path>
              <a:path w="313054" h="741045">
                <a:moveTo>
                  <a:pt x="296913" y="235508"/>
                </a:moveTo>
                <a:lnTo>
                  <a:pt x="307009" y="237045"/>
                </a:lnTo>
                <a:lnTo>
                  <a:pt x="308571" y="242481"/>
                </a:lnTo>
                <a:lnTo>
                  <a:pt x="308571" y="257263"/>
                </a:lnTo>
              </a:path>
              <a:path w="313054" h="741045">
                <a:moveTo>
                  <a:pt x="0" y="740702"/>
                </a:moveTo>
                <a:lnTo>
                  <a:pt x="295351" y="482650"/>
                </a:lnTo>
                <a:lnTo>
                  <a:pt x="296913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17296732" y="6590755"/>
            <a:ext cx="33020" cy="191135"/>
          </a:xfrm>
          <a:custGeom>
            <a:avLst/>
            <a:gdLst/>
            <a:ahLst/>
            <a:cxnLst/>
            <a:rect l="l" t="t" r="r" b="b"/>
            <a:pathLst>
              <a:path w="33020" h="191134">
                <a:moveTo>
                  <a:pt x="0" y="169456"/>
                </a:moveTo>
                <a:lnTo>
                  <a:pt x="1822" y="181136"/>
                </a:lnTo>
                <a:lnTo>
                  <a:pt x="7581" y="189464"/>
                </a:lnTo>
                <a:lnTo>
                  <a:pt x="17712" y="191087"/>
                </a:lnTo>
                <a:lnTo>
                  <a:pt x="32651" y="182651"/>
                </a:lnTo>
              </a:path>
              <a:path w="33020" h="191134">
                <a:moveTo>
                  <a:pt x="0" y="59080"/>
                </a:moveTo>
                <a:lnTo>
                  <a:pt x="0" y="169456"/>
                </a:lnTo>
              </a:path>
              <a:path w="33020" h="191134">
                <a:moveTo>
                  <a:pt x="31864" y="0"/>
                </a:moveTo>
                <a:lnTo>
                  <a:pt x="19014" y="8581"/>
                </a:lnTo>
                <a:lnTo>
                  <a:pt x="8936" y="21967"/>
                </a:lnTo>
                <a:lnTo>
                  <a:pt x="2355" y="39140"/>
                </a:lnTo>
                <a:lnTo>
                  <a:pt x="0" y="5908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16814844" y="4358526"/>
            <a:ext cx="822325" cy="224154"/>
          </a:xfrm>
          <a:custGeom>
            <a:avLst/>
            <a:gdLst/>
            <a:ahLst/>
            <a:cxnLst/>
            <a:rect l="l" t="t" r="r" b="b"/>
            <a:pathLst>
              <a:path w="822325" h="224154">
                <a:moveTo>
                  <a:pt x="508317" y="223837"/>
                </a:moveTo>
                <a:lnTo>
                  <a:pt x="822325" y="122809"/>
                </a:lnTo>
              </a:path>
              <a:path w="822325" h="224154">
                <a:moveTo>
                  <a:pt x="808316" y="100266"/>
                </a:moveTo>
                <a:lnTo>
                  <a:pt x="417385" y="53632"/>
                </a:lnTo>
                <a:lnTo>
                  <a:pt x="37299" y="5435"/>
                </a:ln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6" name="object 46"/>
          <p:cNvGrpSpPr/>
          <p:nvPr/>
        </p:nvGrpSpPr>
        <p:grpSpPr>
          <a:xfrm>
            <a:off x="16158094" y="4173589"/>
            <a:ext cx="1502410" cy="2707640"/>
            <a:chOff x="3612152" y="5269649"/>
            <a:chExt cx="1502410" cy="2707640"/>
          </a:xfrm>
        </p:grpSpPr>
        <p:sp>
          <p:nvSpPr>
            <p:cNvPr id="47" name="object 47"/>
            <p:cNvSpPr/>
            <p:nvPr/>
          </p:nvSpPr>
          <p:spPr>
            <a:xfrm>
              <a:off x="3614438" y="5271935"/>
              <a:ext cx="1497965" cy="2275205"/>
            </a:xfrm>
            <a:custGeom>
              <a:avLst/>
              <a:gdLst/>
              <a:ahLst/>
              <a:cxnLst/>
              <a:rect l="l" t="t" r="r" b="b"/>
              <a:pathLst>
                <a:path w="1497964" h="2275204">
                  <a:moveTo>
                    <a:pt x="669233" y="3111"/>
                  </a:moveTo>
                  <a:lnTo>
                    <a:pt x="656787" y="8547"/>
                  </a:lnTo>
                </a:path>
                <a:path w="1497964" h="2275204">
                  <a:moveTo>
                    <a:pt x="690214" y="1549"/>
                  </a:moveTo>
                  <a:lnTo>
                    <a:pt x="682441" y="774"/>
                  </a:lnTo>
                  <a:lnTo>
                    <a:pt x="675443" y="0"/>
                  </a:lnTo>
                  <a:lnTo>
                    <a:pt x="669233" y="3111"/>
                  </a:lnTo>
                </a:path>
                <a:path w="1497964" h="2275204">
                  <a:moveTo>
                    <a:pt x="1457357" y="73063"/>
                  </a:moveTo>
                  <a:lnTo>
                    <a:pt x="690214" y="1549"/>
                  </a:lnTo>
                </a:path>
                <a:path w="1497964" h="2275204">
                  <a:moveTo>
                    <a:pt x="1497756" y="121246"/>
                  </a:moveTo>
                  <a:lnTo>
                    <a:pt x="1495162" y="102788"/>
                  </a:lnTo>
                  <a:lnTo>
                    <a:pt x="1487472" y="88411"/>
                  </a:lnTo>
                  <a:lnTo>
                    <a:pt x="1474824" y="78405"/>
                  </a:lnTo>
                  <a:lnTo>
                    <a:pt x="1457357" y="73063"/>
                  </a:lnTo>
                </a:path>
                <a:path w="1497964" h="2275204">
                  <a:moveTo>
                    <a:pt x="1155783" y="509866"/>
                  </a:moveTo>
                  <a:lnTo>
                    <a:pt x="1497756" y="388619"/>
                  </a:lnTo>
                  <a:lnTo>
                    <a:pt x="1497756" y="121246"/>
                  </a:lnTo>
                </a:path>
                <a:path w="1497964" h="2275204">
                  <a:moveTo>
                    <a:pt x="1489221" y="302336"/>
                  </a:moveTo>
                  <a:lnTo>
                    <a:pt x="1484874" y="293621"/>
                  </a:lnTo>
                  <a:lnTo>
                    <a:pt x="1478920" y="287964"/>
                  </a:lnTo>
                  <a:lnTo>
                    <a:pt x="1471507" y="284639"/>
                  </a:lnTo>
                  <a:lnTo>
                    <a:pt x="1462780" y="282917"/>
                  </a:lnTo>
                </a:path>
                <a:path w="1497964" h="2275204">
                  <a:moveTo>
                    <a:pt x="1488447" y="125907"/>
                  </a:moveTo>
                  <a:lnTo>
                    <a:pt x="1489221" y="302336"/>
                  </a:lnTo>
                </a:path>
                <a:path w="1497964" h="2275204">
                  <a:moveTo>
                    <a:pt x="1447261" y="78498"/>
                  </a:moveTo>
                  <a:lnTo>
                    <a:pt x="1464840" y="83502"/>
                  </a:lnTo>
                  <a:lnTo>
                    <a:pt x="1477760" y="93459"/>
                  </a:lnTo>
                  <a:lnTo>
                    <a:pt x="1485726" y="107788"/>
                  </a:lnTo>
                  <a:lnTo>
                    <a:pt x="1488447" y="125907"/>
                  </a:lnTo>
                </a:path>
                <a:path w="1497964" h="2275204">
                  <a:moveTo>
                    <a:pt x="680104" y="6210"/>
                  </a:moveTo>
                  <a:lnTo>
                    <a:pt x="1447261" y="78498"/>
                  </a:lnTo>
                </a:path>
                <a:path w="1497964" h="2275204">
                  <a:moveTo>
                    <a:pt x="651352" y="31089"/>
                  </a:moveTo>
                  <a:lnTo>
                    <a:pt x="653115" y="15290"/>
                  </a:lnTo>
                  <a:lnTo>
                    <a:pt x="659613" y="7867"/>
                  </a:lnTo>
                  <a:lnTo>
                    <a:pt x="669168" y="5836"/>
                  </a:lnTo>
                  <a:lnTo>
                    <a:pt x="680104" y="6210"/>
                  </a:lnTo>
                </a:path>
                <a:path w="1497964" h="2275204">
                  <a:moveTo>
                    <a:pt x="397199" y="246392"/>
                  </a:moveTo>
                  <a:lnTo>
                    <a:pt x="654463" y="182651"/>
                  </a:lnTo>
                  <a:lnTo>
                    <a:pt x="651352" y="31089"/>
                  </a:lnTo>
                </a:path>
                <a:path w="1497964" h="2275204">
                  <a:moveTo>
                    <a:pt x="1155783" y="365302"/>
                  </a:moveTo>
                  <a:lnTo>
                    <a:pt x="1158120" y="740714"/>
                  </a:lnTo>
                </a:path>
                <a:path w="1497964" h="2275204">
                  <a:moveTo>
                    <a:pt x="1144124" y="349757"/>
                  </a:moveTo>
                  <a:lnTo>
                    <a:pt x="1152671" y="352082"/>
                  </a:lnTo>
                  <a:lnTo>
                    <a:pt x="1155783" y="353644"/>
                  </a:lnTo>
                  <a:lnTo>
                    <a:pt x="1155783" y="365302"/>
                  </a:lnTo>
                </a:path>
                <a:path w="1497964" h="2275204">
                  <a:moveTo>
                    <a:pt x="118167" y="207530"/>
                  </a:moveTo>
                  <a:lnTo>
                    <a:pt x="682441" y="286029"/>
                  </a:lnTo>
                  <a:lnTo>
                    <a:pt x="1085831" y="341985"/>
                  </a:lnTo>
                  <a:lnTo>
                    <a:pt x="1144124" y="349757"/>
                  </a:lnTo>
                </a:path>
                <a:path w="1497964" h="2275204">
                  <a:moveTo>
                    <a:pt x="89415" y="209854"/>
                  </a:moveTo>
                  <a:lnTo>
                    <a:pt x="96309" y="207852"/>
                  </a:lnTo>
                  <a:lnTo>
                    <a:pt x="103205" y="207235"/>
                  </a:lnTo>
                  <a:lnTo>
                    <a:pt x="110394" y="207347"/>
                  </a:lnTo>
                  <a:lnTo>
                    <a:pt x="118167" y="207530"/>
                  </a:lnTo>
                </a:path>
                <a:path w="1497964" h="2275204">
                  <a:moveTo>
                    <a:pt x="12465" y="230060"/>
                  </a:moveTo>
                  <a:lnTo>
                    <a:pt x="89415" y="209854"/>
                  </a:lnTo>
                </a:path>
                <a:path w="1497964" h="2275204">
                  <a:moveTo>
                    <a:pt x="19" y="258825"/>
                  </a:moveTo>
                  <a:lnTo>
                    <a:pt x="0" y="249082"/>
                  </a:lnTo>
                  <a:lnTo>
                    <a:pt x="2166" y="240361"/>
                  </a:lnTo>
                  <a:lnTo>
                    <a:pt x="6370" y="233681"/>
                  </a:lnTo>
                  <a:lnTo>
                    <a:pt x="12465" y="230060"/>
                  </a:lnTo>
                </a:path>
                <a:path w="1497964" h="2275204">
                  <a:moveTo>
                    <a:pt x="64535" y="2274989"/>
                  </a:moveTo>
                  <a:lnTo>
                    <a:pt x="19" y="258825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8" name="object 4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794823" y="5586768"/>
              <a:ext cx="645807" cy="187210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676688" y="5740470"/>
              <a:ext cx="1399077" cy="2236419"/>
            </a:xfrm>
            <a:prstGeom prst="rect">
              <a:avLst/>
            </a:prstGeom>
          </p:spPr>
        </p:pic>
      </p:grpSp>
      <p:sp>
        <p:nvSpPr>
          <p:cNvPr id="59" name="object 59"/>
          <p:cNvSpPr txBox="1"/>
          <p:nvPr/>
        </p:nvSpPr>
        <p:spPr>
          <a:xfrm>
            <a:off x="364331" y="342900"/>
            <a:ext cx="12954000" cy="791755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57530" algn="just">
              <a:spcBef>
                <a:spcPts val="100"/>
              </a:spcBef>
            </a:pPr>
            <a:r>
              <a:rPr lang="es-ES" sz="3200" b="1" spc="55" dirty="0" smtClean="0">
                <a:solidFill>
                  <a:srgbClr val="171514"/>
                </a:solidFill>
                <a:cs typeface="Microsoft Sans Serif"/>
              </a:rPr>
              <a:t>Interruptores</a:t>
            </a:r>
            <a:r>
              <a:rPr lang="es-ES" sz="3200" b="1" spc="-20" dirty="0" smtClean="0">
                <a:solidFill>
                  <a:srgbClr val="171514"/>
                </a:solidFill>
                <a:cs typeface="Microsoft Sans Serif"/>
              </a:rPr>
              <a:t> </a:t>
            </a:r>
            <a:r>
              <a:rPr lang="es-ES" sz="3200" b="1" spc="35" dirty="0" smtClean="0">
                <a:solidFill>
                  <a:srgbClr val="171514"/>
                </a:solidFill>
                <a:cs typeface="Microsoft Sans Serif"/>
              </a:rPr>
              <a:t>de</a:t>
            </a:r>
            <a:r>
              <a:rPr lang="es-ES" sz="3200" b="1" spc="-20" dirty="0" smtClean="0">
                <a:solidFill>
                  <a:srgbClr val="171514"/>
                </a:solidFill>
                <a:cs typeface="Microsoft Sans Serif"/>
              </a:rPr>
              <a:t> </a:t>
            </a:r>
            <a:r>
              <a:rPr lang="es-ES" sz="3200" b="1" spc="40" dirty="0" smtClean="0">
                <a:solidFill>
                  <a:srgbClr val="171514"/>
                </a:solidFill>
                <a:cs typeface="Microsoft Sans Serif"/>
              </a:rPr>
              <a:t>seguridad</a:t>
            </a:r>
            <a:r>
              <a:rPr lang="es-ES" sz="3200" b="1" spc="-15" dirty="0" smtClean="0">
                <a:solidFill>
                  <a:srgbClr val="171514"/>
                </a:solidFill>
                <a:cs typeface="Microsoft Sans Serif"/>
              </a:rPr>
              <a:t> </a:t>
            </a:r>
            <a:r>
              <a:rPr lang="es-ES" sz="3200" b="1" spc="10" dirty="0" smtClean="0">
                <a:solidFill>
                  <a:srgbClr val="171514"/>
                </a:solidFill>
                <a:cs typeface="Microsoft Sans Serif"/>
              </a:rPr>
              <a:t>Siemens</a:t>
            </a:r>
            <a:endParaRPr lang="es-ES" sz="3200" b="1" dirty="0" smtClean="0">
              <a:cs typeface="Microsoft Sans Serif"/>
            </a:endParaRPr>
          </a:p>
          <a:p>
            <a:pPr marL="12700" marR="557530" algn="just">
              <a:spcBef>
                <a:spcPts val="100"/>
              </a:spcBef>
            </a:pPr>
            <a:endParaRPr lang="es-ES" sz="3200" spc="30" dirty="0" smtClean="0">
              <a:solidFill>
                <a:srgbClr val="171514"/>
              </a:solidFill>
              <a:cs typeface="Microsoft Sans Serif"/>
            </a:endParaRPr>
          </a:p>
          <a:p>
            <a:pPr marL="12700" marR="557530" algn="just">
              <a:spcBef>
                <a:spcPts val="100"/>
              </a:spcBef>
            </a:pPr>
            <a:r>
              <a:rPr lang="es-ES" sz="3200" spc="30" dirty="0" smtClean="0">
                <a:solidFill>
                  <a:srgbClr val="171514"/>
                </a:solidFill>
                <a:cs typeface="Microsoft Sans Serif"/>
              </a:rPr>
              <a:t>Un </a:t>
            </a:r>
            <a:r>
              <a:rPr sz="3200" b="1" spc="30" dirty="0" err="1" smtClean="0">
                <a:solidFill>
                  <a:srgbClr val="171514"/>
                </a:solidFill>
                <a:cs typeface="Arial"/>
              </a:rPr>
              <a:t>interruptor</a:t>
            </a:r>
            <a:r>
              <a:rPr sz="3200" b="1" spc="-30" dirty="0" smtClean="0">
                <a:solidFill>
                  <a:srgbClr val="171514"/>
                </a:solidFill>
                <a:cs typeface="Arial"/>
              </a:rPr>
              <a:t> </a:t>
            </a:r>
            <a:r>
              <a:rPr sz="3200" b="1" spc="20" dirty="0" smtClean="0">
                <a:solidFill>
                  <a:srgbClr val="171514"/>
                </a:solidFill>
                <a:cs typeface="Arial"/>
              </a:rPr>
              <a:t>de</a:t>
            </a:r>
            <a:r>
              <a:rPr sz="3200" b="1" spc="-30" dirty="0" smtClean="0">
                <a:solidFill>
                  <a:srgbClr val="171514"/>
                </a:solidFill>
                <a:cs typeface="Arial"/>
              </a:rPr>
              <a:t> </a:t>
            </a:r>
            <a:r>
              <a:rPr sz="3200" b="1" spc="25" dirty="0" err="1" smtClean="0">
                <a:solidFill>
                  <a:srgbClr val="171514"/>
                </a:solidFill>
                <a:cs typeface="Arial"/>
              </a:rPr>
              <a:t>seguridad</a:t>
            </a:r>
            <a:r>
              <a:rPr lang="es-ES" sz="3200" spc="25" dirty="0" smtClean="0">
                <a:solidFill>
                  <a:srgbClr val="171514"/>
                </a:solidFill>
                <a:cs typeface="Microsoft Sans Serif"/>
              </a:rPr>
              <a:t> </a:t>
            </a:r>
            <a:r>
              <a:rPr sz="3200" spc="25" dirty="0" err="1" smtClean="0">
                <a:solidFill>
                  <a:srgbClr val="171514"/>
                </a:solidFill>
                <a:cs typeface="Microsoft Sans Serif"/>
              </a:rPr>
              <a:t>es</a:t>
            </a:r>
            <a:r>
              <a:rPr lang="es-ES" sz="3200" spc="25" dirty="0" smtClean="0">
                <a:solidFill>
                  <a:srgbClr val="171514"/>
                </a:solidFill>
                <a:cs typeface="Microsoft Sans Serif"/>
              </a:rPr>
              <a:t> </a:t>
            </a:r>
            <a:r>
              <a:rPr sz="3200" spc="25" dirty="0" smtClean="0">
                <a:solidFill>
                  <a:srgbClr val="171514"/>
                </a:solidFill>
                <a:cs typeface="Microsoft Sans Serif"/>
              </a:rPr>
              <a:t>un</a:t>
            </a:r>
            <a:r>
              <a:rPr lang="es-ES" sz="3200" spc="25" dirty="0" smtClean="0">
                <a:solidFill>
                  <a:srgbClr val="171514"/>
                </a:solidFill>
                <a:cs typeface="Microsoft Sans Serif"/>
              </a:rPr>
              <a:t> </a:t>
            </a:r>
            <a:r>
              <a:rPr sz="3200" spc="25" dirty="0" err="1" smtClean="0">
                <a:solidFill>
                  <a:srgbClr val="171514"/>
                </a:solidFill>
                <a:cs typeface="Microsoft Sans Serif"/>
              </a:rPr>
              <a:t>tipo</a:t>
            </a:r>
            <a:r>
              <a:rPr lang="es-ES" sz="3200" spc="25" dirty="0" smtClean="0">
                <a:solidFill>
                  <a:srgbClr val="171514"/>
                </a:solidFill>
                <a:cs typeface="Microsoft Sans Serif"/>
              </a:rPr>
              <a:t> </a:t>
            </a:r>
            <a:r>
              <a:rPr sz="3200" spc="25" dirty="0" err="1" smtClean="0">
                <a:solidFill>
                  <a:srgbClr val="171514"/>
                </a:solidFill>
                <a:cs typeface="Microsoft Sans Serif"/>
              </a:rPr>
              <a:t>común</a:t>
            </a:r>
            <a:r>
              <a:rPr lang="es-ES" sz="3200" spc="25" dirty="0" smtClean="0">
                <a:solidFill>
                  <a:srgbClr val="171514"/>
                </a:solidFill>
                <a:cs typeface="Microsoft Sans Serif"/>
              </a:rPr>
              <a:t> </a:t>
            </a:r>
            <a:r>
              <a:rPr sz="3200" spc="25" dirty="0" smtClean="0">
                <a:solidFill>
                  <a:srgbClr val="171514"/>
                </a:solidFill>
                <a:cs typeface="Microsoft Sans Serif"/>
              </a:rPr>
              <a:t>de</a:t>
            </a:r>
            <a:r>
              <a:rPr lang="es-ES" sz="3200" spc="25" dirty="0" smtClean="0">
                <a:solidFill>
                  <a:srgbClr val="171514"/>
                </a:solidFill>
                <a:cs typeface="Microsoft Sans Serif"/>
              </a:rPr>
              <a:t> </a:t>
            </a:r>
            <a:r>
              <a:rPr sz="3200" spc="25" dirty="0" err="1" smtClean="0">
                <a:solidFill>
                  <a:srgbClr val="171514"/>
                </a:solidFill>
                <a:cs typeface="Microsoft Sans Serif"/>
              </a:rPr>
              <a:t>interruptor</a:t>
            </a:r>
            <a:r>
              <a:rPr lang="es-ES" sz="3200" spc="25" dirty="0" smtClean="0">
                <a:solidFill>
                  <a:srgbClr val="171514"/>
                </a:solidFill>
                <a:cs typeface="Microsoft Sans Serif"/>
              </a:rPr>
              <a:t> </a:t>
            </a:r>
            <a:r>
              <a:rPr sz="3200" spc="25" dirty="0" err="1" smtClean="0">
                <a:solidFill>
                  <a:srgbClr val="171514"/>
                </a:solidFill>
                <a:cs typeface="Microsoft Sans Serif"/>
              </a:rPr>
              <a:t>cerrado</a:t>
            </a:r>
            <a:r>
              <a:rPr lang="es-ES" sz="3200" spc="25" dirty="0" smtClean="0">
                <a:solidFill>
                  <a:srgbClr val="171514"/>
                </a:solidFill>
                <a:cs typeface="Microsoft Sans Serif"/>
              </a:rPr>
              <a:t>  </a:t>
            </a:r>
            <a:r>
              <a:rPr sz="3200" spc="25" dirty="0" err="1" smtClean="0">
                <a:solidFill>
                  <a:srgbClr val="171514"/>
                </a:solidFill>
                <a:cs typeface="Microsoft Sans Serif"/>
              </a:rPr>
              <a:t>Seguridad</a:t>
            </a:r>
            <a:r>
              <a:rPr lang="es-ES" sz="3200" spc="25" dirty="0" smtClean="0">
                <a:solidFill>
                  <a:srgbClr val="171514"/>
                </a:solidFill>
                <a:cs typeface="Microsoft Sans Serif"/>
              </a:rPr>
              <a:t> </a:t>
            </a:r>
            <a:r>
              <a:rPr sz="3200" spc="25" dirty="0" smtClean="0">
                <a:solidFill>
                  <a:srgbClr val="171514"/>
                </a:solidFill>
                <a:cs typeface="Microsoft Sans Serif"/>
              </a:rPr>
              <a:t> </a:t>
            </a:r>
            <a:r>
              <a:rPr sz="3200" spc="-200" dirty="0" smtClean="0">
                <a:solidFill>
                  <a:srgbClr val="171514"/>
                </a:solidFill>
                <a:cs typeface="Microsoft Sans Serif"/>
              </a:rPr>
              <a:t> </a:t>
            </a:r>
            <a:r>
              <a:rPr sz="3200" spc="25" dirty="0" err="1" smtClean="0">
                <a:solidFill>
                  <a:srgbClr val="171514"/>
                </a:solidFill>
                <a:cs typeface="Microsoft Sans Serif"/>
              </a:rPr>
              <a:t>los</a:t>
            </a:r>
            <a:r>
              <a:rPr lang="es-ES" sz="3200" spc="25" dirty="0" smtClean="0">
                <a:solidFill>
                  <a:srgbClr val="171514"/>
                </a:solidFill>
                <a:cs typeface="Microsoft Sans Serif"/>
              </a:rPr>
              <a:t> </a:t>
            </a:r>
            <a:r>
              <a:rPr sz="3200" spc="25" dirty="0" err="1" smtClean="0">
                <a:solidFill>
                  <a:srgbClr val="171514"/>
                </a:solidFill>
                <a:cs typeface="Microsoft Sans Serif"/>
              </a:rPr>
              <a:t>interruptores</a:t>
            </a:r>
            <a:r>
              <a:rPr lang="es-ES" sz="3200" spc="25" dirty="0" smtClean="0">
                <a:solidFill>
                  <a:srgbClr val="171514"/>
                </a:solidFill>
                <a:cs typeface="Microsoft Sans Serif"/>
              </a:rPr>
              <a:t> </a:t>
            </a:r>
            <a:r>
              <a:rPr sz="3200" spc="25" dirty="0" smtClean="0">
                <a:solidFill>
                  <a:srgbClr val="171514"/>
                </a:solidFill>
                <a:cs typeface="Microsoft Sans Serif"/>
              </a:rPr>
              <a:t>se</a:t>
            </a:r>
            <a:r>
              <a:rPr lang="es-ES" sz="3200" spc="25" dirty="0" smtClean="0">
                <a:solidFill>
                  <a:srgbClr val="171514"/>
                </a:solidFill>
                <a:cs typeface="Microsoft Sans Serif"/>
              </a:rPr>
              <a:t> </a:t>
            </a:r>
            <a:r>
              <a:rPr sz="3200" spc="25" dirty="0" err="1" smtClean="0">
                <a:solidFill>
                  <a:srgbClr val="171514"/>
                </a:solidFill>
                <a:cs typeface="Microsoft Sans Serif"/>
              </a:rPr>
              <a:t>usan</a:t>
            </a:r>
            <a:r>
              <a:rPr lang="es-ES" sz="3200" spc="25" dirty="0" smtClean="0">
                <a:solidFill>
                  <a:srgbClr val="171514"/>
                </a:solidFill>
                <a:cs typeface="Microsoft Sans Serif"/>
              </a:rPr>
              <a:t>  g</a:t>
            </a:r>
            <a:r>
              <a:rPr sz="3200" spc="25" dirty="0" err="1" smtClean="0">
                <a:solidFill>
                  <a:srgbClr val="171514"/>
                </a:solidFill>
                <a:cs typeface="Microsoft Sans Serif"/>
              </a:rPr>
              <a:t>eneralmente</a:t>
            </a:r>
            <a:r>
              <a:rPr lang="es-ES" sz="3200" spc="25" dirty="0" smtClean="0">
                <a:solidFill>
                  <a:srgbClr val="171514"/>
                </a:solidFill>
                <a:cs typeface="Microsoft Sans Serif"/>
              </a:rPr>
              <a:t> </a:t>
            </a:r>
            <a:r>
              <a:rPr sz="3200" spc="25" dirty="0" smtClean="0">
                <a:solidFill>
                  <a:srgbClr val="171514"/>
                </a:solidFill>
                <a:cs typeface="Microsoft Sans Serif"/>
              </a:rPr>
              <a:t>para</a:t>
            </a:r>
            <a:r>
              <a:rPr lang="es-ES" sz="3200" spc="25" dirty="0" smtClean="0">
                <a:solidFill>
                  <a:srgbClr val="171514"/>
                </a:solidFill>
                <a:cs typeface="Microsoft Sans Serif"/>
              </a:rPr>
              <a:t> </a:t>
            </a:r>
            <a:r>
              <a:rPr sz="3200" spc="25" dirty="0" smtClean="0">
                <a:solidFill>
                  <a:srgbClr val="171514"/>
                </a:solidFill>
                <a:cs typeface="Microsoft Sans Serif"/>
              </a:rPr>
              <a:t>dos</a:t>
            </a:r>
            <a:r>
              <a:rPr lang="es-ES" sz="3200" spc="25" dirty="0" smtClean="0">
                <a:solidFill>
                  <a:srgbClr val="171514"/>
                </a:solidFill>
                <a:cs typeface="Microsoft Sans Serif"/>
              </a:rPr>
              <a:t> </a:t>
            </a:r>
            <a:r>
              <a:rPr sz="3200" spc="25" dirty="0" err="1" smtClean="0">
                <a:solidFill>
                  <a:srgbClr val="171514"/>
                </a:solidFill>
                <a:cs typeface="Microsoft Sans Serif"/>
              </a:rPr>
              <a:t>propósitos</a:t>
            </a:r>
            <a:r>
              <a:rPr sz="3200" spc="25" dirty="0" smtClean="0">
                <a:solidFill>
                  <a:srgbClr val="171514"/>
                </a:solidFill>
                <a:cs typeface="Microsoft Sans Serif"/>
              </a:rPr>
              <a:t>:</a:t>
            </a:r>
            <a:endParaRPr sz="3200" dirty="0" smtClean="0">
              <a:cs typeface="Microsoft Sans Serif"/>
            </a:endParaRPr>
          </a:p>
          <a:p>
            <a:pPr algn="just">
              <a:spcBef>
                <a:spcPts val="45"/>
              </a:spcBef>
            </a:pPr>
            <a:endParaRPr sz="3200" dirty="0" smtClean="0">
              <a:cs typeface="Microsoft Sans Serif"/>
            </a:endParaRPr>
          </a:p>
          <a:p>
            <a:pPr marL="527050" marR="734060" indent="-514350" algn="just">
              <a:buFont typeface="+mj-lt"/>
              <a:buAutoNum type="arabicPeriod"/>
            </a:pPr>
            <a:r>
              <a:rPr sz="3200" b="1" spc="20" dirty="0" smtClean="0">
                <a:solidFill>
                  <a:srgbClr val="171514"/>
                </a:solidFill>
                <a:cs typeface="Microsoft Sans Serif"/>
              </a:rPr>
              <a:t>Como</a:t>
            </a:r>
            <a:r>
              <a:rPr lang="es-ES" sz="3200" b="1" spc="20" dirty="0" smtClean="0">
                <a:solidFill>
                  <a:srgbClr val="171514"/>
                </a:solidFill>
                <a:cs typeface="Microsoft Sans Serif"/>
              </a:rPr>
              <a:t> </a:t>
            </a:r>
            <a:r>
              <a:rPr sz="3200" b="1" spc="20" dirty="0" err="1" smtClean="0">
                <a:solidFill>
                  <a:srgbClr val="171514"/>
                </a:solidFill>
                <a:cs typeface="Microsoft Sans Serif"/>
              </a:rPr>
              <a:t>medio</a:t>
            </a:r>
            <a:r>
              <a:rPr lang="es-ES" sz="3200" b="1" spc="20" dirty="0" smtClean="0">
                <a:solidFill>
                  <a:srgbClr val="171514"/>
                </a:solidFill>
                <a:cs typeface="Microsoft Sans Serif"/>
              </a:rPr>
              <a:t> </a:t>
            </a:r>
            <a:r>
              <a:rPr sz="3200" b="1" spc="20" dirty="0" smtClean="0">
                <a:solidFill>
                  <a:srgbClr val="171514"/>
                </a:solidFill>
                <a:cs typeface="Microsoft Sans Serif"/>
              </a:rPr>
              <a:t>de</a:t>
            </a:r>
            <a:r>
              <a:rPr lang="es-ES" sz="3200" b="1" spc="20" dirty="0" smtClean="0">
                <a:solidFill>
                  <a:srgbClr val="171514"/>
                </a:solidFill>
                <a:cs typeface="Microsoft Sans Serif"/>
              </a:rPr>
              <a:t> </a:t>
            </a:r>
            <a:r>
              <a:rPr sz="3200" b="1" spc="20" dirty="0" err="1" smtClean="0">
                <a:solidFill>
                  <a:srgbClr val="171514"/>
                </a:solidFill>
                <a:cs typeface="Microsoft Sans Serif"/>
              </a:rPr>
              <a:t>desconexión</a:t>
            </a:r>
            <a:r>
              <a:rPr lang="es-ES" sz="3200" b="1" spc="20" dirty="0" smtClean="0">
                <a:solidFill>
                  <a:srgbClr val="171514"/>
                </a:solidFill>
                <a:cs typeface="Microsoft Sans Serif"/>
              </a:rPr>
              <a:t> </a:t>
            </a:r>
            <a:r>
              <a:rPr sz="3200" b="1" spc="20" dirty="0" smtClean="0">
                <a:solidFill>
                  <a:srgbClr val="171514"/>
                </a:solidFill>
                <a:cs typeface="Microsoft Sans Serif"/>
              </a:rPr>
              <a:t>de</a:t>
            </a:r>
            <a:r>
              <a:rPr lang="es-ES" sz="3200" b="1" spc="20" dirty="0" smtClean="0">
                <a:solidFill>
                  <a:srgbClr val="171514"/>
                </a:solidFill>
                <a:cs typeface="Microsoft Sans Serif"/>
              </a:rPr>
              <a:t> </a:t>
            </a:r>
            <a:r>
              <a:rPr sz="3200" b="1" spc="20" dirty="0" err="1" smtClean="0">
                <a:solidFill>
                  <a:srgbClr val="171514"/>
                </a:solidFill>
                <a:cs typeface="Microsoft Sans Serif"/>
              </a:rPr>
              <a:t>una</a:t>
            </a:r>
            <a:r>
              <a:rPr lang="es-ES" sz="3200" b="1" spc="20" dirty="0" smtClean="0">
                <a:solidFill>
                  <a:srgbClr val="171514"/>
                </a:solidFill>
                <a:cs typeface="Microsoft Sans Serif"/>
              </a:rPr>
              <a:t> </a:t>
            </a:r>
            <a:r>
              <a:rPr sz="3200" b="1" spc="20" dirty="0" smtClean="0">
                <a:solidFill>
                  <a:srgbClr val="171514"/>
                </a:solidFill>
                <a:cs typeface="Microsoft Sans Serif"/>
              </a:rPr>
              <a:t>entrada</a:t>
            </a:r>
            <a:r>
              <a:rPr lang="es-ES" sz="3200" b="1" spc="20" dirty="0" smtClean="0">
                <a:solidFill>
                  <a:srgbClr val="171514"/>
                </a:solidFill>
                <a:cs typeface="Microsoft Sans Serif"/>
              </a:rPr>
              <a:t> </a:t>
            </a:r>
            <a:r>
              <a:rPr sz="3200" b="1" spc="20" dirty="0" smtClean="0">
                <a:solidFill>
                  <a:srgbClr val="171514"/>
                </a:solidFill>
                <a:cs typeface="Microsoft Sans Serif"/>
              </a:rPr>
              <a:t>de</a:t>
            </a:r>
            <a:r>
              <a:rPr lang="es-ES" sz="3200" b="1" spc="20" dirty="0" smtClean="0">
                <a:solidFill>
                  <a:srgbClr val="171514"/>
                </a:solidFill>
                <a:cs typeface="Microsoft Sans Serif"/>
              </a:rPr>
              <a:t> </a:t>
            </a:r>
            <a:r>
              <a:rPr sz="3200" b="1" spc="20" dirty="0" err="1" smtClean="0">
                <a:solidFill>
                  <a:srgbClr val="171514"/>
                </a:solidFill>
                <a:cs typeface="Microsoft Sans Serif"/>
              </a:rPr>
              <a:t>servicio</a:t>
            </a:r>
            <a:r>
              <a:rPr lang="es-ES" sz="3200" b="1" spc="20" dirty="0" smtClean="0">
                <a:solidFill>
                  <a:srgbClr val="171514"/>
                </a:solidFill>
                <a:cs typeface="Microsoft Sans Serif"/>
              </a:rPr>
              <a:t> </a:t>
            </a:r>
            <a:r>
              <a:rPr sz="3200" b="1" spc="20" dirty="0" smtClean="0">
                <a:solidFill>
                  <a:srgbClr val="171514"/>
                </a:solidFill>
                <a:cs typeface="Microsoft Sans Serif"/>
              </a:rPr>
              <a:t> </a:t>
            </a:r>
            <a:r>
              <a:rPr sz="3200" b="1" spc="25" dirty="0" smtClean="0">
                <a:solidFill>
                  <a:srgbClr val="171514"/>
                </a:solidFill>
                <a:cs typeface="Microsoft Sans Serif"/>
              </a:rPr>
              <a:t> </a:t>
            </a:r>
            <a:endParaRPr lang="es-ES" sz="3200" b="1" spc="25" dirty="0" smtClean="0">
              <a:solidFill>
                <a:srgbClr val="171514"/>
              </a:solidFill>
              <a:cs typeface="Microsoft Sans Serif"/>
            </a:endParaRPr>
          </a:p>
          <a:p>
            <a:pPr marL="527050" marR="734060" indent="-514350" algn="just">
              <a:buFont typeface="+mj-lt"/>
              <a:buAutoNum type="arabicPeriod"/>
            </a:pPr>
            <a:endParaRPr lang="es-ES" sz="3200" b="1" spc="25" dirty="0">
              <a:solidFill>
                <a:srgbClr val="171514"/>
              </a:solidFill>
              <a:cs typeface="Microsoft Sans Serif"/>
            </a:endParaRPr>
          </a:p>
          <a:p>
            <a:pPr marL="527050" marR="734060" indent="-514350" algn="just">
              <a:buFont typeface="+mj-lt"/>
              <a:buAutoNum type="arabicPeriod"/>
            </a:pPr>
            <a:r>
              <a:rPr sz="3200" b="1" spc="20" dirty="0" smtClean="0">
                <a:solidFill>
                  <a:srgbClr val="171514"/>
                </a:solidFill>
                <a:cs typeface="Microsoft Sans Serif"/>
              </a:rPr>
              <a:t>Como</a:t>
            </a:r>
            <a:r>
              <a:rPr lang="es-ES" sz="3200" b="1" spc="20" dirty="0" smtClean="0">
                <a:solidFill>
                  <a:srgbClr val="171514"/>
                </a:solidFill>
                <a:cs typeface="Microsoft Sans Serif"/>
              </a:rPr>
              <a:t> </a:t>
            </a:r>
            <a:r>
              <a:rPr sz="3200" b="1" spc="20" dirty="0" err="1" smtClean="0">
                <a:solidFill>
                  <a:srgbClr val="171514"/>
                </a:solidFill>
                <a:cs typeface="Microsoft Sans Serif"/>
              </a:rPr>
              <a:t>medio</a:t>
            </a:r>
            <a:r>
              <a:rPr lang="es-ES" sz="3200" b="1" spc="20" dirty="0" smtClean="0">
                <a:solidFill>
                  <a:srgbClr val="171514"/>
                </a:solidFill>
                <a:cs typeface="Microsoft Sans Serif"/>
              </a:rPr>
              <a:t> </a:t>
            </a:r>
            <a:r>
              <a:rPr sz="3200" b="1" spc="20" dirty="0" smtClean="0">
                <a:solidFill>
                  <a:srgbClr val="171514"/>
                </a:solidFill>
                <a:cs typeface="Microsoft Sans Serif"/>
              </a:rPr>
              <a:t>de</a:t>
            </a:r>
            <a:r>
              <a:rPr lang="es-ES" sz="3200" b="1" spc="20" dirty="0" smtClean="0">
                <a:solidFill>
                  <a:srgbClr val="171514"/>
                </a:solidFill>
                <a:cs typeface="Microsoft Sans Serif"/>
              </a:rPr>
              <a:t> </a:t>
            </a:r>
            <a:r>
              <a:rPr sz="3200" b="1" spc="20" dirty="0" err="1" smtClean="0">
                <a:solidFill>
                  <a:srgbClr val="171514"/>
                </a:solidFill>
                <a:cs typeface="Microsoft Sans Serif"/>
              </a:rPr>
              <a:t>desconexión</a:t>
            </a:r>
            <a:r>
              <a:rPr lang="es-ES" sz="3200" b="1" spc="20" dirty="0" smtClean="0">
                <a:solidFill>
                  <a:srgbClr val="171514"/>
                </a:solidFill>
                <a:cs typeface="Microsoft Sans Serif"/>
              </a:rPr>
              <a:t> </a:t>
            </a:r>
            <a:r>
              <a:rPr sz="3200" b="1" spc="20" dirty="0" smtClean="0">
                <a:solidFill>
                  <a:srgbClr val="171514"/>
                </a:solidFill>
                <a:cs typeface="Microsoft Sans Serif"/>
              </a:rPr>
              <a:t>y</a:t>
            </a:r>
            <a:r>
              <a:rPr lang="es-ES" sz="3200" b="1" spc="20" dirty="0" smtClean="0">
                <a:solidFill>
                  <a:srgbClr val="171514"/>
                </a:solidFill>
                <a:cs typeface="Microsoft Sans Serif"/>
              </a:rPr>
              <a:t> </a:t>
            </a:r>
            <a:r>
              <a:rPr sz="3200" b="1" spc="20" dirty="0" err="1" smtClean="0">
                <a:solidFill>
                  <a:srgbClr val="171514"/>
                </a:solidFill>
                <a:cs typeface="Microsoft Sans Serif"/>
              </a:rPr>
              <a:t>protección</a:t>
            </a:r>
            <a:r>
              <a:rPr lang="es-ES" sz="3200" b="1" spc="20" dirty="0" smtClean="0">
                <a:solidFill>
                  <a:srgbClr val="171514"/>
                </a:solidFill>
                <a:cs typeface="Microsoft Sans Serif"/>
              </a:rPr>
              <a:t> </a:t>
            </a:r>
            <a:r>
              <a:rPr sz="3200" b="1" spc="20" dirty="0" smtClean="0">
                <a:solidFill>
                  <a:srgbClr val="171514"/>
                </a:solidFill>
                <a:cs typeface="Microsoft Sans Serif"/>
              </a:rPr>
              <a:t>contra</a:t>
            </a:r>
            <a:r>
              <a:rPr lang="es-ES" sz="3200" b="1" spc="20" dirty="0" smtClean="0">
                <a:solidFill>
                  <a:srgbClr val="171514"/>
                </a:solidFill>
                <a:cs typeface="Microsoft Sans Serif"/>
              </a:rPr>
              <a:t> </a:t>
            </a:r>
            <a:r>
              <a:rPr sz="3200" b="1" spc="20" dirty="0" err="1" smtClean="0">
                <a:solidFill>
                  <a:srgbClr val="171514"/>
                </a:solidFill>
                <a:cs typeface="Microsoft Sans Serif"/>
              </a:rPr>
              <a:t>fallas</a:t>
            </a:r>
            <a:r>
              <a:rPr lang="es-ES" sz="3200" b="1" spc="20" dirty="0" smtClean="0">
                <a:solidFill>
                  <a:srgbClr val="171514"/>
                </a:solidFill>
                <a:cs typeface="Microsoft Sans Serif"/>
              </a:rPr>
              <a:t> </a:t>
            </a:r>
            <a:r>
              <a:rPr sz="3200" b="1" spc="20" dirty="0" smtClean="0">
                <a:solidFill>
                  <a:srgbClr val="171514"/>
                </a:solidFill>
                <a:cs typeface="Microsoft Sans Serif"/>
              </a:rPr>
              <a:t>para</a:t>
            </a:r>
            <a:r>
              <a:rPr lang="es-ES" sz="3200" b="1" spc="20" dirty="0" smtClean="0">
                <a:solidFill>
                  <a:srgbClr val="171514"/>
                </a:solidFill>
                <a:cs typeface="Microsoft Sans Serif"/>
              </a:rPr>
              <a:t> </a:t>
            </a:r>
            <a:r>
              <a:rPr sz="3200" b="1" spc="20" dirty="0" err="1" smtClean="0">
                <a:solidFill>
                  <a:srgbClr val="171514"/>
                </a:solidFill>
                <a:cs typeface="Microsoft Sans Serif"/>
              </a:rPr>
              <a:t>motores</a:t>
            </a:r>
            <a:r>
              <a:rPr lang="es-ES" sz="3200" b="1" spc="20" dirty="0" smtClean="0">
                <a:solidFill>
                  <a:srgbClr val="171514"/>
                </a:solidFill>
                <a:cs typeface="Microsoft Sans Serif"/>
              </a:rPr>
              <a:t> </a:t>
            </a:r>
            <a:endParaRPr sz="3200" b="1" dirty="0" smtClean="0">
              <a:cs typeface="Microsoft Sans Serif"/>
            </a:endParaRPr>
          </a:p>
          <a:p>
            <a:pPr algn="just">
              <a:spcBef>
                <a:spcPts val="35"/>
              </a:spcBef>
            </a:pPr>
            <a:endParaRPr sz="3200" dirty="0" smtClean="0">
              <a:cs typeface="Microsoft Sans Serif"/>
            </a:endParaRPr>
          </a:p>
          <a:p>
            <a:pPr marL="12700" marR="5080" algn="just"/>
            <a:r>
              <a:rPr sz="3200" spc="25" dirty="0" smtClean="0">
                <a:solidFill>
                  <a:srgbClr val="171514"/>
                </a:solidFill>
                <a:cs typeface="Microsoft Sans Serif"/>
              </a:rPr>
              <a:t>La</a:t>
            </a:r>
            <a:r>
              <a:rPr lang="es-ES" sz="3200" spc="25" dirty="0" smtClean="0">
                <a:solidFill>
                  <a:srgbClr val="171514"/>
                </a:solidFill>
                <a:cs typeface="Microsoft Sans Serif"/>
              </a:rPr>
              <a:t> </a:t>
            </a:r>
            <a:r>
              <a:rPr sz="3200" spc="25" dirty="0" err="1" smtClean="0">
                <a:solidFill>
                  <a:srgbClr val="171514"/>
                </a:solidFill>
                <a:cs typeface="Microsoft Sans Serif"/>
              </a:rPr>
              <a:t>caja</a:t>
            </a:r>
            <a:r>
              <a:rPr lang="es-ES" sz="3200" spc="25" dirty="0" smtClean="0">
                <a:solidFill>
                  <a:srgbClr val="171514"/>
                </a:solidFill>
                <a:cs typeface="Microsoft Sans Serif"/>
              </a:rPr>
              <a:t> </a:t>
            </a:r>
            <a:r>
              <a:rPr sz="3200" spc="25" dirty="0" err="1" smtClean="0">
                <a:solidFill>
                  <a:srgbClr val="171514"/>
                </a:solidFill>
                <a:cs typeface="Microsoft Sans Serif"/>
              </a:rPr>
              <a:t>proporciona</a:t>
            </a:r>
            <a:r>
              <a:rPr lang="es-ES" sz="3200" spc="25" dirty="0" smtClean="0">
                <a:solidFill>
                  <a:srgbClr val="171514"/>
                </a:solidFill>
                <a:cs typeface="Microsoft Sans Serif"/>
              </a:rPr>
              <a:t> </a:t>
            </a:r>
            <a:r>
              <a:rPr sz="3200" spc="25" dirty="0" smtClean="0">
                <a:solidFill>
                  <a:srgbClr val="171514"/>
                </a:solidFill>
                <a:cs typeface="Microsoft Sans Serif"/>
              </a:rPr>
              <a:t>un</a:t>
            </a:r>
            <a:r>
              <a:rPr lang="es-ES" sz="3200" spc="25" dirty="0" smtClean="0">
                <a:solidFill>
                  <a:srgbClr val="171514"/>
                </a:solidFill>
                <a:cs typeface="Microsoft Sans Serif"/>
              </a:rPr>
              <a:t> </a:t>
            </a:r>
            <a:r>
              <a:rPr sz="3200" spc="25" dirty="0" err="1" smtClean="0">
                <a:solidFill>
                  <a:srgbClr val="171514"/>
                </a:solidFill>
                <a:cs typeface="Microsoft Sans Serif"/>
              </a:rPr>
              <a:t>grado</a:t>
            </a:r>
            <a:r>
              <a:rPr lang="es-ES" sz="3200" spc="25" dirty="0" smtClean="0">
                <a:solidFill>
                  <a:srgbClr val="171514"/>
                </a:solidFill>
                <a:cs typeface="Microsoft Sans Serif"/>
              </a:rPr>
              <a:t> </a:t>
            </a:r>
            <a:r>
              <a:rPr sz="3200" spc="25" dirty="0" smtClean="0">
                <a:solidFill>
                  <a:srgbClr val="171514"/>
                </a:solidFill>
                <a:cs typeface="Microsoft Sans Serif"/>
              </a:rPr>
              <a:t>de</a:t>
            </a:r>
            <a:r>
              <a:rPr lang="es-ES" sz="3200" spc="25" dirty="0" smtClean="0">
                <a:solidFill>
                  <a:srgbClr val="171514"/>
                </a:solidFill>
                <a:cs typeface="Microsoft Sans Serif"/>
              </a:rPr>
              <a:t> </a:t>
            </a:r>
            <a:r>
              <a:rPr sz="3200" spc="25" dirty="0" err="1" smtClean="0">
                <a:solidFill>
                  <a:srgbClr val="171514"/>
                </a:solidFill>
                <a:cs typeface="Microsoft Sans Serif"/>
              </a:rPr>
              <a:t>protección</a:t>
            </a:r>
            <a:r>
              <a:rPr lang="es-ES" sz="3200" spc="25" dirty="0" smtClean="0">
                <a:solidFill>
                  <a:srgbClr val="171514"/>
                </a:solidFill>
                <a:cs typeface="Microsoft Sans Serif"/>
              </a:rPr>
              <a:t> </a:t>
            </a:r>
            <a:r>
              <a:rPr sz="3200" spc="25" dirty="0" smtClean="0">
                <a:solidFill>
                  <a:srgbClr val="171514"/>
                </a:solidFill>
                <a:cs typeface="Microsoft Sans Serif"/>
              </a:rPr>
              <a:t>al</a:t>
            </a:r>
            <a:r>
              <a:rPr lang="es-ES" sz="3200" spc="25" dirty="0" smtClean="0">
                <a:solidFill>
                  <a:srgbClr val="171514"/>
                </a:solidFill>
                <a:cs typeface="Microsoft Sans Serif"/>
              </a:rPr>
              <a:t> </a:t>
            </a:r>
            <a:r>
              <a:rPr sz="3200" spc="25" dirty="0" smtClean="0">
                <a:solidFill>
                  <a:srgbClr val="171514"/>
                </a:solidFill>
                <a:cs typeface="Microsoft Sans Serif"/>
              </a:rPr>
              <a:t>personal</a:t>
            </a:r>
            <a:r>
              <a:rPr lang="es-ES" sz="3200" spc="25" dirty="0" smtClean="0">
                <a:solidFill>
                  <a:srgbClr val="171514"/>
                </a:solidFill>
                <a:cs typeface="Microsoft Sans Serif"/>
              </a:rPr>
              <a:t> </a:t>
            </a:r>
            <a:r>
              <a:rPr sz="3200" spc="25" dirty="0" smtClean="0">
                <a:solidFill>
                  <a:srgbClr val="171514"/>
                </a:solidFill>
                <a:cs typeface="Microsoft Sans Serif"/>
              </a:rPr>
              <a:t> </a:t>
            </a:r>
            <a:r>
              <a:rPr sz="3200" spc="30" dirty="0" smtClean="0">
                <a:solidFill>
                  <a:srgbClr val="171514"/>
                </a:solidFill>
                <a:cs typeface="Microsoft Sans Serif"/>
              </a:rPr>
              <a:t> </a:t>
            </a:r>
            <a:r>
              <a:rPr sz="3200" spc="20" dirty="0" smtClean="0">
                <a:solidFill>
                  <a:srgbClr val="171514"/>
                </a:solidFill>
                <a:cs typeface="Microsoft Sans Serif"/>
              </a:rPr>
              <a:t>contra</a:t>
            </a:r>
            <a:r>
              <a:rPr lang="es-ES" sz="3200" spc="20" dirty="0" smtClean="0">
                <a:solidFill>
                  <a:srgbClr val="171514"/>
                </a:solidFill>
                <a:cs typeface="Microsoft Sans Serif"/>
              </a:rPr>
              <a:t> </a:t>
            </a:r>
            <a:r>
              <a:rPr sz="3200" spc="20" dirty="0" err="1" smtClean="0">
                <a:solidFill>
                  <a:srgbClr val="171514"/>
                </a:solidFill>
                <a:cs typeface="Microsoft Sans Serif"/>
              </a:rPr>
              <a:t>contactos</a:t>
            </a:r>
            <a:r>
              <a:rPr lang="es-ES" sz="3200" spc="20" dirty="0" smtClean="0">
                <a:solidFill>
                  <a:srgbClr val="171514"/>
                </a:solidFill>
                <a:cs typeface="Microsoft Sans Serif"/>
              </a:rPr>
              <a:t> </a:t>
            </a:r>
            <a:r>
              <a:rPr sz="3200" spc="20" dirty="0" err="1" smtClean="0">
                <a:solidFill>
                  <a:srgbClr val="171514"/>
                </a:solidFill>
                <a:cs typeface="Microsoft Sans Serif"/>
              </a:rPr>
              <a:t>incidentales</a:t>
            </a:r>
            <a:r>
              <a:rPr lang="es-ES" sz="3200" spc="20" dirty="0" smtClean="0">
                <a:solidFill>
                  <a:srgbClr val="171514"/>
                </a:solidFill>
                <a:cs typeface="Microsoft Sans Serif"/>
              </a:rPr>
              <a:t> </a:t>
            </a:r>
            <a:r>
              <a:rPr sz="3200" spc="20" dirty="0" smtClean="0">
                <a:solidFill>
                  <a:srgbClr val="171514"/>
                </a:solidFill>
                <a:cs typeface="Microsoft Sans Serif"/>
              </a:rPr>
              <a:t>con</a:t>
            </a:r>
            <a:r>
              <a:rPr lang="es-ES" sz="3200" spc="20" dirty="0" smtClean="0">
                <a:solidFill>
                  <a:srgbClr val="171514"/>
                </a:solidFill>
                <a:cs typeface="Microsoft Sans Serif"/>
              </a:rPr>
              <a:t> </a:t>
            </a:r>
            <a:r>
              <a:rPr sz="3200" spc="20" dirty="0" err="1" smtClean="0">
                <a:solidFill>
                  <a:srgbClr val="171514"/>
                </a:solidFill>
                <a:cs typeface="Microsoft Sans Serif"/>
              </a:rPr>
              <a:t>equipos</a:t>
            </a:r>
            <a:r>
              <a:rPr lang="es-ES" sz="3200" spc="20" dirty="0" smtClean="0">
                <a:solidFill>
                  <a:srgbClr val="171514"/>
                </a:solidFill>
                <a:cs typeface="Microsoft Sans Serif"/>
              </a:rPr>
              <a:t> </a:t>
            </a:r>
            <a:r>
              <a:rPr sz="3200" spc="20" dirty="0" err="1" smtClean="0">
                <a:solidFill>
                  <a:srgbClr val="171514"/>
                </a:solidFill>
                <a:cs typeface="Microsoft Sans Serif"/>
              </a:rPr>
              <a:t>eléctricos</a:t>
            </a:r>
            <a:r>
              <a:rPr lang="es-ES" sz="3200" spc="20" dirty="0" smtClean="0">
                <a:solidFill>
                  <a:srgbClr val="171514"/>
                </a:solidFill>
                <a:cs typeface="Microsoft Sans Serif"/>
              </a:rPr>
              <a:t> </a:t>
            </a:r>
            <a:r>
              <a:rPr sz="3200" spc="20" dirty="0" err="1" smtClean="0">
                <a:solidFill>
                  <a:srgbClr val="171514"/>
                </a:solidFill>
                <a:cs typeface="Microsoft Sans Serif"/>
              </a:rPr>
              <a:t>vivos</a:t>
            </a:r>
            <a:r>
              <a:rPr lang="es-ES" sz="3200" spc="20" dirty="0" smtClean="0">
                <a:solidFill>
                  <a:srgbClr val="171514"/>
                </a:solidFill>
                <a:cs typeface="Microsoft Sans Serif"/>
              </a:rPr>
              <a:t>  </a:t>
            </a:r>
            <a:r>
              <a:rPr sz="3200" spc="20" dirty="0" err="1" smtClean="0">
                <a:solidFill>
                  <a:srgbClr val="171514"/>
                </a:solidFill>
                <a:cs typeface="Microsoft Sans Serif"/>
              </a:rPr>
              <a:t>También</a:t>
            </a:r>
            <a:r>
              <a:rPr lang="es-ES" sz="3200" spc="20" dirty="0" smtClean="0">
                <a:solidFill>
                  <a:srgbClr val="171514"/>
                </a:solidFill>
                <a:cs typeface="Microsoft Sans Serif"/>
              </a:rPr>
              <a:t> </a:t>
            </a:r>
            <a:r>
              <a:rPr sz="3200" spc="20" dirty="0" smtClean="0">
                <a:solidFill>
                  <a:srgbClr val="171514"/>
                </a:solidFill>
                <a:cs typeface="Microsoft Sans Serif"/>
              </a:rPr>
              <a:t> </a:t>
            </a:r>
            <a:r>
              <a:rPr sz="3200" spc="25" dirty="0" smtClean="0">
                <a:solidFill>
                  <a:srgbClr val="171514"/>
                </a:solidFill>
                <a:cs typeface="Microsoft Sans Serif"/>
              </a:rPr>
              <a:t> </a:t>
            </a:r>
            <a:r>
              <a:rPr sz="3200" spc="25" dirty="0" err="1" smtClean="0">
                <a:solidFill>
                  <a:srgbClr val="171514"/>
                </a:solidFill>
                <a:cs typeface="Microsoft Sans Serif"/>
              </a:rPr>
              <a:t>brinda</a:t>
            </a:r>
            <a:r>
              <a:rPr lang="es-ES" sz="3200" spc="25" dirty="0" smtClean="0">
                <a:solidFill>
                  <a:srgbClr val="171514"/>
                </a:solidFill>
                <a:cs typeface="Microsoft Sans Serif"/>
              </a:rPr>
              <a:t> </a:t>
            </a:r>
            <a:r>
              <a:rPr sz="3200" spc="25" dirty="0" err="1" smtClean="0">
                <a:solidFill>
                  <a:srgbClr val="171514"/>
                </a:solidFill>
                <a:cs typeface="Microsoft Sans Serif"/>
              </a:rPr>
              <a:t>protección</a:t>
            </a:r>
            <a:r>
              <a:rPr lang="es-ES" sz="3200" spc="25" dirty="0" smtClean="0">
                <a:solidFill>
                  <a:srgbClr val="171514"/>
                </a:solidFill>
                <a:cs typeface="Microsoft Sans Serif"/>
              </a:rPr>
              <a:t> </a:t>
            </a:r>
            <a:r>
              <a:rPr sz="3200" spc="25" dirty="0" smtClean="0">
                <a:solidFill>
                  <a:srgbClr val="171514"/>
                </a:solidFill>
                <a:cs typeface="Microsoft Sans Serif"/>
              </a:rPr>
              <a:t>al</a:t>
            </a:r>
            <a:r>
              <a:rPr lang="es-ES" sz="3200" spc="25" dirty="0" smtClean="0">
                <a:solidFill>
                  <a:srgbClr val="171514"/>
                </a:solidFill>
                <a:cs typeface="Microsoft Sans Serif"/>
              </a:rPr>
              <a:t> </a:t>
            </a:r>
            <a:r>
              <a:rPr sz="3200" spc="25" dirty="0" err="1" smtClean="0">
                <a:solidFill>
                  <a:srgbClr val="171514"/>
                </a:solidFill>
                <a:cs typeface="Microsoft Sans Serif"/>
              </a:rPr>
              <a:t>equipo</a:t>
            </a:r>
            <a:r>
              <a:rPr lang="es-ES" sz="3200" spc="25" dirty="0" smtClean="0">
                <a:solidFill>
                  <a:srgbClr val="171514"/>
                </a:solidFill>
                <a:cs typeface="Microsoft Sans Serif"/>
              </a:rPr>
              <a:t> </a:t>
            </a:r>
            <a:r>
              <a:rPr sz="3200" spc="25" dirty="0" err="1" smtClean="0">
                <a:solidFill>
                  <a:srgbClr val="171514"/>
                </a:solidFill>
                <a:cs typeface="Microsoft Sans Serif"/>
              </a:rPr>
              <a:t>encerrado</a:t>
            </a:r>
            <a:r>
              <a:rPr lang="es-ES" sz="3200" spc="25" dirty="0" smtClean="0">
                <a:solidFill>
                  <a:srgbClr val="171514"/>
                </a:solidFill>
                <a:cs typeface="Microsoft Sans Serif"/>
              </a:rPr>
              <a:t> </a:t>
            </a:r>
            <a:r>
              <a:rPr sz="3200" spc="25" dirty="0" smtClean="0">
                <a:solidFill>
                  <a:srgbClr val="171514"/>
                </a:solidFill>
                <a:cs typeface="Microsoft Sans Serif"/>
              </a:rPr>
              <a:t>contra</a:t>
            </a:r>
            <a:r>
              <a:rPr lang="es-ES" sz="3200" spc="25" dirty="0" smtClean="0">
                <a:solidFill>
                  <a:srgbClr val="171514"/>
                </a:solidFill>
                <a:cs typeface="Microsoft Sans Serif"/>
              </a:rPr>
              <a:t> </a:t>
            </a:r>
            <a:r>
              <a:rPr sz="3200" spc="25" dirty="0" err="1" smtClean="0">
                <a:solidFill>
                  <a:srgbClr val="171514"/>
                </a:solidFill>
                <a:cs typeface="Microsoft Sans Serif"/>
              </a:rPr>
              <a:t>ataques</a:t>
            </a:r>
            <a:r>
              <a:rPr lang="es-ES" sz="3200" spc="25" dirty="0" smtClean="0">
                <a:solidFill>
                  <a:srgbClr val="171514"/>
                </a:solidFill>
                <a:cs typeface="Microsoft Sans Serif"/>
              </a:rPr>
              <a:t> </a:t>
            </a:r>
            <a:r>
              <a:rPr sz="3200" spc="25" dirty="0" err="1" smtClean="0">
                <a:solidFill>
                  <a:srgbClr val="171514"/>
                </a:solidFill>
                <a:cs typeface="Microsoft Sans Serif"/>
              </a:rPr>
              <a:t>específicos</a:t>
            </a:r>
            <a:r>
              <a:rPr lang="es-ES" sz="3200" spc="25" dirty="0" smtClean="0">
                <a:solidFill>
                  <a:srgbClr val="171514"/>
                </a:solidFill>
                <a:cs typeface="Microsoft Sans Serif"/>
              </a:rPr>
              <a:t> </a:t>
            </a:r>
            <a:r>
              <a:rPr sz="3200" spc="25" dirty="0" smtClean="0">
                <a:solidFill>
                  <a:srgbClr val="171514"/>
                </a:solidFill>
                <a:cs typeface="Microsoft Sans Serif"/>
              </a:rPr>
              <a:t> </a:t>
            </a:r>
            <a:r>
              <a:rPr sz="3200" spc="30" dirty="0" smtClean="0">
                <a:solidFill>
                  <a:srgbClr val="171514"/>
                </a:solidFill>
                <a:cs typeface="Microsoft Sans Serif"/>
              </a:rPr>
              <a:t> </a:t>
            </a:r>
            <a:r>
              <a:rPr sz="3200" spc="25" dirty="0" err="1" smtClean="0">
                <a:solidFill>
                  <a:srgbClr val="171514"/>
                </a:solidFill>
                <a:cs typeface="Microsoft Sans Serif"/>
              </a:rPr>
              <a:t>condiciones</a:t>
            </a:r>
            <a:r>
              <a:rPr lang="es-ES" sz="3200" spc="25" dirty="0" smtClean="0">
                <a:solidFill>
                  <a:srgbClr val="171514"/>
                </a:solidFill>
                <a:cs typeface="Microsoft Sans Serif"/>
              </a:rPr>
              <a:t> </a:t>
            </a:r>
            <a:r>
              <a:rPr sz="3200" spc="25" dirty="0" err="1" smtClean="0">
                <a:solidFill>
                  <a:srgbClr val="171514"/>
                </a:solidFill>
                <a:cs typeface="Microsoft Sans Serif"/>
              </a:rPr>
              <a:t>ambientales</a:t>
            </a:r>
            <a:r>
              <a:rPr lang="es-ES" sz="3200" spc="25" dirty="0" smtClean="0">
                <a:solidFill>
                  <a:srgbClr val="171514"/>
                </a:solidFill>
                <a:cs typeface="Microsoft Sans Serif"/>
              </a:rPr>
              <a:t>  </a:t>
            </a:r>
            <a:r>
              <a:rPr sz="3200" spc="25" dirty="0" smtClean="0">
                <a:solidFill>
                  <a:srgbClr val="171514"/>
                </a:solidFill>
                <a:cs typeface="Microsoft Sans Serif"/>
              </a:rPr>
              <a:t>Los</a:t>
            </a:r>
            <a:r>
              <a:rPr lang="es-ES" sz="3200" spc="25" dirty="0" smtClean="0">
                <a:solidFill>
                  <a:srgbClr val="171514"/>
                </a:solidFill>
                <a:cs typeface="Microsoft Sans Serif"/>
              </a:rPr>
              <a:t> </a:t>
            </a:r>
            <a:r>
              <a:rPr sz="3200" spc="25" dirty="0" err="1" smtClean="0">
                <a:solidFill>
                  <a:srgbClr val="171514"/>
                </a:solidFill>
                <a:cs typeface="Microsoft Sans Serif"/>
              </a:rPr>
              <a:t>interruptores</a:t>
            </a:r>
            <a:r>
              <a:rPr lang="es-ES" sz="3200" spc="25" dirty="0" smtClean="0">
                <a:solidFill>
                  <a:srgbClr val="171514"/>
                </a:solidFill>
                <a:cs typeface="Microsoft Sans Serif"/>
              </a:rPr>
              <a:t> </a:t>
            </a:r>
            <a:r>
              <a:rPr sz="3200" spc="25" dirty="0" smtClean="0">
                <a:solidFill>
                  <a:srgbClr val="171514"/>
                </a:solidFill>
                <a:cs typeface="Microsoft Sans Serif"/>
              </a:rPr>
              <a:t>de</a:t>
            </a:r>
            <a:r>
              <a:rPr lang="es-ES" sz="3200" spc="25" dirty="0" smtClean="0">
                <a:solidFill>
                  <a:srgbClr val="171514"/>
                </a:solidFill>
                <a:cs typeface="Microsoft Sans Serif"/>
              </a:rPr>
              <a:t> </a:t>
            </a:r>
            <a:r>
              <a:rPr sz="3200" spc="25" dirty="0" err="1" smtClean="0">
                <a:solidFill>
                  <a:srgbClr val="171514"/>
                </a:solidFill>
                <a:cs typeface="Microsoft Sans Serif"/>
              </a:rPr>
              <a:t>seguridad</a:t>
            </a:r>
            <a:r>
              <a:rPr lang="es-ES" sz="3200" spc="25" dirty="0" smtClean="0">
                <a:solidFill>
                  <a:srgbClr val="171514"/>
                </a:solidFill>
                <a:cs typeface="Microsoft Sans Serif"/>
              </a:rPr>
              <a:t> </a:t>
            </a:r>
            <a:r>
              <a:rPr sz="3200" spc="25" dirty="0" err="1" smtClean="0">
                <a:solidFill>
                  <a:srgbClr val="171514"/>
                </a:solidFill>
                <a:cs typeface="Microsoft Sans Serif"/>
              </a:rPr>
              <a:t>pueden</a:t>
            </a:r>
            <a:r>
              <a:rPr lang="es-ES" sz="3200" spc="25" dirty="0" smtClean="0">
                <a:solidFill>
                  <a:srgbClr val="171514"/>
                </a:solidFill>
                <a:cs typeface="Microsoft Sans Serif"/>
              </a:rPr>
              <a:t> </a:t>
            </a:r>
            <a:r>
              <a:rPr sz="3200" spc="25" dirty="0" err="1" smtClean="0">
                <a:solidFill>
                  <a:srgbClr val="171514"/>
                </a:solidFill>
                <a:cs typeface="Microsoft Sans Serif"/>
              </a:rPr>
              <a:t>consistir</a:t>
            </a:r>
            <a:r>
              <a:rPr lang="es-ES" sz="3200" spc="25" dirty="0" smtClean="0">
                <a:solidFill>
                  <a:srgbClr val="171514"/>
                </a:solidFill>
                <a:cs typeface="Microsoft Sans Serif"/>
              </a:rPr>
              <a:t> </a:t>
            </a:r>
            <a:r>
              <a:rPr sz="3200" spc="25" dirty="0" err="1" smtClean="0">
                <a:solidFill>
                  <a:srgbClr val="171514"/>
                </a:solidFill>
                <a:cs typeface="Microsoft Sans Serif"/>
              </a:rPr>
              <a:t>en</a:t>
            </a:r>
            <a:r>
              <a:rPr lang="es-ES" sz="3200" spc="25" dirty="0" smtClean="0">
                <a:solidFill>
                  <a:srgbClr val="171514"/>
                </a:solidFill>
                <a:cs typeface="Microsoft Sans Serif"/>
              </a:rPr>
              <a:t> </a:t>
            </a:r>
            <a:r>
              <a:rPr sz="3200" spc="25" dirty="0" smtClean="0">
                <a:solidFill>
                  <a:srgbClr val="171514"/>
                </a:solidFill>
                <a:cs typeface="Microsoft Sans Serif"/>
              </a:rPr>
              <a:t>un</a:t>
            </a:r>
            <a:r>
              <a:rPr lang="es-ES" sz="3200" spc="25" dirty="0" smtClean="0">
                <a:solidFill>
                  <a:srgbClr val="171514"/>
                </a:solidFill>
                <a:cs typeface="Microsoft Sans Serif"/>
              </a:rPr>
              <a:t> </a:t>
            </a:r>
            <a:r>
              <a:rPr sz="3200" spc="25" dirty="0" smtClean="0">
                <a:solidFill>
                  <a:srgbClr val="171514"/>
                </a:solidFill>
                <a:cs typeface="Microsoft Sans Serif"/>
              </a:rPr>
              <a:t> </a:t>
            </a:r>
            <a:r>
              <a:rPr sz="3200" spc="-240" dirty="0" smtClean="0">
                <a:solidFill>
                  <a:srgbClr val="171514"/>
                </a:solidFill>
                <a:cs typeface="Microsoft Sans Serif"/>
              </a:rPr>
              <a:t> </a:t>
            </a:r>
            <a:r>
              <a:rPr sz="3200" spc="30" dirty="0" err="1" smtClean="0">
                <a:solidFill>
                  <a:srgbClr val="171514"/>
                </a:solidFill>
                <a:cs typeface="Microsoft Sans Serif"/>
              </a:rPr>
              <a:t>sólo</a:t>
            </a:r>
            <a:r>
              <a:rPr lang="es-ES" sz="3200" spc="30" dirty="0" smtClean="0">
                <a:solidFill>
                  <a:srgbClr val="171514"/>
                </a:solidFill>
                <a:cs typeface="Microsoft Sans Serif"/>
              </a:rPr>
              <a:t> </a:t>
            </a:r>
            <a:r>
              <a:rPr sz="3200" spc="30" dirty="0" smtClean="0">
                <a:solidFill>
                  <a:srgbClr val="171514"/>
                </a:solidFill>
                <a:cs typeface="Microsoft Sans Serif"/>
              </a:rPr>
              <a:t>un</a:t>
            </a:r>
            <a:r>
              <a:rPr lang="es-ES" sz="3200" spc="30" dirty="0" smtClean="0">
                <a:solidFill>
                  <a:srgbClr val="171514"/>
                </a:solidFill>
                <a:cs typeface="Microsoft Sans Serif"/>
              </a:rPr>
              <a:t> </a:t>
            </a:r>
            <a:r>
              <a:rPr sz="3200" spc="30" dirty="0" err="1" smtClean="0">
                <a:solidFill>
                  <a:srgbClr val="171514"/>
                </a:solidFill>
                <a:cs typeface="Microsoft Sans Serif"/>
              </a:rPr>
              <a:t>interruptor</a:t>
            </a:r>
            <a:r>
              <a:rPr lang="es-ES" sz="3200" spc="30" dirty="0" smtClean="0">
                <a:solidFill>
                  <a:srgbClr val="171514"/>
                </a:solidFill>
                <a:cs typeface="Microsoft Sans Serif"/>
              </a:rPr>
              <a:t> </a:t>
            </a:r>
            <a:r>
              <a:rPr sz="3200" spc="30" dirty="0" smtClean="0">
                <a:solidFill>
                  <a:srgbClr val="171514"/>
                </a:solidFill>
                <a:cs typeface="Microsoft Sans Serif"/>
              </a:rPr>
              <a:t>o</a:t>
            </a:r>
            <a:r>
              <a:rPr lang="es-ES" sz="3200" spc="30" dirty="0" smtClean="0">
                <a:solidFill>
                  <a:srgbClr val="171514"/>
                </a:solidFill>
                <a:cs typeface="Microsoft Sans Serif"/>
              </a:rPr>
              <a:t> </a:t>
            </a:r>
            <a:r>
              <a:rPr sz="3200" spc="30" dirty="0" err="1" smtClean="0">
                <a:solidFill>
                  <a:srgbClr val="171514"/>
                </a:solidFill>
                <a:cs typeface="Microsoft Sans Serif"/>
              </a:rPr>
              <a:t>puede</a:t>
            </a:r>
            <a:r>
              <a:rPr lang="es-ES" sz="3200" spc="30" dirty="0" smtClean="0">
                <a:solidFill>
                  <a:srgbClr val="171514"/>
                </a:solidFill>
                <a:cs typeface="Microsoft Sans Serif"/>
              </a:rPr>
              <a:t> </a:t>
            </a:r>
            <a:r>
              <a:rPr sz="3200" spc="30" dirty="0" err="1" smtClean="0">
                <a:solidFill>
                  <a:srgbClr val="171514"/>
                </a:solidFill>
                <a:cs typeface="Microsoft Sans Serif"/>
              </a:rPr>
              <a:t>consistir</a:t>
            </a:r>
            <a:r>
              <a:rPr lang="es-ES" sz="3200" spc="30" dirty="0" smtClean="0">
                <a:solidFill>
                  <a:srgbClr val="171514"/>
                </a:solidFill>
                <a:cs typeface="Microsoft Sans Serif"/>
              </a:rPr>
              <a:t> </a:t>
            </a:r>
            <a:r>
              <a:rPr sz="3200" spc="30" dirty="0" smtClean="0">
                <a:solidFill>
                  <a:srgbClr val="171514"/>
                </a:solidFill>
                <a:cs typeface="Microsoft Sans Serif"/>
              </a:rPr>
              <a:t>de</a:t>
            </a:r>
            <a:r>
              <a:rPr lang="es-ES" sz="3200" spc="30" dirty="0" smtClean="0">
                <a:solidFill>
                  <a:srgbClr val="171514"/>
                </a:solidFill>
                <a:cs typeface="Microsoft Sans Serif"/>
              </a:rPr>
              <a:t> </a:t>
            </a:r>
            <a:r>
              <a:rPr sz="3200" spc="30" dirty="0" smtClean="0">
                <a:solidFill>
                  <a:srgbClr val="171514"/>
                </a:solidFill>
                <a:cs typeface="Microsoft Sans Serif"/>
              </a:rPr>
              <a:t>un</a:t>
            </a:r>
            <a:r>
              <a:rPr lang="es-ES" sz="3200" spc="30" dirty="0" smtClean="0">
                <a:solidFill>
                  <a:srgbClr val="171514"/>
                </a:solidFill>
                <a:cs typeface="Microsoft Sans Serif"/>
              </a:rPr>
              <a:t> </a:t>
            </a:r>
            <a:r>
              <a:rPr sz="3200" spc="30" dirty="0" err="1" smtClean="0">
                <a:solidFill>
                  <a:srgbClr val="171514"/>
                </a:solidFill>
                <a:cs typeface="Microsoft Sans Serif"/>
              </a:rPr>
              <a:t>interruptor</a:t>
            </a:r>
            <a:r>
              <a:rPr lang="es-ES" sz="3200" spc="30" dirty="0" smtClean="0">
                <a:solidFill>
                  <a:srgbClr val="171514"/>
                </a:solidFill>
                <a:cs typeface="Microsoft Sans Serif"/>
              </a:rPr>
              <a:t> </a:t>
            </a:r>
            <a:r>
              <a:rPr sz="3200" spc="30" dirty="0" smtClean="0">
                <a:solidFill>
                  <a:srgbClr val="171514"/>
                </a:solidFill>
                <a:cs typeface="Microsoft Sans Serif"/>
              </a:rPr>
              <a:t>y</a:t>
            </a:r>
            <a:r>
              <a:rPr lang="es-ES" sz="3200" spc="30" dirty="0" smtClean="0">
                <a:solidFill>
                  <a:srgbClr val="171514"/>
                </a:solidFill>
                <a:cs typeface="Microsoft Sans Serif"/>
              </a:rPr>
              <a:t> </a:t>
            </a:r>
            <a:r>
              <a:rPr sz="3200" spc="30" dirty="0" err="1" smtClean="0">
                <a:solidFill>
                  <a:srgbClr val="171514"/>
                </a:solidFill>
                <a:cs typeface="Microsoft Sans Serif"/>
              </a:rPr>
              <a:t>fusibles</a:t>
            </a:r>
            <a:r>
              <a:rPr lang="es-ES" sz="3200" spc="30" dirty="0" smtClean="0">
                <a:solidFill>
                  <a:srgbClr val="171514"/>
                </a:solidFill>
                <a:cs typeface="Microsoft Sans Serif"/>
              </a:rPr>
              <a:t>  </a:t>
            </a:r>
            <a:r>
              <a:rPr sz="3200" spc="30" dirty="0" smtClean="0">
                <a:solidFill>
                  <a:srgbClr val="171514"/>
                </a:solidFill>
                <a:cs typeface="Microsoft Sans Serif"/>
              </a:rPr>
              <a:t>Hay</a:t>
            </a:r>
            <a:r>
              <a:rPr lang="es-ES" sz="3200" spc="30" dirty="0" smtClean="0">
                <a:solidFill>
                  <a:srgbClr val="171514"/>
                </a:solidFill>
                <a:cs typeface="Microsoft Sans Serif"/>
              </a:rPr>
              <a:t> </a:t>
            </a:r>
            <a:r>
              <a:rPr sz="3200" spc="30" dirty="0" smtClean="0">
                <a:solidFill>
                  <a:srgbClr val="171514"/>
                </a:solidFill>
                <a:cs typeface="Microsoft Sans Serif"/>
              </a:rPr>
              <a:t>dos</a:t>
            </a:r>
            <a:r>
              <a:rPr lang="es-ES" sz="3200" spc="30" dirty="0" smtClean="0">
                <a:solidFill>
                  <a:srgbClr val="171514"/>
                </a:solidFill>
                <a:cs typeface="Microsoft Sans Serif"/>
              </a:rPr>
              <a:t> </a:t>
            </a:r>
            <a:r>
              <a:rPr sz="3200" spc="30" dirty="0" smtClean="0">
                <a:solidFill>
                  <a:srgbClr val="171514"/>
                </a:solidFill>
                <a:cs typeface="Microsoft Sans Serif"/>
              </a:rPr>
              <a:t> </a:t>
            </a:r>
            <a:r>
              <a:rPr sz="3200" spc="35" dirty="0" smtClean="0">
                <a:solidFill>
                  <a:srgbClr val="171514"/>
                </a:solidFill>
                <a:cs typeface="Microsoft Sans Serif"/>
              </a:rPr>
              <a:t> </a:t>
            </a:r>
            <a:r>
              <a:rPr sz="3200" spc="25" dirty="0" err="1" smtClean="0">
                <a:solidFill>
                  <a:srgbClr val="171514"/>
                </a:solidFill>
                <a:cs typeface="Microsoft Sans Serif"/>
              </a:rPr>
              <a:t>familias</a:t>
            </a:r>
            <a:r>
              <a:rPr lang="es-ES" sz="3200" spc="25" dirty="0" smtClean="0">
                <a:solidFill>
                  <a:srgbClr val="171514"/>
                </a:solidFill>
                <a:cs typeface="Microsoft Sans Serif"/>
              </a:rPr>
              <a:t> </a:t>
            </a:r>
            <a:r>
              <a:rPr sz="3200" spc="25" dirty="0" smtClean="0">
                <a:solidFill>
                  <a:srgbClr val="171514"/>
                </a:solidFill>
                <a:cs typeface="Microsoft Sans Serif"/>
              </a:rPr>
              <a:t>de</a:t>
            </a:r>
            <a:r>
              <a:rPr lang="es-ES" sz="3200" spc="25" dirty="0" smtClean="0">
                <a:solidFill>
                  <a:srgbClr val="171514"/>
                </a:solidFill>
                <a:cs typeface="Microsoft Sans Serif"/>
              </a:rPr>
              <a:t> </a:t>
            </a:r>
            <a:r>
              <a:rPr sz="3200" spc="25" dirty="0" err="1" smtClean="0">
                <a:solidFill>
                  <a:srgbClr val="171514"/>
                </a:solidFill>
                <a:cs typeface="Microsoft Sans Serif"/>
              </a:rPr>
              <a:t>interruptores</a:t>
            </a:r>
            <a:r>
              <a:rPr lang="es-ES" sz="3200" spc="25" dirty="0" smtClean="0">
                <a:solidFill>
                  <a:srgbClr val="171514"/>
                </a:solidFill>
                <a:cs typeface="Microsoft Sans Serif"/>
              </a:rPr>
              <a:t> </a:t>
            </a:r>
            <a:r>
              <a:rPr sz="3200" spc="25" dirty="0" smtClean="0">
                <a:solidFill>
                  <a:srgbClr val="171514"/>
                </a:solidFill>
                <a:cs typeface="Microsoft Sans Serif"/>
              </a:rPr>
              <a:t>de</a:t>
            </a:r>
            <a:r>
              <a:rPr lang="es-ES" sz="3200" spc="25" dirty="0" smtClean="0">
                <a:solidFill>
                  <a:srgbClr val="171514"/>
                </a:solidFill>
                <a:cs typeface="Microsoft Sans Serif"/>
              </a:rPr>
              <a:t> </a:t>
            </a:r>
            <a:r>
              <a:rPr sz="3200" spc="25" dirty="0" err="1" smtClean="0">
                <a:solidFill>
                  <a:srgbClr val="171514"/>
                </a:solidFill>
                <a:cs typeface="Microsoft Sans Serif"/>
              </a:rPr>
              <a:t>seguridad</a:t>
            </a:r>
            <a:r>
              <a:rPr lang="es-ES" sz="3200" spc="25" dirty="0" smtClean="0">
                <a:solidFill>
                  <a:srgbClr val="171514"/>
                </a:solidFill>
                <a:cs typeface="Microsoft Sans Serif"/>
              </a:rPr>
              <a:t> </a:t>
            </a:r>
            <a:r>
              <a:rPr sz="3200" spc="25" dirty="0" smtClean="0">
                <a:solidFill>
                  <a:srgbClr val="171514"/>
                </a:solidFill>
                <a:cs typeface="Microsoft Sans Serif"/>
              </a:rPr>
              <a:t>Siemens:</a:t>
            </a:r>
            <a:r>
              <a:rPr lang="es-ES" sz="3200" spc="25" dirty="0" smtClean="0">
                <a:solidFill>
                  <a:srgbClr val="171514"/>
                </a:solidFill>
                <a:cs typeface="Microsoft Sans Serif"/>
              </a:rPr>
              <a:t> </a:t>
            </a:r>
            <a:r>
              <a:rPr sz="3200" b="1" spc="25" dirty="0" err="1" smtClean="0">
                <a:solidFill>
                  <a:srgbClr val="171514"/>
                </a:solidFill>
                <a:cs typeface="Arial"/>
              </a:rPr>
              <a:t>deber</a:t>
            </a:r>
            <a:r>
              <a:rPr sz="3200" b="1" spc="-20" dirty="0" smtClean="0">
                <a:solidFill>
                  <a:srgbClr val="171514"/>
                </a:solidFill>
                <a:cs typeface="Arial"/>
              </a:rPr>
              <a:t> </a:t>
            </a:r>
            <a:r>
              <a:rPr sz="3200" b="1" spc="35" dirty="0" smtClean="0">
                <a:solidFill>
                  <a:srgbClr val="171514"/>
                </a:solidFill>
                <a:cs typeface="Arial"/>
              </a:rPr>
              <a:t>general</a:t>
            </a:r>
            <a:r>
              <a:rPr lang="es-ES" sz="3200" spc="35" dirty="0" smtClean="0">
                <a:solidFill>
                  <a:srgbClr val="171514"/>
                </a:solidFill>
                <a:cs typeface="Microsoft Sans Serif"/>
              </a:rPr>
              <a:t> </a:t>
            </a:r>
            <a:r>
              <a:rPr sz="3200" spc="35" dirty="0" smtClean="0">
                <a:solidFill>
                  <a:srgbClr val="171514"/>
                </a:solidFill>
                <a:cs typeface="Microsoft Sans Serif"/>
              </a:rPr>
              <a:t>y</a:t>
            </a:r>
            <a:r>
              <a:rPr lang="es-ES" sz="3200" spc="35" dirty="0" smtClean="0">
                <a:solidFill>
                  <a:srgbClr val="171514"/>
                </a:solidFill>
                <a:cs typeface="Microsoft Sans Serif"/>
              </a:rPr>
              <a:t> </a:t>
            </a:r>
            <a:r>
              <a:rPr sz="3200" b="1" spc="35" dirty="0" err="1" smtClean="0">
                <a:solidFill>
                  <a:srgbClr val="171514"/>
                </a:solidFill>
                <a:cs typeface="Arial"/>
              </a:rPr>
              <a:t>tarea</a:t>
            </a:r>
            <a:r>
              <a:rPr lang="es-ES" sz="3200" b="1" spc="35" dirty="0" smtClean="0">
                <a:solidFill>
                  <a:srgbClr val="171514"/>
                </a:solidFill>
                <a:cs typeface="Arial"/>
              </a:rPr>
              <a:t> </a:t>
            </a:r>
            <a:r>
              <a:rPr sz="3200" b="1" spc="10" dirty="0" err="1" smtClean="0">
                <a:solidFill>
                  <a:srgbClr val="171514"/>
                </a:solidFill>
                <a:cs typeface="Arial"/>
              </a:rPr>
              <a:t>pesada</a:t>
            </a:r>
            <a:r>
              <a:rPr lang="es-ES" sz="3200" spc="10" dirty="0" smtClean="0">
                <a:solidFill>
                  <a:srgbClr val="171514"/>
                </a:solidFill>
                <a:cs typeface="Microsoft Sans Serif"/>
              </a:rPr>
              <a:t> </a:t>
            </a:r>
            <a:endParaRPr sz="3200" dirty="0">
              <a:cs typeface="Microsoft Sans Serif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15078201" y="6891878"/>
            <a:ext cx="2456879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800" b="1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Tarea</a:t>
            </a:r>
            <a:r>
              <a:rPr sz="2800" b="1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2800" b="1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pesada</a:t>
            </a:r>
            <a:endParaRPr sz="2800" b="1" dirty="0">
              <a:latin typeface="Microsoft Sans Serif"/>
              <a:cs typeface="Microsoft Sans Serif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17658346" y="7012477"/>
            <a:ext cx="2850496" cy="9977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200" b="1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Servicio</a:t>
            </a:r>
            <a:r>
              <a:rPr sz="3200" b="1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3200" b="1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General</a:t>
            </a:r>
            <a:endParaRPr sz="3200" b="1" dirty="0">
              <a:latin typeface="Microsoft Sans Serif"/>
              <a:cs typeface="Microsoft Sans Serif"/>
            </a:endParaRPr>
          </a:p>
        </p:txBody>
      </p:sp>
      <p:sp>
        <p:nvSpPr>
          <p:cNvPr id="63" name="object 63"/>
          <p:cNvSpPr txBox="1"/>
          <p:nvPr/>
        </p:nvSpPr>
        <p:spPr>
          <a:xfrm rot="780000">
            <a:off x="18341490" y="5480841"/>
            <a:ext cx="73407" cy="63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500"/>
              </a:lnSpc>
            </a:pPr>
            <a:r>
              <a:rPr sz="500" spc="-60" dirty="0">
                <a:solidFill>
                  <a:srgbClr val="171514"/>
                </a:solidFill>
                <a:latin typeface="Microsoft Sans Serif"/>
                <a:cs typeface="Microsoft Sans Serif"/>
              </a:rPr>
              <a:t>S</a:t>
            </a:r>
            <a:endParaRPr sz="500">
              <a:latin typeface="Microsoft Sans Serif"/>
              <a:cs typeface="Microsoft Sans Serif"/>
            </a:endParaRPr>
          </a:p>
        </p:txBody>
      </p:sp>
      <p:sp>
        <p:nvSpPr>
          <p:cNvPr id="64" name="object 64"/>
          <p:cNvSpPr txBox="1"/>
          <p:nvPr/>
        </p:nvSpPr>
        <p:spPr>
          <a:xfrm rot="720000">
            <a:off x="18355264" y="5574190"/>
            <a:ext cx="154216" cy="2564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50"/>
              </a:lnSpc>
            </a:pPr>
            <a:r>
              <a:rPr sz="150" b="1" dirty="0">
                <a:solidFill>
                  <a:srgbClr val="171514"/>
                </a:solidFill>
                <a:latin typeface="Arial"/>
                <a:cs typeface="Arial"/>
              </a:rPr>
              <a:t>Servicio</a:t>
            </a:r>
            <a:r>
              <a:rPr sz="150" b="1" spc="-1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50" b="1" spc="5" dirty="0">
                <a:solidFill>
                  <a:srgbClr val="171514"/>
                </a:solidFill>
                <a:latin typeface="Arial"/>
                <a:cs typeface="Arial"/>
              </a:rPr>
              <a:t>general</a:t>
            </a:r>
            <a:endParaRPr sz="15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01675" y="5335217"/>
            <a:ext cx="8073255" cy="5523283"/>
            <a:chOff x="3793610" y="3374790"/>
            <a:chExt cx="2665730" cy="2455545"/>
          </a:xfrm>
        </p:grpSpPr>
        <p:sp>
          <p:nvSpPr>
            <p:cNvPr id="3" name="object 3"/>
            <p:cNvSpPr/>
            <p:nvPr/>
          </p:nvSpPr>
          <p:spPr>
            <a:xfrm>
              <a:off x="3794912" y="5263845"/>
              <a:ext cx="447040" cy="27940"/>
            </a:xfrm>
            <a:custGeom>
              <a:avLst/>
              <a:gdLst/>
              <a:ahLst/>
              <a:cxnLst/>
              <a:rect l="l" t="t" r="r" b="b"/>
              <a:pathLst>
                <a:path w="447039" h="27939">
                  <a:moveTo>
                    <a:pt x="0" y="0"/>
                  </a:moveTo>
                  <a:lnTo>
                    <a:pt x="446671" y="27622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24789" y="3374790"/>
              <a:ext cx="2633996" cy="2455357"/>
            </a:xfrm>
            <a:prstGeom prst="rect">
              <a:avLst/>
            </a:prstGeom>
          </p:spPr>
        </p:pic>
      </p:grpSp>
      <p:grpSp>
        <p:nvGrpSpPr>
          <p:cNvPr id="5" name="object 5"/>
          <p:cNvGrpSpPr/>
          <p:nvPr/>
        </p:nvGrpSpPr>
        <p:grpSpPr>
          <a:xfrm>
            <a:off x="11946731" y="5335217"/>
            <a:ext cx="8077200" cy="5828083"/>
            <a:chOff x="3789072" y="6757696"/>
            <a:chExt cx="2626360" cy="2515235"/>
          </a:xfrm>
        </p:grpSpPr>
        <p:sp>
          <p:nvSpPr>
            <p:cNvPr id="6" name="object 6"/>
            <p:cNvSpPr/>
            <p:nvPr/>
          </p:nvSpPr>
          <p:spPr>
            <a:xfrm>
              <a:off x="4315577" y="8016095"/>
              <a:ext cx="1906270" cy="222885"/>
            </a:xfrm>
            <a:custGeom>
              <a:avLst/>
              <a:gdLst/>
              <a:ahLst/>
              <a:cxnLst/>
              <a:rect l="l" t="t" r="r" b="b"/>
              <a:pathLst>
                <a:path w="1906270" h="222884">
                  <a:moveTo>
                    <a:pt x="105019" y="52509"/>
                  </a:moveTo>
                  <a:lnTo>
                    <a:pt x="0" y="90533"/>
                  </a:lnTo>
                  <a:lnTo>
                    <a:pt x="1604261" y="182878"/>
                  </a:lnTo>
                  <a:lnTo>
                    <a:pt x="1906041" y="6035"/>
                  </a:lnTo>
                  <a:lnTo>
                    <a:pt x="1801022" y="0"/>
                  </a:lnTo>
                </a:path>
                <a:path w="1906270" h="222884">
                  <a:moveTo>
                    <a:pt x="0" y="90533"/>
                  </a:moveTo>
                  <a:lnTo>
                    <a:pt x="0" y="130368"/>
                  </a:lnTo>
                  <a:lnTo>
                    <a:pt x="1604261" y="222713"/>
                  </a:lnTo>
                  <a:lnTo>
                    <a:pt x="1906041" y="45266"/>
                  </a:lnTo>
                  <a:lnTo>
                    <a:pt x="1906041" y="6035"/>
                  </a:lnTo>
                </a:path>
              </a:pathLst>
            </a:custGeom>
            <a:ln w="402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838734" y="6757696"/>
              <a:ext cx="2576224" cy="2514608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3791084" y="8824865"/>
              <a:ext cx="517525" cy="32384"/>
            </a:xfrm>
            <a:custGeom>
              <a:avLst/>
              <a:gdLst/>
              <a:ahLst/>
              <a:cxnLst/>
              <a:rect l="l" t="t" r="r" b="b"/>
              <a:pathLst>
                <a:path w="517525" h="32384">
                  <a:moveTo>
                    <a:pt x="0" y="0"/>
                  </a:moveTo>
                  <a:lnTo>
                    <a:pt x="517250" y="31988"/>
                  </a:lnTo>
                </a:path>
              </a:pathLst>
            </a:custGeom>
            <a:ln w="402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7311631" y="1355736"/>
            <a:ext cx="695960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es-ES" sz="115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150" dirty="0">
              <a:latin typeface="Microsoft Sans Serif"/>
              <a:cs typeface="Microsoft Sans Serif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901676" y="528132"/>
            <a:ext cx="19120798" cy="4807085"/>
          </a:xfrm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 marR="5080" indent="-635" algn="just">
              <a:spcBef>
                <a:spcPts val="45"/>
              </a:spcBef>
            </a:pPr>
            <a:r>
              <a:rPr lang="es-ES" sz="3200" b="1" spc="10" dirty="0" smtClean="0">
                <a:solidFill>
                  <a:srgbClr val="171514"/>
                </a:solidFill>
                <a:cs typeface="Arial"/>
              </a:rPr>
              <a:t>Solicitud</a:t>
            </a:r>
            <a:endParaRPr lang="es-ES" sz="3200" spc="15" dirty="0" smtClean="0">
              <a:solidFill>
                <a:srgbClr val="171514"/>
              </a:solidFill>
              <a:cs typeface="Microsoft Sans Serif"/>
            </a:endParaRPr>
          </a:p>
          <a:p>
            <a:pPr marL="12700" marR="5080" indent="-635" algn="just">
              <a:spcBef>
                <a:spcPts val="45"/>
              </a:spcBef>
            </a:pPr>
            <a:r>
              <a:rPr sz="3200" spc="15" dirty="0" smtClean="0">
                <a:solidFill>
                  <a:srgbClr val="171514"/>
                </a:solidFill>
                <a:cs typeface="Microsoft Sans Serif"/>
              </a:rPr>
              <a:t>Los</a:t>
            </a:r>
            <a:r>
              <a:rPr lang="es-ES" sz="3200" spc="15" dirty="0" smtClean="0">
                <a:solidFill>
                  <a:srgbClr val="171514"/>
                </a:solidFill>
                <a:cs typeface="Microsoft Sans Serif"/>
              </a:rPr>
              <a:t> </a:t>
            </a:r>
            <a:r>
              <a:rPr sz="3200" spc="15" dirty="0" err="1">
                <a:solidFill>
                  <a:srgbClr val="171514"/>
                </a:solidFill>
                <a:cs typeface="Microsoft Sans Serif"/>
              </a:rPr>
              <a:t>interruptores</a:t>
            </a:r>
            <a:r>
              <a:rPr lang="es-ES" sz="3200" spc="15" dirty="0">
                <a:solidFill>
                  <a:srgbClr val="171514"/>
                </a:solidFill>
                <a:cs typeface="Microsoft Sans Serif"/>
              </a:rPr>
              <a:t> </a:t>
            </a:r>
            <a:r>
              <a:rPr sz="3200" spc="15" dirty="0">
                <a:solidFill>
                  <a:srgbClr val="171514"/>
                </a:solidFill>
                <a:cs typeface="Microsoft Sans Serif"/>
              </a:rPr>
              <a:t>de</a:t>
            </a:r>
            <a:r>
              <a:rPr lang="es-ES" sz="3200" spc="15" dirty="0">
                <a:solidFill>
                  <a:srgbClr val="171514"/>
                </a:solidFill>
                <a:cs typeface="Microsoft Sans Serif"/>
              </a:rPr>
              <a:t> </a:t>
            </a:r>
            <a:r>
              <a:rPr sz="3200" spc="15" dirty="0" err="1">
                <a:solidFill>
                  <a:srgbClr val="171514"/>
                </a:solidFill>
                <a:cs typeface="Microsoft Sans Serif"/>
              </a:rPr>
              <a:t>seguridad</a:t>
            </a:r>
            <a:r>
              <a:rPr lang="es-ES" sz="3200" spc="15" dirty="0">
                <a:solidFill>
                  <a:srgbClr val="171514"/>
                </a:solidFill>
                <a:cs typeface="Microsoft Sans Serif"/>
              </a:rPr>
              <a:t> </a:t>
            </a:r>
            <a:r>
              <a:rPr sz="3200" spc="15" dirty="0" err="1">
                <a:solidFill>
                  <a:srgbClr val="171514"/>
                </a:solidFill>
                <a:cs typeface="Microsoft Sans Serif"/>
              </a:rPr>
              <a:t>pueden</a:t>
            </a:r>
            <a:r>
              <a:rPr lang="es-ES" sz="3200" spc="15" dirty="0">
                <a:solidFill>
                  <a:srgbClr val="171514"/>
                </a:solidFill>
                <a:cs typeface="Microsoft Sans Serif"/>
              </a:rPr>
              <a:t> </a:t>
            </a:r>
            <a:r>
              <a:rPr sz="3200" spc="15" dirty="0" err="1">
                <a:solidFill>
                  <a:srgbClr val="171514"/>
                </a:solidFill>
                <a:cs typeface="Microsoft Sans Serif"/>
              </a:rPr>
              <a:t>usarse</a:t>
            </a:r>
            <a:r>
              <a:rPr lang="es-ES" sz="3200" spc="15" dirty="0">
                <a:solidFill>
                  <a:srgbClr val="171514"/>
                </a:solidFill>
                <a:cs typeface="Microsoft Sans Serif"/>
              </a:rPr>
              <a:t> </a:t>
            </a:r>
            <a:r>
              <a:rPr sz="3200" spc="15" dirty="0" err="1">
                <a:solidFill>
                  <a:srgbClr val="171514"/>
                </a:solidFill>
                <a:cs typeface="Microsoft Sans Serif"/>
              </a:rPr>
              <a:t>en</a:t>
            </a:r>
            <a:r>
              <a:rPr lang="es-ES" sz="3200" spc="15" dirty="0">
                <a:solidFill>
                  <a:srgbClr val="171514"/>
                </a:solidFill>
                <a:cs typeface="Microsoft Sans Serif"/>
              </a:rPr>
              <a:t> </a:t>
            </a:r>
            <a:r>
              <a:rPr sz="3200" spc="15" dirty="0" err="1">
                <a:solidFill>
                  <a:srgbClr val="171514"/>
                </a:solidFill>
                <a:cs typeface="Microsoft Sans Serif"/>
              </a:rPr>
              <a:t>cualquier</a:t>
            </a:r>
            <a:r>
              <a:rPr lang="es-ES" sz="3200" spc="15" dirty="0">
                <a:solidFill>
                  <a:srgbClr val="171514"/>
                </a:solidFill>
                <a:cs typeface="Microsoft Sans Serif"/>
              </a:rPr>
              <a:t> </a:t>
            </a:r>
            <a:r>
              <a:rPr sz="3200" spc="15" dirty="0" err="1">
                <a:solidFill>
                  <a:srgbClr val="171514"/>
                </a:solidFill>
                <a:cs typeface="Microsoft Sans Serif"/>
              </a:rPr>
              <a:t>cantidad</a:t>
            </a:r>
            <a:r>
              <a:rPr lang="es-ES" sz="3200" spc="15" dirty="0">
                <a:solidFill>
                  <a:srgbClr val="171514"/>
                </a:solidFill>
                <a:cs typeface="Microsoft Sans Serif"/>
              </a:rPr>
              <a:t> </a:t>
            </a:r>
            <a:r>
              <a:rPr sz="3200" spc="15" dirty="0">
                <a:solidFill>
                  <a:srgbClr val="171514"/>
                </a:solidFill>
                <a:cs typeface="Microsoft Sans Serif"/>
              </a:rPr>
              <a:t>de</a:t>
            </a:r>
            <a:r>
              <a:rPr lang="es-ES" sz="3200" spc="15" dirty="0">
                <a:solidFill>
                  <a:srgbClr val="171514"/>
                </a:solidFill>
                <a:cs typeface="Microsoft Sans Serif"/>
              </a:rPr>
              <a:t> </a:t>
            </a:r>
            <a:r>
              <a:rPr sz="3200" spc="15" dirty="0" err="1">
                <a:solidFill>
                  <a:srgbClr val="171514"/>
                </a:solidFill>
                <a:cs typeface="Microsoft Sans Serif"/>
              </a:rPr>
              <a:t>aplicaciones</a:t>
            </a:r>
            <a:r>
              <a:rPr lang="es-ES" sz="3200" spc="15" dirty="0">
                <a:solidFill>
                  <a:srgbClr val="171514"/>
                </a:solidFill>
                <a:cs typeface="Microsoft Sans Serif"/>
              </a:rPr>
              <a:t>  </a:t>
            </a:r>
            <a:r>
              <a:rPr sz="3200" spc="15" dirty="0">
                <a:solidFill>
                  <a:srgbClr val="171514"/>
                </a:solidFill>
                <a:cs typeface="Microsoft Sans Serif"/>
              </a:rPr>
              <a:t>El</a:t>
            </a:r>
            <a:r>
              <a:rPr lang="es-ES" sz="3200" spc="15" dirty="0">
                <a:solidFill>
                  <a:srgbClr val="171514"/>
                </a:solidFill>
                <a:cs typeface="Microsoft Sans Serif"/>
              </a:rPr>
              <a:t> </a:t>
            </a:r>
            <a:r>
              <a:rPr sz="3200" spc="15" dirty="0">
                <a:solidFill>
                  <a:srgbClr val="171514"/>
                </a:solidFill>
                <a:cs typeface="Microsoft Sans Serif"/>
              </a:rPr>
              <a:t>  </a:t>
            </a:r>
            <a:r>
              <a:rPr sz="3200" i="1" spc="35" dirty="0">
                <a:solidFill>
                  <a:srgbClr val="171514"/>
                </a:solidFill>
                <a:cs typeface="Trebuchet MS"/>
              </a:rPr>
              <a:t>Código </a:t>
            </a:r>
            <a:r>
              <a:rPr sz="3200" i="1" spc="-5" dirty="0">
                <a:solidFill>
                  <a:srgbClr val="171514"/>
                </a:solidFill>
                <a:cs typeface="Trebuchet MS"/>
              </a:rPr>
              <a:t>Eléctrico </a:t>
            </a:r>
            <a:r>
              <a:rPr sz="3200" i="1" spc="15" dirty="0">
                <a:solidFill>
                  <a:srgbClr val="171514"/>
                </a:solidFill>
                <a:cs typeface="Trebuchet MS"/>
              </a:rPr>
              <a:t>Nacional</a:t>
            </a:r>
            <a:r>
              <a:rPr sz="3200" spc="15" dirty="0">
                <a:solidFill>
                  <a:srgbClr val="171514"/>
                </a:solidFill>
                <a:cs typeface="Microsoft Sans Serif"/>
              </a:rPr>
              <a:t>®</a:t>
            </a:r>
            <a:r>
              <a:rPr lang="es-ES" sz="3200" spc="15" dirty="0">
                <a:solidFill>
                  <a:srgbClr val="171514"/>
                </a:solidFill>
                <a:cs typeface="Microsoft Sans Serif"/>
              </a:rPr>
              <a:t> </a:t>
            </a:r>
            <a:r>
              <a:rPr sz="3200" spc="15" dirty="0">
                <a:solidFill>
                  <a:srgbClr val="171514"/>
                </a:solidFill>
                <a:cs typeface="Microsoft Sans Serif"/>
              </a:rPr>
              <a:t>(</a:t>
            </a:r>
            <a:r>
              <a:rPr sz="3200" i="1" spc="15" dirty="0">
                <a:solidFill>
                  <a:srgbClr val="171514"/>
                </a:solidFill>
                <a:cs typeface="Trebuchet MS"/>
              </a:rPr>
              <a:t>Comité </a:t>
            </a:r>
            <a:r>
              <a:rPr sz="3200" i="1" dirty="0">
                <a:solidFill>
                  <a:srgbClr val="171514"/>
                </a:solidFill>
                <a:cs typeface="Trebuchet MS"/>
              </a:rPr>
              <a:t>ejecutivo </a:t>
            </a:r>
            <a:r>
              <a:rPr sz="3200" i="1" spc="20" dirty="0" err="1">
                <a:solidFill>
                  <a:srgbClr val="171514"/>
                </a:solidFill>
                <a:cs typeface="Trebuchet MS"/>
              </a:rPr>
              <a:t>nacional</a:t>
            </a:r>
            <a:r>
              <a:rPr sz="3200" spc="20" dirty="0">
                <a:solidFill>
                  <a:srgbClr val="171514"/>
                </a:solidFill>
                <a:cs typeface="Microsoft Sans Serif"/>
              </a:rPr>
              <a:t>®),</a:t>
            </a:r>
            <a:r>
              <a:rPr lang="es-ES" sz="3200" spc="20" dirty="0">
                <a:solidFill>
                  <a:srgbClr val="171514"/>
                </a:solidFill>
                <a:cs typeface="Microsoft Sans Serif"/>
              </a:rPr>
              <a:t> </a:t>
            </a:r>
            <a:r>
              <a:rPr sz="3200" spc="20" dirty="0" err="1">
                <a:solidFill>
                  <a:srgbClr val="171514"/>
                </a:solidFill>
                <a:cs typeface="Microsoft Sans Serif"/>
              </a:rPr>
              <a:t>por</a:t>
            </a:r>
            <a:r>
              <a:rPr lang="es-ES" sz="3200" spc="20" dirty="0">
                <a:solidFill>
                  <a:srgbClr val="171514"/>
                </a:solidFill>
                <a:cs typeface="Microsoft Sans Serif"/>
              </a:rPr>
              <a:t> </a:t>
            </a:r>
            <a:r>
              <a:rPr sz="3200" spc="20" dirty="0" err="1">
                <a:solidFill>
                  <a:srgbClr val="171514"/>
                </a:solidFill>
                <a:cs typeface="Microsoft Sans Serif"/>
              </a:rPr>
              <a:t>ejemplo</a:t>
            </a:r>
            <a:r>
              <a:rPr sz="3200" spc="20" dirty="0">
                <a:solidFill>
                  <a:srgbClr val="171514"/>
                </a:solidFill>
                <a:cs typeface="Microsoft Sans Serif"/>
              </a:rPr>
              <a:t>,</a:t>
            </a:r>
            <a:r>
              <a:rPr lang="es-ES" sz="3200" spc="20" dirty="0">
                <a:solidFill>
                  <a:srgbClr val="171514"/>
                </a:solidFill>
                <a:cs typeface="Microsoft Sans Serif"/>
              </a:rPr>
              <a:t> </a:t>
            </a:r>
            <a:r>
              <a:rPr sz="3200" spc="20" dirty="0" err="1">
                <a:solidFill>
                  <a:srgbClr val="171514"/>
                </a:solidFill>
                <a:cs typeface="Microsoft Sans Serif"/>
              </a:rPr>
              <a:t>requiere</a:t>
            </a:r>
            <a:r>
              <a:rPr lang="es-ES" sz="3200" spc="20" dirty="0">
                <a:solidFill>
                  <a:srgbClr val="171514"/>
                </a:solidFill>
                <a:cs typeface="Microsoft Sans Serif"/>
              </a:rPr>
              <a:t> </a:t>
            </a:r>
            <a:r>
              <a:rPr sz="3200" spc="20" dirty="0">
                <a:solidFill>
                  <a:srgbClr val="171514"/>
                </a:solidFill>
                <a:cs typeface="Microsoft Sans Serif"/>
              </a:rPr>
              <a:t>que</a:t>
            </a:r>
            <a:r>
              <a:rPr lang="es-ES" sz="3200" spc="20" dirty="0">
                <a:solidFill>
                  <a:srgbClr val="171514"/>
                </a:solidFill>
                <a:cs typeface="Microsoft Sans Serif"/>
              </a:rPr>
              <a:t> </a:t>
            </a:r>
            <a:r>
              <a:rPr sz="3200" spc="20" dirty="0">
                <a:solidFill>
                  <a:srgbClr val="171514"/>
                </a:solidFill>
                <a:cs typeface="Microsoft Sans Serif"/>
              </a:rPr>
              <a:t>un</a:t>
            </a:r>
            <a:r>
              <a:rPr lang="es-ES" sz="3200" spc="20" dirty="0">
                <a:solidFill>
                  <a:srgbClr val="171514"/>
                </a:solidFill>
                <a:cs typeface="Microsoft Sans Serif"/>
              </a:rPr>
              <a:t> </a:t>
            </a:r>
            <a:r>
              <a:rPr sz="3200" spc="20" dirty="0">
                <a:solidFill>
                  <a:srgbClr val="171514"/>
                </a:solidFill>
                <a:cs typeface="Microsoft Sans Serif"/>
              </a:rPr>
              <a:t> </a:t>
            </a:r>
            <a:r>
              <a:rPr sz="3200" spc="25" dirty="0">
                <a:solidFill>
                  <a:srgbClr val="171514"/>
                </a:solidFill>
                <a:cs typeface="Microsoft Sans Serif"/>
              </a:rPr>
              <a:t> </a:t>
            </a:r>
            <a:r>
              <a:rPr sz="3200" spc="15" dirty="0">
                <a:solidFill>
                  <a:srgbClr val="171514"/>
                </a:solidFill>
                <a:cs typeface="Microsoft Sans Serif"/>
              </a:rPr>
              <a:t>los </a:t>
            </a:r>
            <a:r>
              <a:rPr sz="3200" spc="30" dirty="0">
                <a:solidFill>
                  <a:srgbClr val="171514"/>
                </a:solidFill>
                <a:cs typeface="Microsoft Sans Serif"/>
              </a:rPr>
              <a:t>medios </a:t>
            </a:r>
            <a:r>
              <a:rPr sz="3200" spc="25" dirty="0">
                <a:solidFill>
                  <a:srgbClr val="171514"/>
                </a:solidFill>
                <a:cs typeface="Microsoft Sans Serif"/>
              </a:rPr>
              <a:t>de </a:t>
            </a:r>
            <a:r>
              <a:rPr sz="3200" spc="20" dirty="0">
                <a:solidFill>
                  <a:srgbClr val="171514"/>
                </a:solidFill>
                <a:cs typeface="Microsoft Sans Serif"/>
              </a:rPr>
              <a:t>desconexión </a:t>
            </a:r>
            <a:r>
              <a:rPr sz="3200" spc="30" dirty="0">
                <a:solidFill>
                  <a:srgbClr val="171514"/>
                </a:solidFill>
                <a:cs typeface="Microsoft Sans Serif"/>
              </a:rPr>
              <a:t>deben </a:t>
            </a:r>
            <a:r>
              <a:rPr sz="3200" spc="20" dirty="0">
                <a:solidFill>
                  <a:srgbClr val="171514"/>
                </a:solidFill>
                <a:cs typeface="Microsoft Sans Serif"/>
              </a:rPr>
              <a:t>estar ubicados </a:t>
            </a:r>
            <a:r>
              <a:rPr sz="3200" dirty="0">
                <a:solidFill>
                  <a:srgbClr val="171514"/>
                </a:solidFill>
                <a:cs typeface="Microsoft Sans Serif"/>
              </a:rPr>
              <a:t>a </a:t>
            </a:r>
            <a:r>
              <a:rPr sz="3200" spc="10" dirty="0">
                <a:solidFill>
                  <a:srgbClr val="171514"/>
                </a:solidFill>
                <a:cs typeface="Microsoft Sans Serif"/>
              </a:rPr>
              <a:t>la </a:t>
            </a:r>
            <a:r>
              <a:rPr sz="3200" spc="15" dirty="0">
                <a:solidFill>
                  <a:srgbClr val="171514"/>
                </a:solidFill>
                <a:cs typeface="Microsoft Sans Serif"/>
              </a:rPr>
              <a:t>vista desde el </a:t>
            </a:r>
            <a:r>
              <a:rPr sz="3200" spc="45" dirty="0">
                <a:solidFill>
                  <a:srgbClr val="171514"/>
                </a:solidFill>
                <a:cs typeface="Microsoft Sans Serif"/>
              </a:rPr>
              <a:t>motor</a:t>
            </a:r>
            <a:r>
              <a:rPr lang="es-ES" sz="3200" spc="45" dirty="0">
                <a:solidFill>
                  <a:srgbClr val="171514"/>
                </a:solidFill>
                <a:cs typeface="Microsoft Sans Serif"/>
              </a:rPr>
              <a:t> </a:t>
            </a:r>
            <a:r>
              <a:rPr sz="3200" spc="45" dirty="0">
                <a:solidFill>
                  <a:srgbClr val="171514"/>
                </a:solidFill>
                <a:cs typeface="Microsoft Sans Serif"/>
              </a:rPr>
              <a:t> </a:t>
            </a:r>
            <a:r>
              <a:rPr sz="3200" spc="50" dirty="0">
                <a:solidFill>
                  <a:srgbClr val="171514"/>
                </a:solidFill>
                <a:cs typeface="Microsoft Sans Serif"/>
              </a:rPr>
              <a:t> </a:t>
            </a:r>
            <a:r>
              <a:rPr sz="3200" spc="10" dirty="0" err="1">
                <a:solidFill>
                  <a:srgbClr val="171514"/>
                </a:solidFill>
                <a:cs typeface="Microsoft Sans Serif"/>
              </a:rPr>
              <a:t>ubicación</a:t>
            </a:r>
            <a:r>
              <a:rPr lang="es-ES" sz="3200" spc="10" dirty="0">
                <a:solidFill>
                  <a:srgbClr val="171514"/>
                </a:solidFill>
                <a:cs typeface="Microsoft Sans Serif"/>
              </a:rPr>
              <a:t> </a:t>
            </a:r>
            <a:r>
              <a:rPr sz="3200" spc="10" dirty="0">
                <a:solidFill>
                  <a:srgbClr val="171514"/>
                </a:solidFill>
                <a:cs typeface="Microsoft Sans Serif"/>
              </a:rPr>
              <a:t>y</a:t>
            </a:r>
            <a:r>
              <a:rPr lang="es-ES" sz="3200" spc="10" dirty="0">
                <a:solidFill>
                  <a:srgbClr val="171514"/>
                </a:solidFill>
                <a:cs typeface="Microsoft Sans Serif"/>
              </a:rPr>
              <a:t> </a:t>
            </a:r>
            <a:r>
              <a:rPr sz="3200" spc="10" dirty="0">
                <a:solidFill>
                  <a:srgbClr val="171514"/>
                </a:solidFill>
                <a:cs typeface="Microsoft Sans Serif"/>
              </a:rPr>
              <a:t>la</a:t>
            </a:r>
            <a:r>
              <a:rPr lang="es-ES" sz="3200" spc="10" dirty="0">
                <a:solidFill>
                  <a:srgbClr val="171514"/>
                </a:solidFill>
                <a:cs typeface="Microsoft Sans Serif"/>
              </a:rPr>
              <a:t> </a:t>
            </a:r>
            <a:r>
              <a:rPr sz="3200" spc="10" dirty="0" err="1">
                <a:solidFill>
                  <a:srgbClr val="171514"/>
                </a:solidFill>
                <a:cs typeface="Microsoft Sans Serif"/>
              </a:rPr>
              <a:t>ubicación</a:t>
            </a:r>
            <a:r>
              <a:rPr lang="es-ES" sz="3200" spc="10" dirty="0">
                <a:solidFill>
                  <a:srgbClr val="171514"/>
                </a:solidFill>
                <a:cs typeface="Microsoft Sans Serif"/>
              </a:rPr>
              <a:t> </a:t>
            </a:r>
            <a:r>
              <a:rPr sz="3200" spc="10" dirty="0">
                <a:solidFill>
                  <a:srgbClr val="171514"/>
                </a:solidFill>
                <a:cs typeface="Microsoft Sans Serif"/>
              </a:rPr>
              <a:t>de</a:t>
            </a:r>
            <a:r>
              <a:rPr lang="es-ES" sz="3200" spc="10" dirty="0">
                <a:solidFill>
                  <a:srgbClr val="171514"/>
                </a:solidFill>
                <a:cs typeface="Microsoft Sans Serif"/>
              </a:rPr>
              <a:t> </a:t>
            </a:r>
            <a:r>
              <a:rPr sz="3200" spc="10" dirty="0">
                <a:solidFill>
                  <a:srgbClr val="171514"/>
                </a:solidFill>
                <a:cs typeface="Microsoft Sans Serif"/>
              </a:rPr>
              <a:t>la</a:t>
            </a:r>
            <a:r>
              <a:rPr lang="es-ES" sz="3200" spc="10" dirty="0">
                <a:solidFill>
                  <a:srgbClr val="171514"/>
                </a:solidFill>
                <a:cs typeface="Microsoft Sans Serif"/>
              </a:rPr>
              <a:t> </a:t>
            </a:r>
            <a:r>
              <a:rPr sz="3200" spc="10" dirty="0" err="1">
                <a:solidFill>
                  <a:srgbClr val="171514"/>
                </a:solidFill>
                <a:cs typeface="Microsoft Sans Serif"/>
              </a:rPr>
              <a:t>maquinaria</a:t>
            </a:r>
            <a:r>
              <a:rPr lang="es-ES" sz="3200" spc="10" dirty="0">
                <a:solidFill>
                  <a:srgbClr val="171514"/>
                </a:solidFill>
                <a:cs typeface="Microsoft Sans Serif"/>
              </a:rPr>
              <a:t> </a:t>
            </a:r>
            <a:r>
              <a:rPr sz="3200" spc="10" dirty="0" err="1">
                <a:solidFill>
                  <a:srgbClr val="171514"/>
                </a:solidFill>
                <a:cs typeface="Microsoft Sans Serif"/>
              </a:rPr>
              <a:t>accionada</a:t>
            </a:r>
            <a:r>
              <a:rPr lang="es-ES" sz="3200" spc="10" dirty="0">
                <a:solidFill>
                  <a:srgbClr val="171514"/>
                </a:solidFill>
                <a:cs typeface="Microsoft Sans Serif"/>
              </a:rPr>
              <a:t> </a:t>
            </a:r>
            <a:r>
              <a:rPr sz="3200" spc="10" dirty="0">
                <a:solidFill>
                  <a:srgbClr val="171514"/>
                </a:solidFill>
                <a:cs typeface="Microsoft Sans Serif"/>
              </a:rPr>
              <a:t>(</a:t>
            </a:r>
            <a:r>
              <a:rPr sz="3200" spc="10" dirty="0" err="1">
                <a:solidFill>
                  <a:srgbClr val="171514"/>
                </a:solidFill>
                <a:cs typeface="Microsoft Sans Serif"/>
              </a:rPr>
              <a:t>Artículo</a:t>
            </a:r>
            <a:r>
              <a:rPr lang="es-ES" sz="3200" spc="10" dirty="0">
                <a:solidFill>
                  <a:srgbClr val="171514"/>
                </a:solidFill>
                <a:cs typeface="Microsoft Sans Serif"/>
              </a:rPr>
              <a:t> </a:t>
            </a:r>
            <a:r>
              <a:rPr sz="3200" spc="10" dirty="0">
                <a:solidFill>
                  <a:srgbClr val="171514"/>
                </a:solidFill>
                <a:cs typeface="Microsoft Sans Serif"/>
              </a:rPr>
              <a:t>430</a:t>
            </a:r>
            <a:r>
              <a:rPr lang="es-ES" sz="3200" spc="10" dirty="0">
                <a:solidFill>
                  <a:srgbClr val="171514"/>
                </a:solidFill>
                <a:cs typeface="Microsoft Sans Serif"/>
              </a:rPr>
              <a:t> </a:t>
            </a:r>
            <a:r>
              <a:rPr sz="3200" spc="10" dirty="0">
                <a:solidFill>
                  <a:srgbClr val="171514"/>
                </a:solidFill>
                <a:cs typeface="Microsoft Sans Serif"/>
              </a:rPr>
              <a:t>02(B))</a:t>
            </a:r>
            <a:r>
              <a:rPr lang="es-ES" sz="3200" spc="10" dirty="0">
                <a:solidFill>
                  <a:srgbClr val="171514"/>
                </a:solidFill>
                <a:cs typeface="Microsoft Sans Serif"/>
              </a:rPr>
              <a:t>  </a:t>
            </a:r>
            <a:endParaRPr lang="es-ES" sz="3200" spc="10" dirty="0" smtClean="0">
              <a:solidFill>
                <a:srgbClr val="171514"/>
              </a:solidFill>
              <a:cs typeface="Microsoft Sans Serif"/>
            </a:endParaRPr>
          </a:p>
          <a:p>
            <a:pPr marL="12700" marR="5080" indent="-635" algn="just">
              <a:spcBef>
                <a:spcPts val="45"/>
              </a:spcBef>
            </a:pPr>
            <a:r>
              <a:rPr lang="es-ES" sz="3200" spc="10" dirty="0" smtClean="0">
                <a:solidFill>
                  <a:srgbClr val="171514"/>
                </a:solidFill>
                <a:cs typeface="Microsoft Sans Serif"/>
              </a:rPr>
              <a:t>Los </a:t>
            </a:r>
            <a:r>
              <a:rPr lang="es-ES" sz="3200" i="1" spc="10" dirty="0" smtClean="0">
                <a:solidFill>
                  <a:srgbClr val="171514"/>
                </a:solidFill>
                <a:cs typeface="Trebuchet MS"/>
              </a:rPr>
              <a:t>Comité</a:t>
            </a:r>
            <a:r>
              <a:rPr lang="es-ES" sz="3200" i="1" spc="35" dirty="0" smtClean="0">
                <a:solidFill>
                  <a:srgbClr val="171514"/>
                </a:solidFill>
                <a:cs typeface="Trebuchet MS"/>
              </a:rPr>
              <a:t> </a:t>
            </a:r>
            <a:r>
              <a:rPr lang="es-ES" sz="3200" i="1" dirty="0" smtClean="0">
                <a:solidFill>
                  <a:srgbClr val="171514"/>
                </a:solidFill>
                <a:cs typeface="Trebuchet MS"/>
              </a:rPr>
              <a:t>ejecutivo</a:t>
            </a:r>
            <a:r>
              <a:rPr lang="es-ES" sz="3200" i="1" spc="40" dirty="0" smtClean="0">
                <a:solidFill>
                  <a:srgbClr val="171514"/>
                </a:solidFill>
                <a:cs typeface="Trebuchet MS"/>
              </a:rPr>
              <a:t> </a:t>
            </a:r>
            <a:r>
              <a:rPr lang="es-ES" sz="3200" i="1" spc="15" dirty="0" smtClean="0">
                <a:solidFill>
                  <a:srgbClr val="171514"/>
                </a:solidFill>
                <a:cs typeface="Trebuchet MS"/>
              </a:rPr>
              <a:t>nacional</a:t>
            </a:r>
            <a:r>
              <a:rPr lang="es-ES" sz="3200" spc="15" dirty="0" smtClean="0">
                <a:solidFill>
                  <a:srgbClr val="171514"/>
                </a:solidFill>
                <a:cs typeface="Microsoft Sans Serif"/>
              </a:rPr>
              <a:t>® define “a vista” como visible y no más de 50  </a:t>
            </a:r>
            <a:r>
              <a:rPr lang="es-ES" sz="3200" spc="-225" dirty="0" smtClean="0">
                <a:solidFill>
                  <a:srgbClr val="171514"/>
                </a:solidFill>
                <a:cs typeface="Microsoft Sans Serif"/>
              </a:rPr>
              <a:t> </a:t>
            </a:r>
            <a:r>
              <a:rPr lang="es-ES" sz="3200" dirty="0" smtClean="0">
                <a:solidFill>
                  <a:srgbClr val="171514"/>
                </a:solidFill>
                <a:cs typeface="Microsoft Sans Serif"/>
              </a:rPr>
              <a:t>pies ( </a:t>
            </a:r>
            <a:r>
              <a:rPr lang="es-ES" sz="3200" spc="15" dirty="0" smtClean="0">
                <a:solidFill>
                  <a:srgbClr val="171514"/>
                </a:solidFill>
                <a:cs typeface="Microsoft Sans Serif"/>
              </a:rPr>
              <a:t>5 24 m) de distancia (Art  </a:t>
            </a:r>
            <a:r>
              <a:rPr lang="es-ES" sz="3200" spc="25" dirty="0" smtClean="0">
                <a:solidFill>
                  <a:srgbClr val="171514"/>
                </a:solidFill>
                <a:cs typeface="Microsoft Sans Serif"/>
              </a:rPr>
              <a:t>00 - definiciones)  Independientemente de  </a:t>
            </a:r>
            <a:r>
              <a:rPr lang="es-ES" sz="3200" spc="30" dirty="0" smtClean="0">
                <a:solidFill>
                  <a:srgbClr val="171514"/>
                </a:solidFill>
                <a:cs typeface="Microsoft Sans Serif"/>
              </a:rPr>
              <a:t> </a:t>
            </a:r>
            <a:r>
              <a:rPr lang="es-ES" sz="3200" spc="25" dirty="0" smtClean="0">
                <a:solidFill>
                  <a:srgbClr val="171514"/>
                </a:solidFill>
                <a:cs typeface="Microsoft Sans Serif"/>
              </a:rPr>
              <a:t>donde se utiliza el interruptor de seguridad, la función es proporcionar una  </a:t>
            </a:r>
            <a:r>
              <a:rPr lang="es-ES" sz="3200" spc="-225" dirty="0" smtClean="0">
                <a:solidFill>
                  <a:srgbClr val="171514"/>
                </a:solidFill>
                <a:cs typeface="Microsoft Sans Serif"/>
              </a:rPr>
              <a:t> </a:t>
            </a:r>
            <a:r>
              <a:rPr lang="es-ES" sz="3200" spc="20" dirty="0" smtClean="0">
                <a:solidFill>
                  <a:srgbClr val="171514"/>
                </a:solidFill>
                <a:cs typeface="Microsoft Sans Serif"/>
              </a:rPr>
              <a:t>medios para conectar y desconectar la carga de su fuente de  </a:t>
            </a:r>
            <a:r>
              <a:rPr lang="es-ES" sz="3200" spc="30" dirty="0" smtClean="0">
                <a:solidFill>
                  <a:srgbClr val="171514"/>
                </a:solidFill>
                <a:cs typeface="Microsoft Sans Serif"/>
              </a:rPr>
              <a:t>energía </a:t>
            </a:r>
            <a:r>
              <a:rPr lang="es-ES" sz="3200" spc="35" dirty="0" smtClean="0">
                <a:solidFill>
                  <a:srgbClr val="171514"/>
                </a:solidFill>
                <a:cs typeface="Microsoft Sans Serif"/>
              </a:rPr>
              <a:t> </a:t>
            </a:r>
            <a:r>
              <a:rPr lang="es-ES" sz="3200" spc="15" dirty="0" smtClean="0">
                <a:solidFill>
                  <a:srgbClr val="171514"/>
                </a:solidFill>
                <a:cs typeface="Microsoft Sans Serif"/>
              </a:rPr>
              <a:t>eléctrica </a:t>
            </a:r>
          </a:p>
          <a:p>
            <a:pPr marL="12700" marR="5080" indent="-635" algn="just">
              <a:spcBef>
                <a:spcPts val="45"/>
              </a:spcBef>
            </a:pPr>
            <a:r>
              <a:rPr lang="es-ES" sz="3200" spc="20" dirty="0" smtClean="0">
                <a:solidFill>
                  <a:srgbClr val="171514"/>
                </a:solidFill>
                <a:cs typeface="Microsoft Sans Serif"/>
              </a:rPr>
              <a:t>Con la energía retirada, el operador puede dar servicio de manera segura a la   maquinaria sin entrar en contacto con corriente eléctrica  </a:t>
            </a:r>
            <a:r>
              <a:rPr lang="es-ES" sz="3200" spc="25" dirty="0" smtClean="0">
                <a:solidFill>
                  <a:srgbClr val="171514"/>
                </a:solidFill>
                <a:cs typeface="Microsoft Sans Serif"/>
              </a:rPr>
              <a:t> componentes o que el motor arranque accidentalmente </a:t>
            </a:r>
            <a:endParaRPr lang="es-ES" sz="3200" dirty="0" smtClean="0">
              <a:cs typeface="Microsoft Sans Serif"/>
            </a:endParaRPr>
          </a:p>
          <a:p>
            <a:pPr marL="12700" marR="5080" indent="-635">
              <a:lnSpc>
                <a:spcPct val="150000"/>
              </a:lnSpc>
              <a:spcBef>
                <a:spcPts val="45"/>
              </a:spcBef>
            </a:pPr>
            <a:endParaRPr lang="es-ES" sz="800" dirty="0" smtClean="0">
              <a:latin typeface="Microsoft Sans Serif"/>
              <a:cs typeface="Microsoft Sans Serif"/>
            </a:endParaRPr>
          </a:p>
          <a:p>
            <a:pPr marL="12700" marR="5080" indent="-635">
              <a:lnSpc>
                <a:spcPct val="150000"/>
              </a:lnSpc>
              <a:spcBef>
                <a:spcPts val="45"/>
              </a:spcBef>
            </a:pPr>
            <a:endParaRPr sz="800" dirty="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3600906" y="990939"/>
            <a:ext cx="3321050" cy="3332479"/>
            <a:chOff x="3613823" y="2123211"/>
            <a:chExt cx="3321050" cy="3332479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085458" y="2375261"/>
              <a:ext cx="2849167" cy="300595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205615" y="2248478"/>
              <a:ext cx="362737" cy="120193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114467" y="2592240"/>
              <a:ext cx="838215" cy="315741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3615652" y="2125040"/>
              <a:ext cx="3298825" cy="3328670"/>
            </a:xfrm>
            <a:custGeom>
              <a:avLst/>
              <a:gdLst/>
              <a:ahLst/>
              <a:cxnLst/>
              <a:rect l="l" t="t" r="r" b="b"/>
              <a:pathLst>
                <a:path w="3298825" h="3328670">
                  <a:moveTo>
                    <a:pt x="1548904" y="267652"/>
                  </a:moveTo>
                  <a:lnTo>
                    <a:pt x="1545480" y="275853"/>
                  </a:lnTo>
                  <a:lnTo>
                    <a:pt x="1539392" y="281889"/>
                  </a:lnTo>
                  <a:lnTo>
                    <a:pt x="1531484" y="285201"/>
                  </a:lnTo>
                  <a:lnTo>
                    <a:pt x="1522602" y="285229"/>
                  </a:lnTo>
                  <a:lnTo>
                    <a:pt x="1514395" y="281796"/>
                  </a:lnTo>
                  <a:lnTo>
                    <a:pt x="1508356" y="275699"/>
                  </a:lnTo>
                  <a:lnTo>
                    <a:pt x="1505047" y="267786"/>
                  </a:lnTo>
                  <a:lnTo>
                    <a:pt x="1505026" y="258902"/>
                  </a:lnTo>
                  <a:lnTo>
                    <a:pt x="1508455" y="250701"/>
                  </a:lnTo>
                  <a:lnTo>
                    <a:pt x="1514544" y="244667"/>
                  </a:lnTo>
                  <a:lnTo>
                    <a:pt x="1522453" y="241358"/>
                  </a:lnTo>
                  <a:lnTo>
                    <a:pt x="1531340" y="241338"/>
                  </a:lnTo>
                  <a:lnTo>
                    <a:pt x="1539542" y="244769"/>
                  </a:lnTo>
                  <a:lnTo>
                    <a:pt x="1545580" y="250861"/>
                  </a:lnTo>
                  <a:lnTo>
                    <a:pt x="1548889" y="258770"/>
                  </a:lnTo>
                  <a:lnTo>
                    <a:pt x="1548904" y="267652"/>
                  </a:lnTo>
                </a:path>
                <a:path w="3298825" h="3328670">
                  <a:moveTo>
                    <a:pt x="1369377" y="1167523"/>
                  </a:moveTo>
                  <a:lnTo>
                    <a:pt x="1365959" y="1175718"/>
                  </a:lnTo>
                  <a:lnTo>
                    <a:pt x="1359869" y="1181752"/>
                  </a:lnTo>
                  <a:lnTo>
                    <a:pt x="1351959" y="1185059"/>
                  </a:lnTo>
                  <a:lnTo>
                    <a:pt x="1343075" y="1185075"/>
                  </a:lnTo>
                  <a:lnTo>
                    <a:pt x="1334880" y="1181653"/>
                  </a:lnTo>
                  <a:lnTo>
                    <a:pt x="1328843" y="1175567"/>
                  </a:lnTo>
                  <a:lnTo>
                    <a:pt x="1325528" y="1167660"/>
                  </a:lnTo>
                  <a:lnTo>
                    <a:pt x="1325499" y="1158773"/>
                  </a:lnTo>
                  <a:lnTo>
                    <a:pt x="1328928" y="1150578"/>
                  </a:lnTo>
                  <a:lnTo>
                    <a:pt x="1335017" y="1144541"/>
                  </a:lnTo>
                  <a:lnTo>
                    <a:pt x="1342926" y="1141226"/>
                  </a:lnTo>
                  <a:lnTo>
                    <a:pt x="1351813" y="1141196"/>
                  </a:lnTo>
                  <a:lnTo>
                    <a:pt x="1360010" y="1144636"/>
                  </a:lnTo>
                  <a:lnTo>
                    <a:pt x="1366048" y="1150735"/>
                  </a:lnTo>
                  <a:lnTo>
                    <a:pt x="1369360" y="1158646"/>
                  </a:lnTo>
                  <a:lnTo>
                    <a:pt x="1369377" y="1167523"/>
                  </a:lnTo>
                </a:path>
                <a:path w="3298825" h="3328670">
                  <a:moveTo>
                    <a:pt x="1189240" y="2070493"/>
                  </a:moveTo>
                  <a:lnTo>
                    <a:pt x="1185816" y="2078696"/>
                  </a:lnTo>
                  <a:lnTo>
                    <a:pt x="1179728" y="2084735"/>
                  </a:lnTo>
                  <a:lnTo>
                    <a:pt x="1171820" y="2088047"/>
                  </a:lnTo>
                  <a:lnTo>
                    <a:pt x="1162939" y="2088070"/>
                  </a:lnTo>
                  <a:lnTo>
                    <a:pt x="1154742" y="2084640"/>
                  </a:lnTo>
                  <a:lnTo>
                    <a:pt x="1148703" y="2078540"/>
                  </a:lnTo>
                  <a:lnTo>
                    <a:pt x="1145392" y="2070623"/>
                  </a:lnTo>
                  <a:lnTo>
                    <a:pt x="1145374" y="2061743"/>
                  </a:lnTo>
                  <a:lnTo>
                    <a:pt x="1148800" y="2053541"/>
                  </a:lnTo>
                  <a:lnTo>
                    <a:pt x="1154893" y="2047503"/>
                  </a:lnTo>
                  <a:lnTo>
                    <a:pt x="1162805" y="2044194"/>
                  </a:lnTo>
                  <a:lnTo>
                    <a:pt x="1171689" y="2044179"/>
                  </a:lnTo>
                  <a:lnTo>
                    <a:pt x="1179889" y="2047601"/>
                  </a:lnTo>
                  <a:lnTo>
                    <a:pt x="1185922" y="2053688"/>
                  </a:lnTo>
                  <a:lnTo>
                    <a:pt x="1189227" y="2061599"/>
                  </a:lnTo>
                  <a:lnTo>
                    <a:pt x="1189240" y="2070493"/>
                  </a:lnTo>
                </a:path>
                <a:path w="3298825" h="3328670">
                  <a:moveTo>
                    <a:pt x="3298571" y="353199"/>
                  </a:moveTo>
                  <a:lnTo>
                    <a:pt x="1528114" y="0"/>
                  </a:lnTo>
                  <a:lnTo>
                    <a:pt x="1357884" y="853300"/>
                  </a:lnTo>
                  <a:lnTo>
                    <a:pt x="1794471" y="804214"/>
                  </a:lnTo>
                  <a:lnTo>
                    <a:pt x="1982063" y="2472956"/>
                  </a:lnTo>
                  <a:lnTo>
                    <a:pt x="2841498" y="2644406"/>
                  </a:lnTo>
                  <a:lnTo>
                    <a:pt x="3298571" y="353199"/>
                  </a:lnTo>
                  <a:close/>
                </a:path>
                <a:path w="3298825" h="3328670">
                  <a:moveTo>
                    <a:pt x="1357884" y="853300"/>
                  </a:moveTo>
                  <a:lnTo>
                    <a:pt x="0" y="1005954"/>
                  </a:lnTo>
                  <a:lnTo>
                    <a:pt x="261073" y="3328212"/>
                  </a:lnTo>
                  <a:lnTo>
                    <a:pt x="2055533" y="3126473"/>
                  </a:lnTo>
                  <a:lnTo>
                    <a:pt x="1982063" y="2472956"/>
                  </a:lnTo>
                  <a:lnTo>
                    <a:pt x="1794471" y="804214"/>
                  </a:lnTo>
                  <a:lnTo>
                    <a:pt x="1357884" y="853300"/>
                  </a:lnTo>
                  <a:close/>
                </a:path>
              </a:pathLst>
            </a:custGeom>
            <a:ln w="365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732288" y="3168612"/>
              <a:ext cx="298310" cy="78117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785387" y="3539883"/>
              <a:ext cx="1148626" cy="281381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3672370" y="3359962"/>
              <a:ext cx="250190" cy="1871980"/>
            </a:xfrm>
            <a:custGeom>
              <a:avLst/>
              <a:gdLst/>
              <a:ahLst/>
              <a:cxnLst/>
              <a:rect l="l" t="t" r="r" b="b"/>
              <a:pathLst>
                <a:path w="250189" h="1871979">
                  <a:moveTo>
                    <a:pt x="44488" y="19735"/>
                  </a:moveTo>
                  <a:lnTo>
                    <a:pt x="43713" y="28595"/>
                  </a:lnTo>
                  <a:lnTo>
                    <a:pt x="39739" y="36202"/>
                  </a:lnTo>
                  <a:lnTo>
                    <a:pt x="33206" y="41765"/>
                  </a:lnTo>
                  <a:lnTo>
                    <a:pt x="24752" y="44488"/>
                  </a:lnTo>
                  <a:lnTo>
                    <a:pt x="15893" y="43710"/>
                  </a:lnTo>
                  <a:lnTo>
                    <a:pt x="8285" y="39739"/>
                  </a:lnTo>
                  <a:lnTo>
                    <a:pt x="2722" y="33209"/>
                  </a:lnTo>
                  <a:lnTo>
                    <a:pt x="0" y="24752"/>
                  </a:lnTo>
                  <a:lnTo>
                    <a:pt x="778" y="15893"/>
                  </a:lnTo>
                  <a:lnTo>
                    <a:pt x="4748" y="8285"/>
                  </a:lnTo>
                  <a:lnTo>
                    <a:pt x="11278" y="2722"/>
                  </a:lnTo>
                  <a:lnTo>
                    <a:pt x="19735" y="0"/>
                  </a:lnTo>
                  <a:lnTo>
                    <a:pt x="28593" y="778"/>
                  </a:lnTo>
                  <a:lnTo>
                    <a:pt x="36198" y="4748"/>
                  </a:lnTo>
                  <a:lnTo>
                    <a:pt x="41759" y="11278"/>
                  </a:lnTo>
                  <a:lnTo>
                    <a:pt x="44488" y="19735"/>
                  </a:lnTo>
                </a:path>
                <a:path w="250189" h="1871979">
                  <a:moveTo>
                    <a:pt x="147015" y="931799"/>
                  </a:moveTo>
                  <a:lnTo>
                    <a:pt x="146235" y="940658"/>
                  </a:lnTo>
                  <a:lnTo>
                    <a:pt x="142260" y="948264"/>
                  </a:lnTo>
                  <a:lnTo>
                    <a:pt x="135726" y="953823"/>
                  </a:lnTo>
                  <a:lnTo>
                    <a:pt x="127266" y="956538"/>
                  </a:lnTo>
                  <a:lnTo>
                    <a:pt x="118416" y="955767"/>
                  </a:lnTo>
                  <a:lnTo>
                    <a:pt x="110815" y="951798"/>
                  </a:lnTo>
                  <a:lnTo>
                    <a:pt x="105255" y="945262"/>
                  </a:lnTo>
                  <a:lnTo>
                    <a:pt x="102527" y="936790"/>
                  </a:lnTo>
                  <a:lnTo>
                    <a:pt x="103306" y="927938"/>
                  </a:lnTo>
                  <a:lnTo>
                    <a:pt x="107280" y="920335"/>
                  </a:lnTo>
                  <a:lnTo>
                    <a:pt x="113810" y="914778"/>
                  </a:lnTo>
                  <a:lnTo>
                    <a:pt x="122262" y="912063"/>
                  </a:lnTo>
                  <a:lnTo>
                    <a:pt x="131122" y="912841"/>
                  </a:lnTo>
                  <a:lnTo>
                    <a:pt x="138730" y="916811"/>
                  </a:lnTo>
                  <a:lnTo>
                    <a:pt x="144292" y="923341"/>
                  </a:lnTo>
                  <a:lnTo>
                    <a:pt x="147015" y="931799"/>
                  </a:lnTo>
                </a:path>
                <a:path w="250189" h="1871979">
                  <a:moveTo>
                    <a:pt x="249897" y="1847024"/>
                  </a:moveTo>
                  <a:lnTo>
                    <a:pt x="249124" y="1855876"/>
                  </a:lnTo>
                  <a:lnTo>
                    <a:pt x="245152" y="1863478"/>
                  </a:lnTo>
                  <a:lnTo>
                    <a:pt x="238616" y="1869036"/>
                  </a:lnTo>
                  <a:lnTo>
                    <a:pt x="230149" y="1871751"/>
                  </a:lnTo>
                  <a:lnTo>
                    <a:pt x="221297" y="1870973"/>
                  </a:lnTo>
                  <a:lnTo>
                    <a:pt x="213694" y="1867003"/>
                  </a:lnTo>
                  <a:lnTo>
                    <a:pt x="208137" y="1860473"/>
                  </a:lnTo>
                  <a:lnTo>
                    <a:pt x="205422" y="1852015"/>
                  </a:lnTo>
                  <a:lnTo>
                    <a:pt x="206195" y="1843169"/>
                  </a:lnTo>
                  <a:lnTo>
                    <a:pt x="210165" y="1835565"/>
                  </a:lnTo>
                  <a:lnTo>
                    <a:pt x="216698" y="1830005"/>
                  </a:lnTo>
                  <a:lnTo>
                    <a:pt x="225158" y="1827288"/>
                  </a:lnTo>
                  <a:lnTo>
                    <a:pt x="234010" y="1828057"/>
                  </a:lnTo>
                  <a:lnTo>
                    <a:pt x="241614" y="1832022"/>
                  </a:lnTo>
                  <a:lnTo>
                    <a:pt x="247175" y="1838554"/>
                  </a:lnTo>
                  <a:lnTo>
                    <a:pt x="249897" y="1847024"/>
                  </a:lnTo>
                </a:path>
              </a:pathLst>
            </a:custGeom>
            <a:ln w="365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" name="object 10"/>
          <p:cNvGrpSpPr/>
          <p:nvPr/>
        </p:nvGrpSpPr>
        <p:grpSpPr>
          <a:xfrm>
            <a:off x="9127331" y="7897689"/>
            <a:ext cx="2924810" cy="3024854"/>
            <a:chOff x="3622859" y="7136796"/>
            <a:chExt cx="2924810" cy="2066289"/>
          </a:xfrm>
        </p:grpSpPr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952938" y="7384152"/>
              <a:ext cx="936056" cy="909803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622859" y="7136796"/>
              <a:ext cx="2924314" cy="2065693"/>
            </a:xfrm>
            <a:prstGeom prst="rect">
              <a:avLst/>
            </a:prstGeom>
          </p:spPr>
        </p:pic>
      </p:grpSp>
      <p:sp>
        <p:nvSpPr>
          <p:cNvPr id="23" name="object 23"/>
          <p:cNvSpPr txBox="1"/>
          <p:nvPr/>
        </p:nvSpPr>
        <p:spPr>
          <a:xfrm>
            <a:off x="669132" y="4538417"/>
            <a:ext cx="19964398" cy="1227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2800" spc="15" dirty="0">
                <a:solidFill>
                  <a:srgbClr val="171514"/>
                </a:solidFill>
                <a:cs typeface="Microsoft Sans Serif"/>
              </a:rPr>
              <a:t>Entre</a:t>
            </a:r>
            <a:r>
              <a:rPr lang="es-ES" sz="2800" spc="15" dirty="0">
                <a:solidFill>
                  <a:srgbClr val="171514"/>
                </a:solidFill>
                <a:cs typeface="Microsoft Sans Serif"/>
              </a:rPr>
              <a:t> </a:t>
            </a:r>
            <a:r>
              <a:rPr sz="2800" spc="15" dirty="0" err="1">
                <a:solidFill>
                  <a:srgbClr val="171514"/>
                </a:solidFill>
                <a:cs typeface="Microsoft Sans Serif"/>
              </a:rPr>
              <a:t>los</a:t>
            </a:r>
            <a:r>
              <a:rPr lang="es-ES" sz="2800" spc="15" dirty="0">
                <a:solidFill>
                  <a:srgbClr val="171514"/>
                </a:solidFill>
                <a:cs typeface="Microsoft Sans Serif"/>
              </a:rPr>
              <a:t> </a:t>
            </a:r>
            <a:r>
              <a:rPr sz="2800" spc="15" dirty="0" err="1">
                <a:solidFill>
                  <a:srgbClr val="171514"/>
                </a:solidFill>
                <a:cs typeface="Microsoft Sans Serif"/>
              </a:rPr>
              <a:t>libros</a:t>
            </a:r>
            <a:r>
              <a:rPr lang="es-ES" sz="2800" spc="15" dirty="0">
                <a:solidFill>
                  <a:srgbClr val="171514"/>
                </a:solidFill>
                <a:cs typeface="Microsoft Sans Serif"/>
              </a:rPr>
              <a:t> </a:t>
            </a:r>
            <a:r>
              <a:rPr sz="2800" spc="15" dirty="0" err="1">
                <a:solidFill>
                  <a:srgbClr val="171514"/>
                </a:solidFill>
                <a:cs typeface="Microsoft Sans Serif"/>
              </a:rPr>
              <a:t>disponibles</a:t>
            </a:r>
            <a:r>
              <a:rPr lang="es-ES" sz="2800" spc="15" dirty="0">
                <a:solidFill>
                  <a:srgbClr val="171514"/>
                </a:solidFill>
                <a:cs typeface="Microsoft Sans Serif"/>
              </a:rPr>
              <a:t> </a:t>
            </a:r>
            <a:r>
              <a:rPr sz="2800" spc="15" dirty="0" err="1">
                <a:solidFill>
                  <a:srgbClr val="171514"/>
                </a:solidFill>
                <a:cs typeface="Microsoft Sans Serif"/>
              </a:rPr>
              <a:t>están</a:t>
            </a:r>
            <a:r>
              <a:rPr lang="es-ES" sz="2800" spc="15" dirty="0">
                <a:solidFill>
                  <a:srgbClr val="171514"/>
                </a:solidFill>
                <a:cs typeface="Microsoft Sans Serif"/>
              </a:rPr>
              <a:t> </a:t>
            </a:r>
            <a:r>
              <a:rPr sz="2800" spc="15" dirty="0" err="1">
                <a:solidFill>
                  <a:srgbClr val="171514"/>
                </a:solidFill>
                <a:cs typeface="Microsoft Sans Serif"/>
              </a:rPr>
              <a:t>los</a:t>
            </a:r>
            <a:r>
              <a:rPr lang="es-ES" sz="2800" spc="15" dirty="0">
                <a:solidFill>
                  <a:srgbClr val="171514"/>
                </a:solidFill>
                <a:cs typeface="Microsoft Sans Serif"/>
              </a:rPr>
              <a:t> </a:t>
            </a:r>
            <a:r>
              <a:rPr sz="2800" b="1" spc="15" dirty="0" err="1">
                <a:solidFill>
                  <a:srgbClr val="171514"/>
                </a:solidFill>
                <a:cs typeface="Arial"/>
              </a:rPr>
              <a:t>Guía</a:t>
            </a:r>
            <a:r>
              <a:rPr sz="2800" b="1" spc="15" dirty="0">
                <a:solidFill>
                  <a:srgbClr val="171514"/>
                </a:solidFill>
                <a:cs typeface="Arial"/>
              </a:rPr>
              <a:t> </a:t>
            </a:r>
            <a:r>
              <a:rPr sz="2800" b="1" spc="20" dirty="0">
                <a:solidFill>
                  <a:srgbClr val="171514"/>
                </a:solidFill>
                <a:cs typeface="Arial"/>
              </a:rPr>
              <a:t>de </a:t>
            </a:r>
            <a:r>
              <a:rPr sz="2800" b="1" spc="10" dirty="0">
                <a:solidFill>
                  <a:srgbClr val="171514"/>
                </a:solidFill>
                <a:cs typeface="Arial"/>
              </a:rPr>
              <a:t>aplicación y </a:t>
            </a:r>
            <a:r>
              <a:rPr sz="2800" b="1" dirty="0">
                <a:solidFill>
                  <a:srgbClr val="171514"/>
                </a:solidFill>
                <a:cs typeface="Arial"/>
              </a:rPr>
              <a:t>selección </a:t>
            </a:r>
            <a:r>
              <a:rPr sz="2800" b="1" spc="20" dirty="0">
                <a:solidFill>
                  <a:srgbClr val="171514"/>
                </a:solidFill>
                <a:cs typeface="Arial"/>
              </a:rPr>
              <a:t>de </a:t>
            </a:r>
            <a:r>
              <a:rPr sz="2800" b="1" spc="25" dirty="0">
                <a:solidFill>
                  <a:srgbClr val="171514"/>
                </a:solidFill>
                <a:cs typeface="Arial"/>
              </a:rPr>
              <a:t> </a:t>
            </a:r>
            <a:r>
              <a:rPr sz="2800" b="1" spc="35" dirty="0">
                <a:solidFill>
                  <a:srgbClr val="171514"/>
                </a:solidFill>
                <a:cs typeface="Arial"/>
              </a:rPr>
              <a:t>interruptores</a:t>
            </a:r>
            <a:r>
              <a:rPr sz="2800" b="1" spc="-15" dirty="0">
                <a:solidFill>
                  <a:srgbClr val="171514"/>
                </a:solidFill>
                <a:cs typeface="Arial"/>
              </a:rPr>
              <a:t> </a:t>
            </a:r>
            <a:r>
              <a:rPr sz="2800" b="1" spc="20" dirty="0">
                <a:solidFill>
                  <a:srgbClr val="171514"/>
                </a:solidFill>
                <a:cs typeface="Arial"/>
              </a:rPr>
              <a:t>de</a:t>
            </a:r>
            <a:r>
              <a:rPr sz="2800" b="1" spc="-10" dirty="0">
                <a:solidFill>
                  <a:srgbClr val="171514"/>
                </a:solidFill>
                <a:cs typeface="Arial"/>
              </a:rPr>
              <a:t> </a:t>
            </a:r>
            <a:r>
              <a:rPr sz="2800" b="1" spc="10" dirty="0" err="1">
                <a:solidFill>
                  <a:srgbClr val="171514"/>
                </a:solidFill>
                <a:cs typeface="Arial"/>
              </a:rPr>
              <a:t>seguridad</a:t>
            </a:r>
            <a:r>
              <a:rPr sz="2800" spc="10" dirty="0">
                <a:solidFill>
                  <a:srgbClr val="171514"/>
                </a:solidFill>
                <a:cs typeface="Microsoft Sans Serif"/>
              </a:rPr>
              <a:t>,</a:t>
            </a:r>
            <a:r>
              <a:rPr lang="es-ES" sz="2800" spc="10" dirty="0">
                <a:solidFill>
                  <a:srgbClr val="171514"/>
                </a:solidFill>
                <a:cs typeface="Microsoft Sans Serif"/>
              </a:rPr>
              <a:t> </a:t>
            </a:r>
            <a:r>
              <a:rPr sz="2800" spc="10" dirty="0">
                <a:solidFill>
                  <a:srgbClr val="171514"/>
                </a:solidFill>
                <a:cs typeface="Microsoft Sans Serif"/>
              </a:rPr>
              <a:t>la</a:t>
            </a:r>
            <a:r>
              <a:rPr lang="es-ES" sz="2800" spc="10" dirty="0">
                <a:solidFill>
                  <a:srgbClr val="171514"/>
                </a:solidFill>
                <a:cs typeface="Microsoft Sans Serif"/>
              </a:rPr>
              <a:t> </a:t>
            </a:r>
            <a:r>
              <a:rPr sz="2800" b="1" spc="10" dirty="0" err="1">
                <a:solidFill>
                  <a:srgbClr val="171514"/>
                </a:solidFill>
                <a:cs typeface="Arial"/>
              </a:rPr>
              <a:t>Guía</a:t>
            </a:r>
            <a:r>
              <a:rPr sz="2800" b="1" spc="-15" dirty="0">
                <a:solidFill>
                  <a:srgbClr val="171514"/>
                </a:solidFill>
                <a:cs typeface="Arial"/>
              </a:rPr>
              <a:t> </a:t>
            </a:r>
            <a:r>
              <a:rPr sz="2800" b="1" spc="20" dirty="0">
                <a:solidFill>
                  <a:srgbClr val="171514"/>
                </a:solidFill>
                <a:cs typeface="Arial"/>
              </a:rPr>
              <a:t>de</a:t>
            </a:r>
            <a:r>
              <a:rPr sz="2800" b="1" spc="-10" dirty="0">
                <a:solidFill>
                  <a:srgbClr val="171514"/>
                </a:solidFill>
                <a:cs typeface="Arial"/>
              </a:rPr>
              <a:t> </a:t>
            </a:r>
            <a:r>
              <a:rPr sz="2800" b="1" spc="30" dirty="0">
                <a:solidFill>
                  <a:srgbClr val="171514"/>
                </a:solidFill>
                <a:cs typeface="Arial"/>
              </a:rPr>
              <a:t>referencia</a:t>
            </a:r>
            <a:r>
              <a:rPr sz="2800" b="1" spc="-10" dirty="0">
                <a:solidFill>
                  <a:srgbClr val="171514"/>
                </a:solidFill>
                <a:cs typeface="Arial"/>
              </a:rPr>
              <a:t> </a:t>
            </a:r>
            <a:r>
              <a:rPr sz="2800" b="1" spc="20" dirty="0">
                <a:solidFill>
                  <a:srgbClr val="171514"/>
                </a:solidFill>
                <a:cs typeface="Arial"/>
              </a:rPr>
              <a:t>cruzada</a:t>
            </a:r>
            <a:r>
              <a:rPr sz="2800" b="1" spc="-15" dirty="0">
                <a:solidFill>
                  <a:srgbClr val="171514"/>
                </a:solidFill>
                <a:cs typeface="Arial"/>
              </a:rPr>
              <a:t> </a:t>
            </a:r>
            <a:r>
              <a:rPr sz="2800" b="1" spc="20" dirty="0">
                <a:solidFill>
                  <a:srgbClr val="171514"/>
                </a:solidFill>
                <a:cs typeface="Arial"/>
              </a:rPr>
              <a:t>de</a:t>
            </a:r>
            <a:r>
              <a:rPr sz="2800" b="1" spc="-10" dirty="0">
                <a:solidFill>
                  <a:srgbClr val="171514"/>
                </a:solidFill>
                <a:cs typeface="Arial"/>
              </a:rPr>
              <a:t> </a:t>
            </a:r>
            <a:r>
              <a:rPr sz="2800" b="1" spc="35" dirty="0">
                <a:solidFill>
                  <a:srgbClr val="171514"/>
                </a:solidFill>
                <a:cs typeface="Arial"/>
              </a:rPr>
              <a:t>interruptores</a:t>
            </a:r>
            <a:r>
              <a:rPr sz="2800" b="1" spc="-10" dirty="0">
                <a:solidFill>
                  <a:srgbClr val="171514"/>
                </a:solidFill>
                <a:cs typeface="Arial"/>
              </a:rPr>
              <a:t> </a:t>
            </a:r>
            <a:r>
              <a:rPr sz="2800" b="1" spc="20" dirty="0">
                <a:solidFill>
                  <a:srgbClr val="171514"/>
                </a:solidFill>
                <a:cs typeface="Arial"/>
              </a:rPr>
              <a:t>de </a:t>
            </a:r>
            <a:r>
              <a:rPr sz="2800" b="1" spc="-225" dirty="0">
                <a:solidFill>
                  <a:srgbClr val="171514"/>
                </a:solidFill>
                <a:cs typeface="Arial"/>
              </a:rPr>
              <a:t> </a:t>
            </a:r>
            <a:r>
              <a:rPr sz="2800" b="1" spc="15" dirty="0" err="1">
                <a:solidFill>
                  <a:srgbClr val="171514"/>
                </a:solidFill>
                <a:cs typeface="Arial"/>
              </a:rPr>
              <a:t>seguridad</a:t>
            </a:r>
            <a:r>
              <a:rPr sz="2800" spc="15" dirty="0">
                <a:solidFill>
                  <a:srgbClr val="171514"/>
                </a:solidFill>
                <a:cs typeface="Microsoft Sans Serif"/>
              </a:rPr>
              <a:t>,</a:t>
            </a:r>
            <a:r>
              <a:rPr lang="es-ES" sz="2800" spc="15" dirty="0">
                <a:solidFill>
                  <a:srgbClr val="171514"/>
                </a:solidFill>
                <a:cs typeface="Microsoft Sans Serif"/>
              </a:rPr>
              <a:t> </a:t>
            </a:r>
            <a:r>
              <a:rPr sz="2800" spc="15" dirty="0">
                <a:solidFill>
                  <a:srgbClr val="171514"/>
                </a:solidFill>
                <a:cs typeface="Microsoft Sans Serif"/>
              </a:rPr>
              <a:t>y</a:t>
            </a:r>
            <a:r>
              <a:rPr sz="2800" spc="-5" dirty="0">
                <a:solidFill>
                  <a:srgbClr val="171514"/>
                </a:solidFill>
                <a:cs typeface="Microsoft Sans Serif"/>
              </a:rPr>
              <a:t> </a:t>
            </a:r>
            <a:r>
              <a:rPr sz="2800" spc="10" dirty="0">
                <a:solidFill>
                  <a:srgbClr val="171514"/>
                </a:solidFill>
                <a:cs typeface="Microsoft Sans Serif"/>
              </a:rPr>
              <a:t>el</a:t>
            </a:r>
            <a:r>
              <a:rPr lang="es-ES" sz="2800" spc="10" dirty="0">
                <a:solidFill>
                  <a:srgbClr val="171514"/>
                </a:solidFill>
                <a:cs typeface="Microsoft Sans Serif"/>
              </a:rPr>
              <a:t> </a:t>
            </a:r>
            <a:r>
              <a:rPr sz="2800" b="1" spc="10" dirty="0" err="1">
                <a:solidFill>
                  <a:srgbClr val="171514"/>
                </a:solidFill>
                <a:cs typeface="Arial"/>
              </a:rPr>
              <a:t>Guía</a:t>
            </a:r>
            <a:r>
              <a:rPr sz="2800" b="1" spc="-15" dirty="0">
                <a:solidFill>
                  <a:srgbClr val="171514"/>
                </a:solidFill>
                <a:cs typeface="Arial"/>
              </a:rPr>
              <a:t> </a:t>
            </a:r>
            <a:r>
              <a:rPr sz="2800" b="1" spc="20" dirty="0">
                <a:solidFill>
                  <a:srgbClr val="171514"/>
                </a:solidFill>
                <a:cs typeface="Arial"/>
              </a:rPr>
              <a:t>de</a:t>
            </a:r>
            <a:r>
              <a:rPr sz="2800" b="1" spc="-15" dirty="0">
                <a:solidFill>
                  <a:srgbClr val="171514"/>
                </a:solidFill>
                <a:cs typeface="Arial"/>
              </a:rPr>
              <a:t> </a:t>
            </a:r>
            <a:r>
              <a:rPr sz="2800" b="1" spc="5" dirty="0">
                <a:solidFill>
                  <a:srgbClr val="171514"/>
                </a:solidFill>
                <a:cs typeface="Arial"/>
              </a:rPr>
              <a:t>piezas</a:t>
            </a:r>
            <a:r>
              <a:rPr sz="2800" b="1" spc="-20" dirty="0">
                <a:solidFill>
                  <a:srgbClr val="171514"/>
                </a:solidFill>
                <a:cs typeface="Arial"/>
              </a:rPr>
              <a:t> </a:t>
            </a:r>
            <a:r>
              <a:rPr sz="2800" b="1" spc="20" dirty="0">
                <a:solidFill>
                  <a:srgbClr val="171514"/>
                </a:solidFill>
                <a:cs typeface="Arial"/>
              </a:rPr>
              <a:t>de</a:t>
            </a:r>
            <a:r>
              <a:rPr sz="2800" b="1" spc="-15" dirty="0">
                <a:solidFill>
                  <a:srgbClr val="171514"/>
                </a:solidFill>
                <a:cs typeface="Arial"/>
              </a:rPr>
              <a:t> </a:t>
            </a:r>
            <a:r>
              <a:rPr sz="2800" b="1" spc="25" dirty="0">
                <a:solidFill>
                  <a:srgbClr val="171514"/>
                </a:solidFill>
                <a:cs typeface="Arial"/>
              </a:rPr>
              <a:t>repuesto</a:t>
            </a:r>
            <a:r>
              <a:rPr sz="2800" b="1" spc="-15" dirty="0">
                <a:solidFill>
                  <a:srgbClr val="171514"/>
                </a:solidFill>
                <a:cs typeface="Arial"/>
              </a:rPr>
              <a:t> </a:t>
            </a:r>
            <a:r>
              <a:rPr sz="2800" b="1" spc="35" dirty="0">
                <a:solidFill>
                  <a:srgbClr val="171514"/>
                </a:solidFill>
                <a:cs typeface="Arial"/>
              </a:rPr>
              <a:t>para</a:t>
            </a:r>
            <a:r>
              <a:rPr sz="2800" b="1" spc="-20" dirty="0">
                <a:solidFill>
                  <a:srgbClr val="171514"/>
                </a:solidFill>
                <a:cs typeface="Arial"/>
              </a:rPr>
              <a:t> </a:t>
            </a:r>
            <a:r>
              <a:rPr sz="2800" b="1" spc="35" dirty="0">
                <a:solidFill>
                  <a:srgbClr val="171514"/>
                </a:solidFill>
                <a:cs typeface="Arial"/>
              </a:rPr>
              <a:t>interruptores</a:t>
            </a:r>
            <a:r>
              <a:rPr sz="2800" b="1" spc="-15" dirty="0">
                <a:solidFill>
                  <a:srgbClr val="171514"/>
                </a:solidFill>
                <a:cs typeface="Arial"/>
              </a:rPr>
              <a:t> </a:t>
            </a:r>
            <a:r>
              <a:rPr sz="2800" b="1" spc="20" dirty="0">
                <a:solidFill>
                  <a:srgbClr val="171514"/>
                </a:solidFill>
                <a:cs typeface="Arial"/>
              </a:rPr>
              <a:t>de</a:t>
            </a:r>
            <a:r>
              <a:rPr sz="2800" b="1" spc="-15" dirty="0">
                <a:solidFill>
                  <a:srgbClr val="171514"/>
                </a:solidFill>
                <a:cs typeface="Arial"/>
              </a:rPr>
              <a:t> </a:t>
            </a:r>
            <a:r>
              <a:rPr sz="2800" b="1" spc="15" dirty="0" err="1">
                <a:solidFill>
                  <a:srgbClr val="171514"/>
                </a:solidFill>
                <a:cs typeface="Arial"/>
              </a:rPr>
              <a:t>seguridad</a:t>
            </a:r>
            <a:r>
              <a:rPr lang="es-ES" sz="2800" spc="15" dirty="0">
                <a:solidFill>
                  <a:srgbClr val="171514"/>
                </a:solidFill>
                <a:cs typeface="Microsoft Sans Serif"/>
              </a:rPr>
              <a:t> </a:t>
            </a:r>
            <a:endParaRPr sz="2800" dirty="0">
              <a:cs typeface="Microsoft Sans Serif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669132" y="6566554"/>
            <a:ext cx="19964397" cy="13311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spcBef>
                <a:spcPts val="100"/>
              </a:spcBef>
            </a:pPr>
            <a:r>
              <a:rPr lang="es-ES" sz="2800" b="1" spc="30" dirty="0" err="1">
                <a:solidFill>
                  <a:srgbClr val="171514"/>
                </a:solidFill>
                <a:latin typeface="Arial"/>
                <a:cs typeface="Arial"/>
              </a:rPr>
              <a:t>World</a:t>
            </a:r>
            <a:r>
              <a:rPr lang="es-ES" sz="2800" b="1" spc="-4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lang="es-ES" sz="2800" b="1" spc="25" dirty="0">
                <a:solidFill>
                  <a:srgbClr val="171514"/>
                </a:solidFill>
                <a:latin typeface="Arial"/>
                <a:cs typeface="Arial"/>
              </a:rPr>
              <a:t>Wide</a:t>
            </a:r>
            <a:r>
              <a:rPr lang="es-ES" sz="2800" b="1" spc="-4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lang="es-ES" sz="2800" b="1" spc="25" dirty="0" smtClean="0">
                <a:solidFill>
                  <a:srgbClr val="171514"/>
                </a:solidFill>
                <a:latin typeface="Arial"/>
                <a:cs typeface="Arial"/>
              </a:rPr>
              <a:t>Web</a:t>
            </a:r>
          </a:p>
          <a:p>
            <a:pPr marL="12700" marR="5080" algn="just">
              <a:spcBef>
                <a:spcPts val="100"/>
              </a:spcBef>
            </a:pPr>
            <a:endParaRPr lang="es-ES" sz="2800" dirty="0">
              <a:latin typeface="Arial"/>
              <a:cs typeface="Arial"/>
            </a:endParaRPr>
          </a:p>
          <a:p>
            <a:pPr marL="12700" marR="5080" algn="just">
              <a:spcBef>
                <a:spcPts val="100"/>
              </a:spcBef>
            </a:pPr>
            <a:r>
              <a:rPr sz="2800" spc="20" dirty="0" err="1" smtClean="0">
                <a:solidFill>
                  <a:srgbClr val="171514"/>
                </a:solidFill>
                <a:cs typeface="Microsoft Sans Serif"/>
              </a:rPr>
              <a:t>También</a:t>
            </a:r>
            <a:r>
              <a:rPr lang="es-ES" sz="2800" spc="20" dirty="0" smtClean="0">
                <a:solidFill>
                  <a:srgbClr val="171514"/>
                </a:solidFill>
                <a:cs typeface="Microsoft Sans Serif"/>
              </a:rPr>
              <a:t> </a:t>
            </a:r>
            <a:r>
              <a:rPr sz="2800" spc="20" dirty="0">
                <a:solidFill>
                  <a:srgbClr val="171514"/>
                </a:solidFill>
                <a:cs typeface="Microsoft Sans Serif"/>
              </a:rPr>
              <a:t>hay</a:t>
            </a:r>
            <a:r>
              <a:rPr lang="es-ES" sz="2800" spc="20" dirty="0">
                <a:solidFill>
                  <a:srgbClr val="171514"/>
                </a:solidFill>
                <a:cs typeface="Microsoft Sans Serif"/>
              </a:rPr>
              <a:t> </a:t>
            </a:r>
            <a:r>
              <a:rPr sz="2800" spc="20" dirty="0" err="1">
                <a:solidFill>
                  <a:srgbClr val="171514"/>
                </a:solidFill>
                <a:cs typeface="Microsoft Sans Serif"/>
              </a:rPr>
              <a:t>información</a:t>
            </a:r>
            <a:r>
              <a:rPr lang="es-ES" sz="2800" spc="20" dirty="0">
                <a:solidFill>
                  <a:srgbClr val="171514"/>
                </a:solidFill>
                <a:cs typeface="Microsoft Sans Serif"/>
              </a:rPr>
              <a:t> </a:t>
            </a:r>
            <a:r>
              <a:rPr sz="2800" spc="20" dirty="0" err="1">
                <a:solidFill>
                  <a:srgbClr val="171514"/>
                </a:solidFill>
                <a:cs typeface="Microsoft Sans Serif"/>
              </a:rPr>
              <a:t>disponible</a:t>
            </a:r>
            <a:r>
              <a:rPr lang="es-ES" sz="2800" spc="20" dirty="0">
                <a:solidFill>
                  <a:srgbClr val="171514"/>
                </a:solidFill>
                <a:cs typeface="Microsoft Sans Serif"/>
              </a:rPr>
              <a:t> </a:t>
            </a:r>
            <a:r>
              <a:rPr sz="2800" spc="20" dirty="0" err="1">
                <a:solidFill>
                  <a:srgbClr val="171514"/>
                </a:solidFill>
                <a:cs typeface="Microsoft Sans Serif"/>
              </a:rPr>
              <a:t>en</a:t>
            </a:r>
            <a:r>
              <a:rPr lang="es-ES" sz="2800" spc="20" dirty="0">
                <a:solidFill>
                  <a:srgbClr val="171514"/>
                </a:solidFill>
                <a:cs typeface="Microsoft Sans Serif"/>
              </a:rPr>
              <a:t> </a:t>
            </a:r>
            <a:r>
              <a:rPr sz="2800" spc="20" dirty="0">
                <a:solidFill>
                  <a:srgbClr val="171514"/>
                </a:solidFill>
                <a:cs typeface="Microsoft Sans Serif"/>
              </a:rPr>
              <a:t>la</a:t>
            </a:r>
            <a:r>
              <a:rPr lang="es-ES" sz="2800" spc="20" dirty="0">
                <a:solidFill>
                  <a:srgbClr val="171514"/>
                </a:solidFill>
                <a:cs typeface="Microsoft Sans Serif"/>
              </a:rPr>
              <a:t> </a:t>
            </a:r>
            <a:r>
              <a:rPr sz="2800" spc="20" dirty="0">
                <a:solidFill>
                  <a:srgbClr val="171514"/>
                </a:solidFill>
                <a:cs typeface="Microsoft Sans Serif"/>
              </a:rPr>
              <a:t>Siemens</a:t>
            </a:r>
            <a:r>
              <a:rPr lang="es-ES" sz="2800" spc="20" dirty="0">
                <a:solidFill>
                  <a:srgbClr val="171514"/>
                </a:solidFill>
                <a:cs typeface="Microsoft Sans Serif"/>
              </a:rPr>
              <a:t> </a:t>
            </a:r>
            <a:r>
              <a:rPr sz="2800" spc="20" dirty="0">
                <a:solidFill>
                  <a:srgbClr val="171514"/>
                </a:solidFill>
                <a:cs typeface="Microsoft Sans Serif"/>
              </a:rPr>
              <a:t>Energy</a:t>
            </a:r>
            <a:r>
              <a:rPr lang="es-ES" sz="2800" spc="20" dirty="0">
                <a:solidFill>
                  <a:srgbClr val="171514"/>
                </a:solidFill>
                <a:cs typeface="Microsoft Sans Serif"/>
              </a:rPr>
              <a:t> </a:t>
            </a:r>
            <a:r>
              <a:rPr sz="2800" spc="20" dirty="0">
                <a:solidFill>
                  <a:srgbClr val="171514"/>
                </a:solidFill>
                <a:cs typeface="Microsoft Sans Serif"/>
              </a:rPr>
              <a:t>&amp;</a:t>
            </a:r>
            <a:r>
              <a:rPr lang="es-ES" sz="2800" spc="20" dirty="0">
                <a:solidFill>
                  <a:srgbClr val="171514"/>
                </a:solidFill>
                <a:cs typeface="Microsoft Sans Serif"/>
              </a:rPr>
              <a:t> </a:t>
            </a:r>
            <a:r>
              <a:rPr sz="2800" spc="20" dirty="0">
                <a:solidFill>
                  <a:srgbClr val="171514"/>
                </a:solidFill>
                <a:cs typeface="Microsoft Sans Serif"/>
              </a:rPr>
              <a:t> </a:t>
            </a:r>
            <a:r>
              <a:rPr sz="2800" spc="25" dirty="0">
                <a:solidFill>
                  <a:srgbClr val="171514"/>
                </a:solidFill>
                <a:cs typeface="Microsoft Sans Serif"/>
              </a:rPr>
              <a:t> </a:t>
            </a:r>
            <a:r>
              <a:rPr sz="2800" spc="20" dirty="0" err="1">
                <a:solidFill>
                  <a:srgbClr val="171514"/>
                </a:solidFill>
                <a:cs typeface="Microsoft Sans Serif"/>
              </a:rPr>
              <a:t>Sitio</a:t>
            </a:r>
            <a:r>
              <a:rPr lang="es-ES" sz="2800" spc="20" dirty="0">
                <a:solidFill>
                  <a:srgbClr val="171514"/>
                </a:solidFill>
                <a:cs typeface="Microsoft Sans Serif"/>
              </a:rPr>
              <a:t> </a:t>
            </a:r>
            <a:r>
              <a:rPr sz="2800" spc="20" dirty="0">
                <a:solidFill>
                  <a:srgbClr val="171514"/>
                </a:solidFill>
                <a:cs typeface="Microsoft Sans Serif"/>
              </a:rPr>
              <a:t>web</a:t>
            </a:r>
            <a:r>
              <a:rPr lang="es-ES" sz="2800" spc="20" dirty="0">
                <a:solidFill>
                  <a:srgbClr val="171514"/>
                </a:solidFill>
                <a:cs typeface="Microsoft Sans Serif"/>
              </a:rPr>
              <a:t> </a:t>
            </a:r>
            <a:r>
              <a:rPr sz="2800" spc="20" dirty="0">
                <a:solidFill>
                  <a:srgbClr val="171514"/>
                </a:solidFill>
                <a:cs typeface="Microsoft Sans Serif"/>
              </a:rPr>
              <a:t>de</a:t>
            </a:r>
            <a:r>
              <a:rPr lang="es-ES" sz="2800" spc="20" dirty="0">
                <a:solidFill>
                  <a:srgbClr val="171514"/>
                </a:solidFill>
                <a:cs typeface="Microsoft Sans Serif"/>
              </a:rPr>
              <a:t> </a:t>
            </a:r>
            <a:r>
              <a:rPr sz="2800" spc="20" dirty="0" err="1">
                <a:solidFill>
                  <a:srgbClr val="171514"/>
                </a:solidFill>
                <a:cs typeface="Microsoft Sans Serif"/>
              </a:rPr>
              <a:t>automatización</a:t>
            </a:r>
            <a:r>
              <a:rPr sz="2800" spc="20" dirty="0">
                <a:solidFill>
                  <a:srgbClr val="171514"/>
                </a:solidFill>
                <a:cs typeface="Microsoft Sans Serif"/>
              </a:rPr>
              <a:t>:</a:t>
            </a:r>
            <a:r>
              <a:rPr lang="es-ES" sz="2800" spc="20" dirty="0">
                <a:solidFill>
                  <a:srgbClr val="171514"/>
                </a:solidFill>
                <a:cs typeface="Microsoft Sans Serif"/>
              </a:rPr>
              <a:t> </a:t>
            </a:r>
            <a:r>
              <a:rPr sz="2800" b="1" spc="65" dirty="0">
                <a:solidFill>
                  <a:srgbClr val="171514"/>
                </a:solidFill>
                <a:cs typeface="Arial"/>
                <a:hlinkClick r:id="rId9"/>
              </a:rPr>
              <a:t>http://</a:t>
            </a:r>
            <a:r>
              <a:rPr sz="2800" b="1" spc="25" dirty="0">
                <a:solidFill>
                  <a:srgbClr val="171514"/>
                </a:solidFill>
                <a:cs typeface="Arial"/>
                <a:hlinkClick r:id="rId9"/>
              </a:rPr>
              <a:t>www2</a:t>
            </a:r>
            <a:r>
              <a:rPr lang="es-ES" sz="2800" b="1" spc="25" dirty="0">
                <a:solidFill>
                  <a:srgbClr val="171514"/>
                </a:solidFill>
                <a:cs typeface="Arial"/>
                <a:hlinkClick r:id="rId9"/>
              </a:rPr>
              <a:t> </a:t>
            </a:r>
            <a:r>
              <a:rPr sz="2800" b="1" spc="25" dirty="0">
                <a:solidFill>
                  <a:srgbClr val="171514"/>
                </a:solidFill>
                <a:cs typeface="Arial"/>
                <a:hlinkClick r:id="rId9"/>
              </a:rPr>
              <a:t>sea</a:t>
            </a:r>
            <a:r>
              <a:rPr lang="es-ES" sz="2800" b="1" spc="25" dirty="0">
                <a:solidFill>
                  <a:srgbClr val="171514"/>
                </a:solidFill>
                <a:cs typeface="Arial"/>
                <a:hlinkClick r:id="rId9"/>
              </a:rPr>
              <a:t> </a:t>
            </a:r>
            <a:r>
              <a:rPr sz="2800" b="1" spc="25" dirty="0" err="1">
                <a:solidFill>
                  <a:srgbClr val="171514"/>
                </a:solidFill>
                <a:cs typeface="Arial"/>
                <a:hlinkClick r:id="rId9"/>
              </a:rPr>
              <a:t>siemens</a:t>
            </a:r>
            <a:r>
              <a:rPr lang="es-ES" sz="2800" b="1" spc="25" dirty="0">
                <a:solidFill>
                  <a:srgbClr val="171514"/>
                </a:solidFill>
                <a:cs typeface="Arial"/>
                <a:hlinkClick r:id="rId9"/>
              </a:rPr>
              <a:t> </a:t>
            </a:r>
            <a:r>
              <a:rPr sz="2800" b="1" spc="25" dirty="0">
                <a:solidFill>
                  <a:srgbClr val="171514"/>
                </a:solidFill>
                <a:cs typeface="Arial"/>
                <a:hlinkClick r:id="rId9"/>
              </a:rPr>
              <a:t>com/</a:t>
            </a:r>
            <a:r>
              <a:rPr sz="2800" b="1" spc="40" dirty="0">
                <a:solidFill>
                  <a:srgbClr val="171514"/>
                </a:solidFill>
                <a:cs typeface="Arial"/>
                <a:hlinkClick r:id="rId9"/>
              </a:rPr>
              <a:t>Home</a:t>
            </a:r>
            <a:r>
              <a:rPr lang="es-ES" sz="2800" spc="-10" dirty="0">
                <a:solidFill>
                  <a:srgbClr val="171514"/>
                </a:solidFill>
                <a:cs typeface="Microsoft Sans Serif"/>
                <a:hlinkClick r:id="rId9"/>
              </a:rPr>
              <a:t> </a:t>
            </a:r>
            <a:endParaRPr sz="2800" dirty="0">
              <a:cs typeface="Microsoft Sans Serif"/>
            </a:endParaRPr>
          </a:p>
        </p:txBody>
      </p:sp>
      <p:sp>
        <p:nvSpPr>
          <p:cNvPr id="27" name="Rectángulo 26"/>
          <p:cNvSpPr/>
          <p:nvPr/>
        </p:nvSpPr>
        <p:spPr>
          <a:xfrm>
            <a:off x="354347" y="370310"/>
            <a:ext cx="20279183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800" b="1" dirty="0" smtClean="0"/>
              <a:t>Información Adicional. </a:t>
            </a:r>
          </a:p>
          <a:p>
            <a:pPr algn="just"/>
            <a:endParaRPr lang="es-ES" sz="2800" dirty="0"/>
          </a:p>
          <a:p>
            <a:pPr algn="just"/>
            <a:r>
              <a:rPr lang="es-ES" sz="2800" dirty="0" smtClean="0"/>
              <a:t>Este.libro.ofrece.una.introducción.a.los.interruptores.de.seguridad,.pero.</a:t>
            </a:r>
          </a:p>
          <a:p>
            <a:pPr algn="just"/>
            <a:r>
              <a:rPr lang="es-ES" sz="2800" dirty="0" err="1" smtClean="0"/>
              <a:t>hay.más.información.disponible.en.su</a:t>
            </a:r>
            <a:r>
              <a:rPr lang="es-ES" sz="2800" dirty="0" smtClean="0"/>
              <a:t>. Representante local. De venta. </a:t>
            </a:r>
            <a:r>
              <a:rPr lang="es-ES" sz="2800" dirty="0" err="1" smtClean="0"/>
              <a:t>de.Siemens</a:t>
            </a:r>
            <a:r>
              <a:rPr lang="es-ES" sz="2800" dirty="0" smtClean="0"/>
              <a:t>. </a:t>
            </a:r>
          </a:p>
          <a:p>
            <a:pPr algn="just"/>
            <a:r>
              <a:rPr lang="es-ES" sz="2800" dirty="0" smtClean="0"/>
              <a:t>.</a:t>
            </a:r>
            <a:endParaRPr lang="es-ES" sz="2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500402" y="3993033"/>
            <a:ext cx="96520" cy="782955"/>
          </a:xfrm>
          <a:custGeom>
            <a:avLst/>
            <a:gdLst/>
            <a:ahLst/>
            <a:cxnLst/>
            <a:rect l="l" t="t" r="r" b="b"/>
            <a:pathLst>
              <a:path w="96520" h="782954">
                <a:moveTo>
                  <a:pt x="96012" y="0"/>
                </a:moveTo>
                <a:lnTo>
                  <a:pt x="0" y="299008"/>
                </a:lnTo>
                <a:lnTo>
                  <a:pt x="0" y="782726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1305634" y="3993033"/>
            <a:ext cx="96520" cy="782955"/>
          </a:xfrm>
          <a:custGeom>
            <a:avLst/>
            <a:gdLst/>
            <a:ahLst/>
            <a:cxnLst/>
            <a:rect l="l" t="t" r="r" b="b"/>
            <a:pathLst>
              <a:path w="96520" h="782954">
                <a:moveTo>
                  <a:pt x="95999" y="0"/>
                </a:moveTo>
                <a:lnTo>
                  <a:pt x="0" y="299008"/>
                </a:lnTo>
                <a:lnTo>
                  <a:pt x="0" y="782726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1109039" y="3993033"/>
            <a:ext cx="96520" cy="782955"/>
          </a:xfrm>
          <a:custGeom>
            <a:avLst/>
            <a:gdLst/>
            <a:ahLst/>
            <a:cxnLst/>
            <a:rect l="l" t="t" r="r" b="b"/>
            <a:pathLst>
              <a:path w="96520" h="782954">
                <a:moveTo>
                  <a:pt x="96012" y="0"/>
                </a:moveTo>
                <a:lnTo>
                  <a:pt x="0" y="299008"/>
                </a:lnTo>
                <a:lnTo>
                  <a:pt x="0" y="782726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1501316" y="3685795"/>
            <a:ext cx="0" cy="315595"/>
          </a:xfrm>
          <a:custGeom>
            <a:avLst/>
            <a:gdLst/>
            <a:ahLst/>
            <a:cxnLst/>
            <a:rect l="l" t="t" r="r" b="b"/>
            <a:pathLst>
              <a:path h="315595">
                <a:moveTo>
                  <a:pt x="0" y="0"/>
                </a:moveTo>
                <a:lnTo>
                  <a:pt x="0" y="315467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1305634" y="3685795"/>
            <a:ext cx="0" cy="315595"/>
          </a:xfrm>
          <a:custGeom>
            <a:avLst/>
            <a:gdLst/>
            <a:ahLst/>
            <a:cxnLst/>
            <a:rect l="l" t="t" r="r" b="b"/>
            <a:pathLst>
              <a:path h="315595">
                <a:moveTo>
                  <a:pt x="0" y="0"/>
                </a:moveTo>
                <a:lnTo>
                  <a:pt x="0" y="315467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1108124" y="3685795"/>
            <a:ext cx="0" cy="315595"/>
          </a:xfrm>
          <a:custGeom>
            <a:avLst/>
            <a:gdLst/>
            <a:ahLst/>
            <a:cxnLst/>
            <a:rect l="l" t="t" r="r" b="b"/>
            <a:pathLst>
              <a:path h="315595">
                <a:moveTo>
                  <a:pt x="0" y="0"/>
                </a:moveTo>
                <a:lnTo>
                  <a:pt x="0" y="315467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1176705" y="4138421"/>
            <a:ext cx="379095" cy="0"/>
          </a:xfrm>
          <a:custGeom>
            <a:avLst/>
            <a:gdLst/>
            <a:ahLst/>
            <a:cxnLst/>
            <a:rect l="l" t="t" r="r" b="b"/>
            <a:pathLst>
              <a:path w="379095">
                <a:moveTo>
                  <a:pt x="0" y="0"/>
                </a:moveTo>
                <a:lnTo>
                  <a:pt x="378561" y="0"/>
                </a:lnTo>
              </a:path>
            </a:pathLst>
          </a:custGeom>
          <a:ln w="6400">
            <a:solidFill>
              <a:srgbClr val="231F20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2794278" y="3993032"/>
            <a:ext cx="96520" cy="464184"/>
          </a:xfrm>
          <a:custGeom>
            <a:avLst/>
            <a:gdLst/>
            <a:ahLst/>
            <a:cxnLst/>
            <a:rect l="l" t="t" r="r" b="b"/>
            <a:pathLst>
              <a:path w="96520" h="464185">
                <a:moveTo>
                  <a:pt x="96012" y="0"/>
                </a:moveTo>
                <a:lnTo>
                  <a:pt x="0" y="299008"/>
                </a:lnTo>
                <a:lnTo>
                  <a:pt x="0" y="463588"/>
                </a:lnTo>
              </a:path>
            </a:pathLst>
          </a:custGeom>
          <a:ln w="4571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2599511" y="3993033"/>
            <a:ext cx="96520" cy="466725"/>
          </a:xfrm>
          <a:custGeom>
            <a:avLst/>
            <a:gdLst/>
            <a:ahLst/>
            <a:cxnLst/>
            <a:rect l="l" t="t" r="r" b="b"/>
            <a:pathLst>
              <a:path w="96520" h="466725">
                <a:moveTo>
                  <a:pt x="96012" y="0"/>
                </a:moveTo>
                <a:lnTo>
                  <a:pt x="0" y="299008"/>
                </a:lnTo>
                <a:lnTo>
                  <a:pt x="0" y="466343"/>
                </a:lnTo>
              </a:path>
            </a:pathLst>
          </a:custGeom>
          <a:ln w="4571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2402914" y="3993033"/>
            <a:ext cx="96520" cy="462915"/>
          </a:xfrm>
          <a:custGeom>
            <a:avLst/>
            <a:gdLst/>
            <a:ahLst/>
            <a:cxnLst/>
            <a:rect l="l" t="t" r="r" b="b"/>
            <a:pathLst>
              <a:path w="96520" h="462914">
                <a:moveTo>
                  <a:pt x="96012" y="0"/>
                </a:moveTo>
                <a:lnTo>
                  <a:pt x="0" y="299008"/>
                </a:lnTo>
                <a:lnTo>
                  <a:pt x="1828" y="462673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2795192" y="3685795"/>
            <a:ext cx="0" cy="315595"/>
          </a:xfrm>
          <a:custGeom>
            <a:avLst/>
            <a:gdLst/>
            <a:ahLst/>
            <a:cxnLst/>
            <a:rect l="l" t="t" r="r" b="b"/>
            <a:pathLst>
              <a:path h="315595">
                <a:moveTo>
                  <a:pt x="0" y="0"/>
                </a:moveTo>
                <a:lnTo>
                  <a:pt x="0" y="315467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2599511" y="3685795"/>
            <a:ext cx="0" cy="315595"/>
          </a:xfrm>
          <a:custGeom>
            <a:avLst/>
            <a:gdLst/>
            <a:ahLst/>
            <a:cxnLst/>
            <a:rect l="l" t="t" r="r" b="b"/>
            <a:pathLst>
              <a:path h="315595">
                <a:moveTo>
                  <a:pt x="0" y="0"/>
                </a:moveTo>
                <a:lnTo>
                  <a:pt x="0" y="315467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2402000" y="3685795"/>
            <a:ext cx="0" cy="315595"/>
          </a:xfrm>
          <a:custGeom>
            <a:avLst/>
            <a:gdLst/>
            <a:ahLst/>
            <a:cxnLst/>
            <a:rect l="l" t="t" r="r" b="b"/>
            <a:pathLst>
              <a:path h="315595">
                <a:moveTo>
                  <a:pt x="0" y="0"/>
                </a:moveTo>
                <a:lnTo>
                  <a:pt x="0" y="315467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2470581" y="4138421"/>
            <a:ext cx="379095" cy="0"/>
          </a:xfrm>
          <a:custGeom>
            <a:avLst/>
            <a:gdLst/>
            <a:ahLst/>
            <a:cxnLst/>
            <a:rect l="l" t="t" r="r" b="b"/>
            <a:pathLst>
              <a:path w="379095">
                <a:moveTo>
                  <a:pt x="0" y="0"/>
                </a:moveTo>
                <a:lnTo>
                  <a:pt x="378561" y="0"/>
                </a:lnTo>
              </a:path>
            </a:pathLst>
          </a:custGeom>
          <a:ln w="6400">
            <a:solidFill>
              <a:srgbClr val="231F20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0112342" y="3993033"/>
            <a:ext cx="96520" cy="782955"/>
          </a:xfrm>
          <a:custGeom>
            <a:avLst/>
            <a:gdLst/>
            <a:ahLst/>
            <a:cxnLst/>
            <a:rect l="l" t="t" r="r" b="b"/>
            <a:pathLst>
              <a:path w="96520" h="782954">
                <a:moveTo>
                  <a:pt x="96012" y="0"/>
                </a:moveTo>
                <a:lnTo>
                  <a:pt x="0" y="299008"/>
                </a:lnTo>
                <a:lnTo>
                  <a:pt x="0" y="782726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9917575" y="3993033"/>
            <a:ext cx="96520" cy="782955"/>
          </a:xfrm>
          <a:custGeom>
            <a:avLst/>
            <a:gdLst/>
            <a:ahLst/>
            <a:cxnLst/>
            <a:rect l="l" t="t" r="r" b="b"/>
            <a:pathLst>
              <a:path w="96520" h="782954">
                <a:moveTo>
                  <a:pt x="96012" y="0"/>
                </a:moveTo>
                <a:lnTo>
                  <a:pt x="0" y="299008"/>
                </a:lnTo>
                <a:lnTo>
                  <a:pt x="0" y="782726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0113257" y="3685795"/>
            <a:ext cx="0" cy="315595"/>
          </a:xfrm>
          <a:custGeom>
            <a:avLst/>
            <a:gdLst/>
            <a:ahLst/>
            <a:cxnLst/>
            <a:rect l="l" t="t" r="r" b="b"/>
            <a:pathLst>
              <a:path h="315595">
                <a:moveTo>
                  <a:pt x="0" y="0"/>
                </a:moveTo>
                <a:lnTo>
                  <a:pt x="0" y="315467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9917575" y="3685795"/>
            <a:ext cx="0" cy="315595"/>
          </a:xfrm>
          <a:custGeom>
            <a:avLst/>
            <a:gdLst/>
            <a:ahLst/>
            <a:cxnLst/>
            <a:rect l="l" t="t" r="r" b="b"/>
            <a:pathLst>
              <a:path h="315595">
                <a:moveTo>
                  <a:pt x="0" y="0"/>
                </a:moveTo>
                <a:lnTo>
                  <a:pt x="0" y="315467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9971526" y="4138421"/>
            <a:ext cx="196215" cy="0"/>
          </a:xfrm>
          <a:custGeom>
            <a:avLst/>
            <a:gdLst/>
            <a:ahLst/>
            <a:cxnLst/>
            <a:rect l="l" t="t" r="r" b="b"/>
            <a:pathLst>
              <a:path w="196214">
                <a:moveTo>
                  <a:pt x="0" y="0"/>
                </a:moveTo>
                <a:lnTo>
                  <a:pt x="195681" y="0"/>
                </a:lnTo>
              </a:path>
            </a:pathLst>
          </a:custGeom>
          <a:ln w="6400">
            <a:solidFill>
              <a:srgbClr val="231F20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1" name="object 2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748787" y="4455921"/>
            <a:ext cx="88811" cy="334530"/>
          </a:xfrm>
          <a:prstGeom prst="rect">
            <a:avLst/>
          </a:prstGeom>
        </p:spPr>
      </p:pic>
      <p:pic>
        <p:nvPicPr>
          <p:cNvPr id="22" name="object 2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361234" y="4454436"/>
            <a:ext cx="88811" cy="335838"/>
          </a:xfrm>
          <a:prstGeom prst="rect">
            <a:avLst/>
          </a:prstGeom>
        </p:spPr>
      </p:pic>
      <p:pic>
        <p:nvPicPr>
          <p:cNvPr id="23" name="object 2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2553993" y="4458080"/>
            <a:ext cx="88798" cy="332244"/>
          </a:xfrm>
          <a:prstGeom prst="rect">
            <a:avLst/>
          </a:prstGeom>
        </p:spPr>
      </p:pic>
      <p:sp>
        <p:nvSpPr>
          <p:cNvPr id="24" name="object 24"/>
          <p:cNvSpPr/>
          <p:nvPr/>
        </p:nvSpPr>
        <p:spPr>
          <a:xfrm>
            <a:off x="9597739" y="6070600"/>
            <a:ext cx="0" cy="118110"/>
          </a:xfrm>
          <a:custGeom>
            <a:avLst/>
            <a:gdLst/>
            <a:ahLst/>
            <a:cxnLst/>
            <a:rect l="l" t="t" r="r" b="b"/>
            <a:pathLst>
              <a:path h="118110">
                <a:moveTo>
                  <a:pt x="0" y="117983"/>
                </a:move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9597739" y="6541517"/>
            <a:ext cx="0" cy="123825"/>
          </a:xfrm>
          <a:custGeom>
            <a:avLst/>
            <a:gdLst/>
            <a:ahLst/>
            <a:cxnLst/>
            <a:rect l="l" t="t" r="r" b="b"/>
            <a:pathLst>
              <a:path h="123825">
                <a:moveTo>
                  <a:pt x="0" y="123444"/>
                </a:move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9532842" y="6262623"/>
            <a:ext cx="133985" cy="1270"/>
          </a:xfrm>
          <a:custGeom>
            <a:avLst/>
            <a:gdLst/>
            <a:ahLst/>
            <a:cxnLst/>
            <a:rect l="l" t="t" r="r" b="b"/>
            <a:pathLst>
              <a:path w="133985" h="1270">
                <a:moveTo>
                  <a:pt x="0" y="0"/>
                </a:moveTo>
                <a:lnTo>
                  <a:pt x="133476" y="888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9530937" y="6187566"/>
            <a:ext cx="136525" cy="356870"/>
          </a:xfrm>
          <a:custGeom>
            <a:avLst/>
            <a:gdLst/>
            <a:ahLst/>
            <a:cxnLst/>
            <a:rect l="l" t="t" r="r" b="b"/>
            <a:pathLst>
              <a:path w="136525" h="356870">
                <a:moveTo>
                  <a:pt x="3683" y="282575"/>
                </a:moveTo>
                <a:lnTo>
                  <a:pt x="136271" y="284480"/>
                </a:lnTo>
              </a:path>
              <a:path w="136525" h="356870">
                <a:moveTo>
                  <a:pt x="0" y="356616"/>
                </a:moveTo>
                <a:lnTo>
                  <a:pt x="0" y="0"/>
                </a:lnTo>
                <a:lnTo>
                  <a:pt x="134493" y="0"/>
                </a:lnTo>
                <a:lnTo>
                  <a:pt x="134493" y="356616"/>
                </a:lnTo>
                <a:lnTo>
                  <a:pt x="0" y="356616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0030173" y="6085204"/>
            <a:ext cx="154940" cy="598170"/>
          </a:xfrm>
          <a:custGeom>
            <a:avLst/>
            <a:gdLst/>
            <a:ahLst/>
            <a:cxnLst/>
            <a:rect l="l" t="t" r="r" b="b"/>
            <a:pathLst>
              <a:path w="154939" h="598170">
                <a:moveTo>
                  <a:pt x="76835" y="298945"/>
                </a:moveTo>
                <a:lnTo>
                  <a:pt x="107142" y="291410"/>
                </a:lnTo>
                <a:lnTo>
                  <a:pt x="131841" y="270852"/>
                </a:lnTo>
                <a:lnTo>
                  <a:pt x="148468" y="240341"/>
                </a:lnTo>
                <a:lnTo>
                  <a:pt x="154559" y="202946"/>
                </a:lnTo>
                <a:lnTo>
                  <a:pt x="148468" y="165088"/>
                </a:lnTo>
                <a:lnTo>
                  <a:pt x="131841" y="134302"/>
                </a:lnTo>
                <a:lnTo>
                  <a:pt x="107142" y="113613"/>
                </a:lnTo>
                <a:lnTo>
                  <a:pt x="76835" y="106045"/>
                </a:lnTo>
                <a:lnTo>
                  <a:pt x="76835" y="0"/>
                </a:lnTo>
              </a:path>
              <a:path w="154939" h="598170">
                <a:moveTo>
                  <a:pt x="77724" y="298945"/>
                </a:moveTo>
                <a:lnTo>
                  <a:pt x="47470" y="306656"/>
                </a:lnTo>
                <a:lnTo>
                  <a:pt x="22764" y="327669"/>
                </a:lnTo>
                <a:lnTo>
                  <a:pt x="6107" y="358802"/>
                </a:lnTo>
                <a:lnTo>
                  <a:pt x="0" y="396875"/>
                </a:lnTo>
                <a:lnTo>
                  <a:pt x="6107" y="434205"/>
                </a:lnTo>
                <a:lnTo>
                  <a:pt x="22764" y="464631"/>
                </a:lnTo>
                <a:lnTo>
                  <a:pt x="47470" y="484962"/>
                </a:lnTo>
                <a:lnTo>
                  <a:pt x="77724" y="492010"/>
                </a:lnTo>
                <a:lnTo>
                  <a:pt x="76835" y="598043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5736431" y="8763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5070931" y="8763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0" y="0"/>
                </a:moveTo>
                <a:lnTo>
                  <a:pt x="190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5736431" y="109347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5070931" y="109347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0" y="0"/>
                </a:moveTo>
                <a:lnTo>
                  <a:pt x="190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6612731" y="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1905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6612731" y="116205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14385131" y="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1905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14385131" y="116205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 txBox="1"/>
          <p:nvPr/>
        </p:nvSpPr>
        <p:spPr>
          <a:xfrm>
            <a:off x="9515952" y="1422651"/>
            <a:ext cx="1477645" cy="22057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3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Cambiar</a:t>
            </a:r>
            <a:r>
              <a:rPr sz="1350" spc="-7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3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símbolos</a:t>
            </a:r>
            <a:endParaRPr sz="1350">
              <a:latin typeface="Microsoft Sans Serif"/>
              <a:cs typeface="Microsoft Sans Serif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7320121" y="2784090"/>
            <a:ext cx="119443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b="1" spc="30" dirty="0" err="1">
                <a:solidFill>
                  <a:srgbClr val="171514"/>
                </a:solidFill>
                <a:latin typeface="Arial"/>
                <a:cs typeface="Arial"/>
              </a:rPr>
              <a:t>Cambiar</a:t>
            </a:r>
            <a:r>
              <a:rPr sz="10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00" b="1" spc="5" dirty="0" err="1">
                <a:solidFill>
                  <a:srgbClr val="171514"/>
                </a:solidFill>
                <a:latin typeface="Arial"/>
                <a:cs typeface="Arial"/>
              </a:rPr>
              <a:t>símbolos</a:t>
            </a:r>
            <a:r>
              <a:rPr lang="es-ES"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000" dirty="0">
              <a:latin typeface="Microsoft Sans Serif"/>
              <a:cs typeface="Microsoft Sans Serif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9515900" y="2815841"/>
            <a:ext cx="4048760" cy="5054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símbolos</a:t>
            </a:r>
            <a:r>
              <a:rPr lang="es-ES"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utilizan</a:t>
            </a:r>
            <a:r>
              <a:rPr lang="es-ES"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diagrama</a:t>
            </a:r>
            <a:r>
              <a:rPr lang="es-ES"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representar</a:t>
            </a:r>
            <a:r>
              <a:rPr lang="es-ES"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componentes</a:t>
            </a:r>
            <a:r>
              <a:rPr lang="es-ES"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750" dirty="0">
              <a:latin typeface="Microsoft Sans Serif"/>
              <a:cs typeface="Microsoft Sans Serif"/>
            </a:endParaRPr>
          </a:p>
          <a:p>
            <a:pPr marL="12700" marR="5080">
              <a:lnSpc>
                <a:spcPct val="160000"/>
              </a:lnSpc>
            </a:pP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muestran</a:t>
            </a:r>
            <a:r>
              <a:rPr lang="es-ES"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símbolos</a:t>
            </a:r>
            <a:r>
              <a:rPr lang="es-ES"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comúnmente</a:t>
            </a:r>
            <a:r>
              <a:rPr lang="es-ES"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usados</a:t>
            </a:r>
            <a:r>
              <a:rPr lang="es-ES"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lang="es-ES"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desconexión</a:t>
            </a:r>
            <a:r>
              <a:rPr lang="es-ES"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continuación</a:t>
            </a:r>
            <a:r>
              <a:rPr lang="es-ES"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lang="es-ES"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normalmente</a:t>
            </a:r>
            <a:r>
              <a:rPr lang="es-ES"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muestra</a:t>
            </a:r>
            <a:r>
              <a:rPr lang="es-ES"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su</a:t>
            </a:r>
            <a:r>
              <a:rPr lang="es-ES"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estado</a:t>
            </a:r>
            <a:r>
              <a:rPr lang="es-ES"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"</a:t>
            </a:r>
            <a:r>
              <a:rPr sz="7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apagado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"</a:t>
            </a:r>
            <a:r>
              <a:rPr lang="es-ES"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lang="es-ES"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"</a:t>
            </a:r>
            <a:r>
              <a:rPr sz="7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abierto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"</a:t>
            </a:r>
            <a:r>
              <a:rPr lang="es-ES"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750" dirty="0">
              <a:latin typeface="Microsoft Sans Serif"/>
              <a:cs typeface="Microsoft Sans Serif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9515951" y="4824071"/>
            <a:ext cx="1009650" cy="352425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40640" algn="ctr">
              <a:spcBef>
                <a:spcPts val="425"/>
              </a:spcBef>
            </a:pP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dos</a:t>
            </a:r>
            <a:r>
              <a:rPr sz="90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polos</a:t>
            </a:r>
            <a:endParaRPr sz="900">
              <a:latin typeface="Microsoft Sans Serif"/>
              <a:cs typeface="Microsoft Sans Serif"/>
            </a:endParaRPr>
          </a:p>
          <a:p>
            <a:pPr algn="ctr">
              <a:spcBef>
                <a:spcPts val="270"/>
              </a:spcBef>
            </a:pPr>
            <a:r>
              <a:rPr sz="7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sz="7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sin</a:t>
            </a:r>
            <a:r>
              <a:rPr sz="7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10765380" y="4817043"/>
            <a:ext cx="1009650" cy="359410"/>
          </a:xfrm>
          <a:prstGeom prst="rect">
            <a:avLst/>
          </a:prstGeom>
        </p:spPr>
        <p:txBody>
          <a:bodyPr vert="horz" wrap="square" lIns="0" tIns="54610" rIns="0" bIns="0" rtlCol="0">
            <a:spAutoFit/>
          </a:bodyPr>
          <a:lstStyle/>
          <a:p>
            <a:pPr marL="217170">
              <a:spcBef>
                <a:spcPts val="430"/>
              </a:spcBef>
            </a:pP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tripolar</a:t>
            </a:r>
            <a:endParaRPr sz="950">
              <a:latin typeface="Microsoft Sans Serif"/>
              <a:cs typeface="Microsoft Sans Serif"/>
            </a:endParaRPr>
          </a:p>
          <a:p>
            <a:pPr marL="12700">
              <a:spcBef>
                <a:spcPts val="259"/>
              </a:spcBef>
            </a:pPr>
            <a:r>
              <a:rPr sz="7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sz="7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sin</a:t>
            </a:r>
            <a:r>
              <a:rPr sz="7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12253107" y="4858868"/>
            <a:ext cx="771525" cy="312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9375">
              <a:spcBef>
                <a:spcPts val="100"/>
              </a:spcBef>
            </a:pP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tripolar</a:t>
            </a:r>
            <a:endParaRPr sz="950">
              <a:latin typeface="Microsoft Sans Serif"/>
              <a:cs typeface="Microsoft Sans Serif"/>
            </a:endParaRPr>
          </a:p>
          <a:p>
            <a:pPr marL="12700">
              <a:spcBef>
                <a:spcPts val="459"/>
              </a:spcBef>
            </a:pPr>
            <a:r>
              <a:rPr sz="5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sz="5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sz="5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7320120" y="5566409"/>
            <a:ext cx="101600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b="1" dirty="0">
                <a:solidFill>
                  <a:srgbClr val="171514"/>
                </a:solidFill>
                <a:latin typeface="Arial"/>
                <a:cs typeface="Arial"/>
              </a:rPr>
              <a:t>Símbolos</a:t>
            </a:r>
            <a:r>
              <a:rPr sz="750" b="1" spc="-4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5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750" b="1" spc="-4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50" b="1" spc="5" dirty="0" err="1">
                <a:solidFill>
                  <a:srgbClr val="171514"/>
                </a:solidFill>
                <a:latin typeface="Arial"/>
                <a:cs typeface="Arial"/>
              </a:rPr>
              <a:t>fusibles</a:t>
            </a:r>
            <a:r>
              <a:rPr lang="es-ES"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750" dirty="0">
              <a:latin typeface="Microsoft Sans Serif"/>
              <a:cs typeface="Microsoft Sans Serif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9515900" y="5500370"/>
            <a:ext cx="4002404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850" spc="1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fusibles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están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representados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circuito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eléctrico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por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cualquiera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2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siguientes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símbolos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:</a:t>
            </a:r>
            <a:endParaRPr sz="850" dirty="0">
              <a:latin typeface="Microsoft Sans Serif"/>
              <a:cs typeface="Microsoft Sans Serif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13747946" y="10349634"/>
            <a:ext cx="11303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7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348311" y="3543250"/>
            <a:ext cx="548005" cy="774065"/>
            <a:chOff x="3611879" y="3543249"/>
            <a:chExt cx="548005" cy="774065"/>
          </a:xfrm>
        </p:grpSpPr>
        <p:sp>
          <p:nvSpPr>
            <p:cNvPr id="3" name="object 3"/>
            <p:cNvSpPr/>
            <p:nvPr/>
          </p:nvSpPr>
          <p:spPr>
            <a:xfrm>
              <a:off x="3613251" y="3544620"/>
              <a:ext cx="545465" cy="770890"/>
            </a:xfrm>
            <a:custGeom>
              <a:avLst/>
              <a:gdLst/>
              <a:ahLst/>
              <a:cxnLst/>
              <a:rect l="l" t="t" r="r" b="b"/>
              <a:pathLst>
                <a:path w="545464" h="770889">
                  <a:moveTo>
                    <a:pt x="176479" y="416966"/>
                  </a:moveTo>
                  <a:lnTo>
                    <a:pt x="177393" y="5486"/>
                  </a:lnTo>
                  <a:lnTo>
                    <a:pt x="544982" y="0"/>
                  </a:lnTo>
                </a:path>
                <a:path w="545464" h="770889">
                  <a:moveTo>
                    <a:pt x="175564" y="422452"/>
                  </a:moveTo>
                  <a:lnTo>
                    <a:pt x="192938" y="423367"/>
                  </a:lnTo>
                  <a:lnTo>
                    <a:pt x="210312" y="426110"/>
                  </a:lnTo>
                  <a:lnTo>
                    <a:pt x="257860" y="443483"/>
                  </a:lnTo>
                  <a:lnTo>
                    <a:pt x="298094" y="473659"/>
                  </a:lnTo>
                  <a:lnTo>
                    <a:pt x="328269" y="513905"/>
                  </a:lnTo>
                  <a:lnTo>
                    <a:pt x="345643" y="561454"/>
                  </a:lnTo>
                  <a:lnTo>
                    <a:pt x="349300" y="596176"/>
                  </a:lnTo>
                  <a:lnTo>
                    <a:pt x="348386" y="613562"/>
                  </a:lnTo>
                  <a:lnTo>
                    <a:pt x="335584" y="663841"/>
                  </a:lnTo>
                  <a:lnTo>
                    <a:pt x="309067" y="706831"/>
                  </a:lnTo>
                  <a:lnTo>
                    <a:pt x="272491" y="740663"/>
                  </a:lnTo>
                  <a:lnTo>
                    <a:pt x="226771" y="762622"/>
                  </a:lnTo>
                  <a:lnTo>
                    <a:pt x="175564" y="770851"/>
                  </a:lnTo>
                  <a:lnTo>
                    <a:pt x="157276" y="769937"/>
                  </a:lnTo>
                  <a:lnTo>
                    <a:pt x="106984" y="757135"/>
                  </a:lnTo>
                  <a:lnTo>
                    <a:pt x="64008" y="730618"/>
                  </a:lnTo>
                  <a:lnTo>
                    <a:pt x="30175" y="694029"/>
                  </a:lnTo>
                  <a:lnTo>
                    <a:pt x="8229" y="648322"/>
                  </a:lnTo>
                  <a:lnTo>
                    <a:pt x="0" y="596176"/>
                  </a:lnTo>
                  <a:lnTo>
                    <a:pt x="914" y="578815"/>
                  </a:lnTo>
                  <a:lnTo>
                    <a:pt x="13716" y="528535"/>
                  </a:lnTo>
                  <a:lnTo>
                    <a:pt x="40233" y="486460"/>
                  </a:lnTo>
                  <a:lnTo>
                    <a:pt x="77724" y="452627"/>
                  </a:lnTo>
                  <a:lnTo>
                    <a:pt x="123444" y="430682"/>
                  </a:lnTo>
                  <a:lnTo>
                    <a:pt x="157276" y="423367"/>
                  </a:lnTo>
                  <a:lnTo>
                    <a:pt x="175564" y="422452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36568" y="4041597"/>
              <a:ext cx="305409" cy="198424"/>
            </a:xfrm>
            <a:prstGeom prst="rect">
              <a:avLst/>
            </a:prstGeom>
          </p:spPr>
        </p:pic>
      </p:grpSp>
      <p:sp>
        <p:nvSpPr>
          <p:cNvPr id="5" name="object 5"/>
          <p:cNvSpPr/>
          <p:nvPr/>
        </p:nvSpPr>
        <p:spPr>
          <a:xfrm>
            <a:off x="12197125" y="3726586"/>
            <a:ext cx="424815" cy="772160"/>
          </a:xfrm>
          <a:custGeom>
            <a:avLst/>
            <a:gdLst/>
            <a:ahLst/>
            <a:cxnLst/>
            <a:rect l="l" t="t" r="r" b="b"/>
            <a:pathLst>
              <a:path w="424815" h="772160">
                <a:moveTo>
                  <a:pt x="302666" y="0"/>
                </a:moveTo>
                <a:lnTo>
                  <a:pt x="121627" y="0"/>
                </a:lnTo>
                <a:lnTo>
                  <a:pt x="96913" y="2743"/>
                </a:lnTo>
                <a:lnTo>
                  <a:pt x="53035" y="20116"/>
                </a:lnTo>
                <a:lnTo>
                  <a:pt x="20116" y="53035"/>
                </a:lnTo>
                <a:lnTo>
                  <a:pt x="2730" y="96926"/>
                </a:lnTo>
                <a:lnTo>
                  <a:pt x="0" y="121615"/>
                </a:lnTo>
                <a:lnTo>
                  <a:pt x="0" y="650125"/>
                </a:lnTo>
                <a:lnTo>
                  <a:pt x="9131" y="697687"/>
                </a:lnTo>
                <a:lnTo>
                  <a:pt x="34759" y="736993"/>
                </a:lnTo>
                <a:lnTo>
                  <a:pt x="74066" y="762622"/>
                </a:lnTo>
                <a:lnTo>
                  <a:pt x="121627" y="771753"/>
                </a:lnTo>
                <a:lnTo>
                  <a:pt x="302666" y="771753"/>
                </a:lnTo>
                <a:lnTo>
                  <a:pt x="350227" y="762622"/>
                </a:lnTo>
                <a:lnTo>
                  <a:pt x="389534" y="736993"/>
                </a:lnTo>
                <a:lnTo>
                  <a:pt x="415137" y="697687"/>
                </a:lnTo>
                <a:lnTo>
                  <a:pt x="424294" y="650125"/>
                </a:lnTo>
                <a:lnTo>
                  <a:pt x="424294" y="121615"/>
                </a:lnTo>
                <a:lnTo>
                  <a:pt x="415137" y="74066"/>
                </a:lnTo>
                <a:lnTo>
                  <a:pt x="389534" y="34747"/>
                </a:lnTo>
                <a:lnTo>
                  <a:pt x="350227" y="9144"/>
                </a:lnTo>
                <a:lnTo>
                  <a:pt x="302666" y="0"/>
                </a:lnTo>
              </a:path>
            </a:pathLst>
          </a:custGeom>
          <a:ln w="3175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" name="object 6"/>
          <p:cNvGrpSpPr/>
          <p:nvPr/>
        </p:nvGrpSpPr>
        <p:grpSpPr>
          <a:xfrm>
            <a:off x="9520218" y="3653892"/>
            <a:ext cx="3957954" cy="1083945"/>
            <a:chOff x="3783787" y="3653891"/>
            <a:chExt cx="3957954" cy="1083945"/>
          </a:xfrm>
        </p:grpSpPr>
        <p:sp>
          <p:nvSpPr>
            <p:cNvPr id="7" name="object 7"/>
            <p:cNvSpPr/>
            <p:nvPr/>
          </p:nvSpPr>
          <p:spPr>
            <a:xfrm>
              <a:off x="7095274" y="3726586"/>
              <a:ext cx="423545" cy="772160"/>
            </a:xfrm>
            <a:custGeom>
              <a:avLst/>
              <a:gdLst/>
              <a:ahLst/>
              <a:cxnLst/>
              <a:rect l="l" t="t" r="r" b="b"/>
              <a:pathLst>
                <a:path w="423545" h="772160">
                  <a:moveTo>
                    <a:pt x="302666" y="0"/>
                  </a:moveTo>
                  <a:lnTo>
                    <a:pt x="120700" y="0"/>
                  </a:lnTo>
                  <a:lnTo>
                    <a:pt x="96024" y="2743"/>
                  </a:lnTo>
                  <a:lnTo>
                    <a:pt x="53035" y="20116"/>
                  </a:lnTo>
                  <a:lnTo>
                    <a:pt x="20116" y="53035"/>
                  </a:lnTo>
                  <a:lnTo>
                    <a:pt x="2755" y="96926"/>
                  </a:lnTo>
                  <a:lnTo>
                    <a:pt x="0" y="121615"/>
                  </a:lnTo>
                  <a:lnTo>
                    <a:pt x="0" y="650125"/>
                  </a:lnTo>
                  <a:lnTo>
                    <a:pt x="9156" y="697687"/>
                  </a:lnTo>
                  <a:lnTo>
                    <a:pt x="34759" y="736993"/>
                  </a:lnTo>
                  <a:lnTo>
                    <a:pt x="73151" y="762622"/>
                  </a:lnTo>
                  <a:lnTo>
                    <a:pt x="120700" y="771753"/>
                  </a:lnTo>
                  <a:lnTo>
                    <a:pt x="302666" y="771753"/>
                  </a:lnTo>
                  <a:lnTo>
                    <a:pt x="350215" y="762622"/>
                  </a:lnTo>
                  <a:lnTo>
                    <a:pt x="388620" y="736993"/>
                  </a:lnTo>
                  <a:lnTo>
                    <a:pt x="414235" y="697687"/>
                  </a:lnTo>
                  <a:lnTo>
                    <a:pt x="423367" y="650125"/>
                  </a:lnTo>
                  <a:lnTo>
                    <a:pt x="423367" y="121615"/>
                  </a:lnTo>
                  <a:lnTo>
                    <a:pt x="414235" y="74066"/>
                  </a:lnTo>
                  <a:lnTo>
                    <a:pt x="388620" y="34747"/>
                  </a:lnTo>
                  <a:lnTo>
                    <a:pt x="350215" y="9144"/>
                  </a:lnTo>
                  <a:lnTo>
                    <a:pt x="302666" y="0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6660032" y="3655263"/>
              <a:ext cx="650240" cy="917575"/>
            </a:xfrm>
            <a:custGeom>
              <a:avLst/>
              <a:gdLst/>
              <a:ahLst/>
              <a:cxnLst/>
              <a:rect l="l" t="t" r="r" b="b"/>
              <a:pathLst>
                <a:path w="650240" h="917575">
                  <a:moveTo>
                    <a:pt x="579729" y="0"/>
                  </a:moveTo>
                  <a:lnTo>
                    <a:pt x="70421" y="0"/>
                  </a:lnTo>
                  <a:lnTo>
                    <a:pt x="55778" y="1828"/>
                  </a:lnTo>
                  <a:lnTo>
                    <a:pt x="20116" y="20116"/>
                  </a:lnTo>
                  <a:lnTo>
                    <a:pt x="1828" y="55778"/>
                  </a:lnTo>
                  <a:lnTo>
                    <a:pt x="0" y="69494"/>
                  </a:lnTo>
                  <a:lnTo>
                    <a:pt x="0" y="846747"/>
                  </a:lnTo>
                  <a:lnTo>
                    <a:pt x="11874" y="886053"/>
                  </a:lnTo>
                  <a:lnTo>
                    <a:pt x="42976" y="911656"/>
                  </a:lnTo>
                  <a:lnTo>
                    <a:pt x="70421" y="917143"/>
                  </a:lnTo>
                  <a:lnTo>
                    <a:pt x="579729" y="917143"/>
                  </a:lnTo>
                  <a:lnTo>
                    <a:pt x="619048" y="905255"/>
                  </a:lnTo>
                  <a:lnTo>
                    <a:pt x="644639" y="874179"/>
                  </a:lnTo>
                  <a:lnTo>
                    <a:pt x="650125" y="846747"/>
                  </a:lnTo>
                  <a:lnTo>
                    <a:pt x="650125" y="69494"/>
                  </a:lnTo>
                  <a:lnTo>
                    <a:pt x="638251" y="30175"/>
                  </a:lnTo>
                  <a:lnTo>
                    <a:pt x="607161" y="5486"/>
                  </a:lnTo>
                  <a:lnTo>
                    <a:pt x="57972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785158" y="3655263"/>
              <a:ext cx="3954779" cy="1081405"/>
            </a:xfrm>
            <a:custGeom>
              <a:avLst/>
              <a:gdLst/>
              <a:ahLst/>
              <a:cxnLst/>
              <a:rect l="l" t="t" r="r" b="b"/>
              <a:pathLst>
                <a:path w="3954779" h="1081404">
                  <a:moveTo>
                    <a:pt x="2819996" y="844905"/>
                  </a:moveTo>
                  <a:lnTo>
                    <a:pt x="2732214" y="1077150"/>
                  </a:lnTo>
                  <a:lnTo>
                    <a:pt x="3674973" y="1080820"/>
                  </a:lnTo>
                  <a:lnTo>
                    <a:pt x="3575304" y="844905"/>
                  </a:lnTo>
                </a:path>
                <a:path w="3954779" h="1081404">
                  <a:moveTo>
                    <a:pt x="2945295" y="0"/>
                  </a:moveTo>
                  <a:lnTo>
                    <a:pt x="3454603" y="0"/>
                  </a:lnTo>
                  <a:lnTo>
                    <a:pt x="3469246" y="1828"/>
                  </a:lnTo>
                  <a:lnTo>
                    <a:pt x="3504882" y="20116"/>
                  </a:lnTo>
                  <a:lnTo>
                    <a:pt x="3523195" y="55778"/>
                  </a:lnTo>
                  <a:lnTo>
                    <a:pt x="3524999" y="69494"/>
                  </a:lnTo>
                  <a:lnTo>
                    <a:pt x="3524999" y="846747"/>
                  </a:lnTo>
                  <a:lnTo>
                    <a:pt x="3513124" y="886053"/>
                  </a:lnTo>
                  <a:lnTo>
                    <a:pt x="3482035" y="911656"/>
                  </a:lnTo>
                  <a:lnTo>
                    <a:pt x="3454603" y="917143"/>
                  </a:lnTo>
                  <a:lnTo>
                    <a:pt x="2945295" y="917143"/>
                  </a:lnTo>
                  <a:lnTo>
                    <a:pt x="2905950" y="905255"/>
                  </a:lnTo>
                  <a:lnTo>
                    <a:pt x="2880347" y="874179"/>
                  </a:lnTo>
                  <a:lnTo>
                    <a:pt x="2874873" y="846747"/>
                  </a:lnTo>
                  <a:lnTo>
                    <a:pt x="2874873" y="69494"/>
                  </a:lnTo>
                  <a:lnTo>
                    <a:pt x="2886748" y="30175"/>
                  </a:lnTo>
                  <a:lnTo>
                    <a:pt x="2917850" y="5486"/>
                  </a:lnTo>
                  <a:lnTo>
                    <a:pt x="2945295" y="0"/>
                  </a:lnTo>
                </a:path>
                <a:path w="3954779" h="1081404">
                  <a:moveTo>
                    <a:pt x="4572" y="665695"/>
                  </a:moveTo>
                  <a:lnTo>
                    <a:pt x="0" y="1066190"/>
                  </a:lnTo>
                  <a:lnTo>
                    <a:pt x="2200033" y="1066190"/>
                  </a:lnTo>
                  <a:lnTo>
                    <a:pt x="2200033" y="525767"/>
                  </a:lnTo>
                  <a:lnTo>
                    <a:pt x="3082429" y="524878"/>
                  </a:lnTo>
                </a:path>
                <a:path w="3954779" h="1081404">
                  <a:moveTo>
                    <a:pt x="3736238" y="399592"/>
                  </a:moveTo>
                  <a:lnTo>
                    <a:pt x="3954767" y="399592"/>
                  </a:lnTo>
                  <a:lnTo>
                    <a:pt x="3954767" y="514807"/>
                  </a:lnTo>
                  <a:lnTo>
                    <a:pt x="3736238" y="514807"/>
                  </a:lnTo>
                  <a:lnTo>
                    <a:pt x="3736238" y="399592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6859359" y="3986276"/>
              <a:ext cx="250190" cy="255270"/>
            </a:xfrm>
            <a:custGeom>
              <a:avLst/>
              <a:gdLst/>
              <a:ahLst/>
              <a:cxnLst/>
              <a:rect l="l" t="t" r="r" b="b"/>
              <a:pathLst>
                <a:path w="250190" h="255270">
                  <a:moveTo>
                    <a:pt x="249631" y="0"/>
                  </a:moveTo>
                  <a:lnTo>
                    <a:pt x="0" y="0"/>
                  </a:lnTo>
                  <a:lnTo>
                    <a:pt x="0" y="255130"/>
                  </a:lnTo>
                  <a:lnTo>
                    <a:pt x="249631" y="255130"/>
                  </a:lnTo>
                  <a:lnTo>
                    <a:pt x="24963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/>
          <p:nvPr/>
        </p:nvSpPr>
        <p:spPr>
          <a:xfrm>
            <a:off x="9911125" y="3462324"/>
            <a:ext cx="782955" cy="96520"/>
          </a:xfrm>
          <a:custGeom>
            <a:avLst/>
            <a:gdLst/>
            <a:ahLst/>
            <a:cxnLst/>
            <a:rect l="l" t="t" r="r" b="b"/>
            <a:pathLst>
              <a:path w="782954" h="96520">
                <a:moveTo>
                  <a:pt x="0" y="0"/>
                </a:moveTo>
                <a:lnTo>
                  <a:pt x="299008" y="96011"/>
                </a:lnTo>
                <a:lnTo>
                  <a:pt x="782726" y="96011"/>
                </a:lnTo>
              </a:path>
            </a:pathLst>
          </a:custGeom>
          <a:ln w="3175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9809625" y="3396489"/>
            <a:ext cx="527050" cy="269875"/>
          </a:xfrm>
          <a:custGeom>
            <a:avLst/>
            <a:gdLst/>
            <a:ahLst/>
            <a:cxnLst/>
            <a:rect l="l" t="t" r="r" b="b"/>
            <a:pathLst>
              <a:path w="527050" h="269875">
                <a:moveTo>
                  <a:pt x="0" y="57607"/>
                </a:moveTo>
                <a:lnTo>
                  <a:pt x="0" y="0"/>
                </a:lnTo>
              </a:path>
              <a:path w="527050" h="269875">
                <a:moveTo>
                  <a:pt x="0" y="153619"/>
                </a:moveTo>
                <a:lnTo>
                  <a:pt x="0" y="89611"/>
                </a:lnTo>
              </a:path>
              <a:path w="527050" h="269875">
                <a:moveTo>
                  <a:pt x="0" y="248716"/>
                </a:moveTo>
                <a:lnTo>
                  <a:pt x="0" y="185623"/>
                </a:lnTo>
              </a:path>
              <a:path w="527050" h="269875">
                <a:moveTo>
                  <a:pt x="74980" y="269747"/>
                </a:moveTo>
                <a:lnTo>
                  <a:pt x="10972" y="269747"/>
                </a:lnTo>
              </a:path>
              <a:path w="527050" h="269875">
                <a:moveTo>
                  <a:pt x="170992" y="269747"/>
                </a:moveTo>
                <a:lnTo>
                  <a:pt x="106984" y="269747"/>
                </a:lnTo>
              </a:path>
              <a:path w="527050" h="269875">
                <a:moveTo>
                  <a:pt x="267004" y="269747"/>
                </a:moveTo>
                <a:lnTo>
                  <a:pt x="202996" y="269747"/>
                </a:lnTo>
              </a:path>
              <a:path w="527050" h="269875">
                <a:moveTo>
                  <a:pt x="363016" y="269747"/>
                </a:moveTo>
                <a:lnTo>
                  <a:pt x="299008" y="269747"/>
                </a:lnTo>
              </a:path>
              <a:path w="527050" h="269875">
                <a:moveTo>
                  <a:pt x="459028" y="269747"/>
                </a:moveTo>
                <a:lnTo>
                  <a:pt x="395020" y="269747"/>
                </a:lnTo>
              </a:path>
              <a:path w="527050" h="269875">
                <a:moveTo>
                  <a:pt x="526694" y="240487"/>
                </a:moveTo>
                <a:lnTo>
                  <a:pt x="526694" y="269747"/>
                </a:lnTo>
                <a:lnTo>
                  <a:pt x="491032" y="269747"/>
                </a:lnTo>
              </a:path>
              <a:path w="527050" h="269875">
                <a:moveTo>
                  <a:pt x="526694" y="144475"/>
                </a:moveTo>
                <a:lnTo>
                  <a:pt x="526694" y="208483"/>
                </a:lnTo>
              </a:path>
              <a:path w="527050" h="269875">
                <a:moveTo>
                  <a:pt x="526694" y="48463"/>
                </a:moveTo>
                <a:lnTo>
                  <a:pt x="526694" y="112471"/>
                </a:lnTo>
              </a:path>
              <a:path w="527050" h="269875">
                <a:moveTo>
                  <a:pt x="480060" y="0"/>
                </a:moveTo>
                <a:lnTo>
                  <a:pt x="526694" y="0"/>
                </a:lnTo>
                <a:lnTo>
                  <a:pt x="526694" y="16459"/>
                </a:lnTo>
              </a:path>
              <a:path w="527050" h="269875">
                <a:moveTo>
                  <a:pt x="384048" y="0"/>
                </a:moveTo>
                <a:lnTo>
                  <a:pt x="448056" y="0"/>
                </a:lnTo>
              </a:path>
              <a:path w="527050" h="269875">
                <a:moveTo>
                  <a:pt x="288036" y="0"/>
                </a:moveTo>
                <a:lnTo>
                  <a:pt x="352044" y="0"/>
                </a:lnTo>
              </a:path>
              <a:path w="527050" h="269875">
                <a:moveTo>
                  <a:pt x="192024" y="0"/>
                </a:moveTo>
                <a:lnTo>
                  <a:pt x="256032" y="0"/>
                </a:lnTo>
              </a:path>
              <a:path w="527050" h="269875">
                <a:moveTo>
                  <a:pt x="96012" y="0"/>
                </a:moveTo>
                <a:lnTo>
                  <a:pt x="160020" y="0"/>
                </a:lnTo>
              </a:path>
              <a:path w="527050" h="269875">
                <a:moveTo>
                  <a:pt x="0" y="0"/>
                </a:moveTo>
                <a:lnTo>
                  <a:pt x="64008" y="0"/>
                </a:lnTo>
              </a:path>
            </a:pathLst>
          </a:custGeom>
          <a:ln w="3175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0334492" y="3481528"/>
            <a:ext cx="2511425" cy="760095"/>
          </a:xfrm>
          <a:custGeom>
            <a:avLst/>
            <a:gdLst/>
            <a:ahLst/>
            <a:cxnLst/>
            <a:rect l="l" t="t" r="r" b="b"/>
            <a:pathLst>
              <a:path w="2511425" h="760095">
                <a:moveTo>
                  <a:pt x="625449" y="77724"/>
                </a:moveTo>
                <a:lnTo>
                  <a:pt x="623620" y="62179"/>
                </a:lnTo>
                <a:lnTo>
                  <a:pt x="618134" y="47548"/>
                </a:lnTo>
                <a:lnTo>
                  <a:pt x="583387" y="13716"/>
                </a:lnTo>
                <a:lnTo>
                  <a:pt x="529437" y="0"/>
                </a:lnTo>
                <a:lnTo>
                  <a:pt x="510235" y="1828"/>
                </a:lnTo>
                <a:lnTo>
                  <a:pt x="460857" y="22860"/>
                </a:lnTo>
                <a:lnTo>
                  <a:pt x="434339" y="62179"/>
                </a:lnTo>
                <a:lnTo>
                  <a:pt x="432511" y="77724"/>
                </a:lnTo>
                <a:lnTo>
                  <a:pt x="326440" y="77724"/>
                </a:lnTo>
              </a:path>
              <a:path w="2511425" h="760095">
                <a:moveTo>
                  <a:pt x="625449" y="76809"/>
                </a:moveTo>
                <a:lnTo>
                  <a:pt x="627278" y="92354"/>
                </a:lnTo>
                <a:lnTo>
                  <a:pt x="632764" y="106984"/>
                </a:lnTo>
                <a:lnTo>
                  <a:pt x="668426" y="140817"/>
                </a:lnTo>
                <a:lnTo>
                  <a:pt x="723290" y="154533"/>
                </a:lnTo>
                <a:lnTo>
                  <a:pt x="742492" y="152704"/>
                </a:lnTo>
                <a:lnTo>
                  <a:pt x="790955" y="131673"/>
                </a:lnTo>
                <a:lnTo>
                  <a:pt x="816559" y="92354"/>
                </a:lnTo>
                <a:lnTo>
                  <a:pt x="818388" y="76809"/>
                </a:lnTo>
                <a:lnTo>
                  <a:pt x="1382572" y="76809"/>
                </a:lnTo>
                <a:lnTo>
                  <a:pt x="1382572" y="561441"/>
                </a:lnTo>
                <a:lnTo>
                  <a:pt x="2269528" y="561441"/>
                </a:lnTo>
              </a:path>
              <a:path w="2511425" h="760095">
                <a:moveTo>
                  <a:pt x="0" y="78638"/>
                </a:moveTo>
                <a:lnTo>
                  <a:pt x="296265" y="78638"/>
                </a:lnTo>
              </a:path>
              <a:path w="2511425" h="760095">
                <a:moveTo>
                  <a:pt x="2261298" y="504748"/>
                </a:moveTo>
                <a:lnTo>
                  <a:pt x="2510929" y="504748"/>
                </a:lnTo>
                <a:lnTo>
                  <a:pt x="2510929" y="759879"/>
                </a:lnTo>
                <a:lnTo>
                  <a:pt x="2261298" y="759879"/>
                </a:lnTo>
                <a:lnTo>
                  <a:pt x="2261298" y="504748"/>
                </a:lnTo>
              </a:path>
            </a:pathLst>
          </a:custGeom>
          <a:ln w="3175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4" name="object 14"/>
          <p:cNvGrpSpPr/>
          <p:nvPr/>
        </p:nvGrpSpPr>
        <p:grpSpPr>
          <a:xfrm>
            <a:off x="9348310" y="6017717"/>
            <a:ext cx="551180" cy="775970"/>
            <a:chOff x="3611879" y="6017717"/>
            <a:chExt cx="551180" cy="775970"/>
          </a:xfrm>
        </p:grpSpPr>
        <p:sp>
          <p:nvSpPr>
            <p:cNvPr id="15" name="object 15"/>
            <p:cNvSpPr/>
            <p:nvPr/>
          </p:nvSpPr>
          <p:spPr>
            <a:xfrm>
              <a:off x="3614165" y="6020003"/>
              <a:ext cx="546735" cy="771525"/>
            </a:xfrm>
            <a:custGeom>
              <a:avLst/>
              <a:gdLst/>
              <a:ahLst/>
              <a:cxnLst/>
              <a:rect l="l" t="t" r="r" b="b"/>
              <a:pathLst>
                <a:path w="546735" h="771525">
                  <a:moveTo>
                    <a:pt x="175831" y="417169"/>
                  </a:moveTo>
                  <a:lnTo>
                    <a:pt x="176936" y="5549"/>
                  </a:lnTo>
                  <a:lnTo>
                    <a:pt x="546404" y="0"/>
                  </a:lnTo>
                </a:path>
                <a:path w="546735" h="771525">
                  <a:moveTo>
                    <a:pt x="174751" y="421893"/>
                  </a:moveTo>
                  <a:lnTo>
                    <a:pt x="221112" y="428153"/>
                  </a:lnTo>
                  <a:lnTo>
                    <a:pt x="262828" y="445807"/>
                  </a:lnTo>
                  <a:lnTo>
                    <a:pt x="298211" y="473168"/>
                  </a:lnTo>
                  <a:lnTo>
                    <a:pt x="325575" y="508551"/>
                  </a:lnTo>
                  <a:lnTo>
                    <a:pt x="343231" y="550268"/>
                  </a:lnTo>
                  <a:lnTo>
                    <a:pt x="349491" y="596633"/>
                  </a:lnTo>
                  <a:lnTo>
                    <a:pt x="343231" y="642993"/>
                  </a:lnTo>
                  <a:lnTo>
                    <a:pt x="325575" y="684709"/>
                  </a:lnTo>
                  <a:lnTo>
                    <a:pt x="298211" y="720093"/>
                  </a:lnTo>
                  <a:lnTo>
                    <a:pt x="262828" y="747456"/>
                  </a:lnTo>
                  <a:lnTo>
                    <a:pt x="221112" y="765112"/>
                  </a:lnTo>
                  <a:lnTo>
                    <a:pt x="174751" y="771372"/>
                  </a:lnTo>
                  <a:lnTo>
                    <a:pt x="128386" y="765112"/>
                  </a:lnTo>
                  <a:lnTo>
                    <a:pt x="86666" y="747456"/>
                  </a:lnTo>
                  <a:lnTo>
                    <a:pt x="51281" y="720093"/>
                  </a:lnTo>
                  <a:lnTo>
                    <a:pt x="23916" y="684709"/>
                  </a:lnTo>
                  <a:lnTo>
                    <a:pt x="6260" y="642993"/>
                  </a:lnTo>
                  <a:lnTo>
                    <a:pt x="0" y="596633"/>
                  </a:lnTo>
                  <a:lnTo>
                    <a:pt x="6260" y="550268"/>
                  </a:lnTo>
                  <a:lnTo>
                    <a:pt x="23916" y="508551"/>
                  </a:lnTo>
                  <a:lnTo>
                    <a:pt x="51281" y="473168"/>
                  </a:lnTo>
                  <a:lnTo>
                    <a:pt x="86666" y="445807"/>
                  </a:lnTo>
                  <a:lnTo>
                    <a:pt x="128386" y="428153"/>
                  </a:lnTo>
                  <a:lnTo>
                    <a:pt x="174751" y="421893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635781" y="6516448"/>
              <a:ext cx="307695" cy="200320"/>
            </a:xfrm>
            <a:prstGeom prst="rect">
              <a:avLst/>
            </a:prstGeom>
          </p:spPr>
        </p:pic>
      </p:grpSp>
      <p:sp>
        <p:nvSpPr>
          <p:cNvPr id="17" name="object 17"/>
          <p:cNvSpPr/>
          <p:nvPr/>
        </p:nvSpPr>
        <p:spPr>
          <a:xfrm>
            <a:off x="12198533" y="6201944"/>
            <a:ext cx="424180" cy="771525"/>
          </a:xfrm>
          <a:custGeom>
            <a:avLst/>
            <a:gdLst/>
            <a:ahLst/>
            <a:cxnLst/>
            <a:rect l="l" t="t" r="r" b="b"/>
            <a:pathLst>
              <a:path w="424179" h="771525">
                <a:moveTo>
                  <a:pt x="302564" y="0"/>
                </a:moveTo>
                <a:lnTo>
                  <a:pt x="121018" y="0"/>
                </a:lnTo>
                <a:lnTo>
                  <a:pt x="74028" y="9549"/>
                </a:lnTo>
                <a:lnTo>
                  <a:pt x="35548" y="35550"/>
                </a:lnTo>
                <a:lnTo>
                  <a:pt x="9549" y="74034"/>
                </a:lnTo>
                <a:lnTo>
                  <a:pt x="0" y="121031"/>
                </a:lnTo>
                <a:lnTo>
                  <a:pt x="0" y="650036"/>
                </a:lnTo>
                <a:lnTo>
                  <a:pt x="9549" y="697033"/>
                </a:lnTo>
                <a:lnTo>
                  <a:pt x="35548" y="735517"/>
                </a:lnTo>
                <a:lnTo>
                  <a:pt x="74028" y="761518"/>
                </a:lnTo>
                <a:lnTo>
                  <a:pt x="121018" y="771067"/>
                </a:lnTo>
                <a:lnTo>
                  <a:pt x="302564" y="771067"/>
                </a:lnTo>
                <a:lnTo>
                  <a:pt x="349561" y="761518"/>
                </a:lnTo>
                <a:lnTo>
                  <a:pt x="388045" y="735517"/>
                </a:lnTo>
                <a:lnTo>
                  <a:pt x="414046" y="697033"/>
                </a:lnTo>
                <a:lnTo>
                  <a:pt x="423595" y="650036"/>
                </a:lnTo>
                <a:lnTo>
                  <a:pt x="423595" y="121031"/>
                </a:lnTo>
                <a:lnTo>
                  <a:pt x="414046" y="74034"/>
                </a:lnTo>
                <a:lnTo>
                  <a:pt x="388045" y="35550"/>
                </a:lnTo>
                <a:lnTo>
                  <a:pt x="349561" y="9549"/>
                </a:lnTo>
                <a:lnTo>
                  <a:pt x="302564" y="0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8" name="object 18"/>
          <p:cNvGrpSpPr/>
          <p:nvPr/>
        </p:nvGrpSpPr>
        <p:grpSpPr>
          <a:xfrm>
            <a:off x="9519710" y="6127433"/>
            <a:ext cx="3959860" cy="1086485"/>
            <a:chOff x="3783279" y="6127432"/>
            <a:chExt cx="3959860" cy="1086485"/>
          </a:xfrm>
        </p:grpSpPr>
        <p:sp>
          <p:nvSpPr>
            <p:cNvPr id="19" name="object 19"/>
            <p:cNvSpPr/>
            <p:nvPr/>
          </p:nvSpPr>
          <p:spPr>
            <a:xfrm>
              <a:off x="7096531" y="6201943"/>
              <a:ext cx="424180" cy="771525"/>
            </a:xfrm>
            <a:custGeom>
              <a:avLst/>
              <a:gdLst/>
              <a:ahLst/>
              <a:cxnLst/>
              <a:rect l="l" t="t" r="r" b="b"/>
              <a:pathLst>
                <a:path w="424179" h="771525">
                  <a:moveTo>
                    <a:pt x="302564" y="0"/>
                  </a:moveTo>
                  <a:lnTo>
                    <a:pt x="121018" y="0"/>
                  </a:lnTo>
                  <a:lnTo>
                    <a:pt x="74028" y="9549"/>
                  </a:lnTo>
                  <a:lnTo>
                    <a:pt x="35548" y="35550"/>
                  </a:lnTo>
                  <a:lnTo>
                    <a:pt x="9549" y="74034"/>
                  </a:lnTo>
                  <a:lnTo>
                    <a:pt x="0" y="121031"/>
                  </a:lnTo>
                  <a:lnTo>
                    <a:pt x="0" y="650036"/>
                  </a:lnTo>
                  <a:lnTo>
                    <a:pt x="9549" y="697033"/>
                  </a:lnTo>
                  <a:lnTo>
                    <a:pt x="35548" y="735517"/>
                  </a:lnTo>
                  <a:lnTo>
                    <a:pt x="74028" y="761518"/>
                  </a:lnTo>
                  <a:lnTo>
                    <a:pt x="121018" y="771067"/>
                  </a:lnTo>
                  <a:lnTo>
                    <a:pt x="302564" y="771067"/>
                  </a:lnTo>
                  <a:lnTo>
                    <a:pt x="349561" y="761518"/>
                  </a:lnTo>
                  <a:lnTo>
                    <a:pt x="388045" y="735517"/>
                  </a:lnTo>
                  <a:lnTo>
                    <a:pt x="414046" y="697033"/>
                  </a:lnTo>
                  <a:lnTo>
                    <a:pt x="423595" y="650036"/>
                  </a:lnTo>
                  <a:lnTo>
                    <a:pt x="423595" y="121031"/>
                  </a:lnTo>
                  <a:lnTo>
                    <a:pt x="414046" y="74034"/>
                  </a:lnTo>
                  <a:lnTo>
                    <a:pt x="388045" y="35550"/>
                  </a:lnTo>
                  <a:lnTo>
                    <a:pt x="349561" y="9549"/>
                  </a:lnTo>
                  <a:lnTo>
                    <a:pt x="302564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6661200" y="6129718"/>
              <a:ext cx="650240" cy="917575"/>
            </a:xfrm>
            <a:custGeom>
              <a:avLst/>
              <a:gdLst/>
              <a:ahLst/>
              <a:cxnLst/>
              <a:rect l="l" t="t" r="r" b="b"/>
              <a:pathLst>
                <a:path w="650240" h="917575">
                  <a:moveTo>
                    <a:pt x="579780" y="0"/>
                  </a:moveTo>
                  <a:lnTo>
                    <a:pt x="70294" y="0"/>
                  </a:lnTo>
                  <a:lnTo>
                    <a:pt x="43001" y="5543"/>
                  </a:lnTo>
                  <a:lnTo>
                    <a:pt x="20650" y="20637"/>
                  </a:lnTo>
                  <a:lnTo>
                    <a:pt x="5547" y="42980"/>
                  </a:lnTo>
                  <a:lnTo>
                    <a:pt x="0" y="70269"/>
                  </a:lnTo>
                  <a:lnTo>
                    <a:pt x="0" y="847204"/>
                  </a:lnTo>
                  <a:lnTo>
                    <a:pt x="5547" y="874493"/>
                  </a:lnTo>
                  <a:lnTo>
                    <a:pt x="20650" y="896835"/>
                  </a:lnTo>
                  <a:lnTo>
                    <a:pt x="43001" y="911930"/>
                  </a:lnTo>
                  <a:lnTo>
                    <a:pt x="70294" y="917473"/>
                  </a:lnTo>
                  <a:lnTo>
                    <a:pt x="579780" y="917473"/>
                  </a:lnTo>
                  <a:lnTo>
                    <a:pt x="607069" y="911930"/>
                  </a:lnTo>
                  <a:lnTo>
                    <a:pt x="629411" y="896835"/>
                  </a:lnTo>
                  <a:lnTo>
                    <a:pt x="644506" y="874493"/>
                  </a:lnTo>
                  <a:lnTo>
                    <a:pt x="650049" y="847204"/>
                  </a:lnTo>
                  <a:lnTo>
                    <a:pt x="650049" y="70269"/>
                  </a:lnTo>
                  <a:lnTo>
                    <a:pt x="644506" y="42980"/>
                  </a:lnTo>
                  <a:lnTo>
                    <a:pt x="629411" y="20637"/>
                  </a:lnTo>
                  <a:lnTo>
                    <a:pt x="607069" y="5543"/>
                  </a:lnTo>
                  <a:lnTo>
                    <a:pt x="57978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785565" y="6129718"/>
              <a:ext cx="3955415" cy="1082040"/>
            </a:xfrm>
            <a:custGeom>
              <a:avLst/>
              <a:gdLst/>
              <a:ahLst/>
              <a:cxnLst/>
              <a:rect l="l" t="t" r="r" b="b"/>
              <a:pathLst>
                <a:path w="3955415" h="1082040">
                  <a:moveTo>
                    <a:pt x="2945930" y="0"/>
                  </a:moveTo>
                  <a:lnTo>
                    <a:pt x="3455415" y="0"/>
                  </a:lnTo>
                  <a:lnTo>
                    <a:pt x="3482704" y="5543"/>
                  </a:lnTo>
                  <a:lnTo>
                    <a:pt x="3505047" y="20637"/>
                  </a:lnTo>
                  <a:lnTo>
                    <a:pt x="3520141" y="42980"/>
                  </a:lnTo>
                  <a:lnTo>
                    <a:pt x="3525685" y="70269"/>
                  </a:lnTo>
                  <a:lnTo>
                    <a:pt x="3525685" y="847204"/>
                  </a:lnTo>
                  <a:lnTo>
                    <a:pt x="3520141" y="874493"/>
                  </a:lnTo>
                  <a:lnTo>
                    <a:pt x="3505047" y="896835"/>
                  </a:lnTo>
                  <a:lnTo>
                    <a:pt x="3482704" y="911930"/>
                  </a:lnTo>
                  <a:lnTo>
                    <a:pt x="3455415" y="917473"/>
                  </a:lnTo>
                  <a:lnTo>
                    <a:pt x="2945930" y="917473"/>
                  </a:lnTo>
                  <a:lnTo>
                    <a:pt x="2918637" y="911930"/>
                  </a:lnTo>
                  <a:lnTo>
                    <a:pt x="2896285" y="896835"/>
                  </a:lnTo>
                  <a:lnTo>
                    <a:pt x="2881182" y="874493"/>
                  </a:lnTo>
                  <a:lnTo>
                    <a:pt x="2875635" y="847204"/>
                  </a:lnTo>
                  <a:lnTo>
                    <a:pt x="2875635" y="70269"/>
                  </a:lnTo>
                  <a:lnTo>
                    <a:pt x="2881182" y="42980"/>
                  </a:lnTo>
                  <a:lnTo>
                    <a:pt x="2896285" y="20637"/>
                  </a:lnTo>
                  <a:lnTo>
                    <a:pt x="2918637" y="5543"/>
                  </a:lnTo>
                  <a:lnTo>
                    <a:pt x="2945930" y="0"/>
                  </a:lnTo>
                  <a:close/>
                </a:path>
                <a:path w="3955415" h="1082040">
                  <a:moveTo>
                    <a:pt x="2820987" y="845248"/>
                  </a:moveTo>
                  <a:lnTo>
                    <a:pt x="2733141" y="1077556"/>
                  </a:lnTo>
                  <a:lnTo>
                    <a:pt x="3676002" y="1081455"/>
                  </a:lnTo>
                  <a:lnTo>
                    <a:pt x="3576447" y="845248"/>
                  </a:lnTo>
                </a:path>
                <a:path w="3955415" h="1082040">
                  <a:moveTo>
                    <a:pt x="3736517" y="400177"/>
                  </a:moveTo>
                  <a:lnTo>
                    <a:pt x="3955148" y="400177"/>
                  </a:lnTo>
                  <a:lnTo>
                    <a:pt x="3955148" y="515340"/>
                  </a:lnTo>
                  <a:lnTo>
                    <a:pt x="3736517" y="515340"/>
                  </a:lnTo>
                  <a:lnTo>
                    <a:pt x="3736517" y="400177"/>
                  </a:lnTo>
                  <a:close/>
                </a:path>
                <a:path w="3955415" h="1082040">
                  <a:moveTo>
                    <a:pt x="4432" y="666927"/>
                  </a:moveTo>
                  <a:lnTo>
                    <a:pt x="0" y="1067460"/>
                  </a:lnTo>
                  <a:lnTo>
                    <a:pt x="2200122" y="1067460"/>
                  </a:lnTo>
                  <a:lnTo>
                    <a:pt x="2200122" y="527138"/>
                  </a:lnTo>
                  <a:lnTo>
                    <a:pt x="3082162" y="526021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6860235" y="6461633"/>
              <a:ext cx="250190" cy="255270"/>
            </a:xfrm>
            <a:custGeom>
              <a:avLst/>
              <a:gdLst/>
              <a:ahLst/>
              <a:cxnLst/>
              <a:rect l="l" t="t" r="r" b="b"/>
              <a:pathLst>
                <a:path w="250190" h="255270">
                  <a:moveTo>
                    <a:pt x="249567" y="0"/>
                  </a:moveTo>
                  <a:lnTo>
                    <a:pt x="0" y="0"/>
                  </a:lnTo>
                  <a:lnTo>
                    <a:pt x="0" y="255117"/>
                  </a:lnTo>
                  <a:lnTo>
                    <a:pt x="249567" y="255117"/>
                  </a:lnTo>
                  <a:lnTo>
                    <a:pt x="24956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6860235" y="6461633"/>
              <a:ext cx="250190" cy="255270"/>
            </a:xfrm>
            <a:custGeom>
              <a:avLst/>
              <a:gdLst/>
              <a:ahLst/>
              <a:cxnLst/>
              <a:rect l="l" t="t" r="r" b="b"/>
              <a:pathLst>
                <a:path w="250190" h="255270">
                  <a:moveTo>
                    <a:pt x="0" y="0"/>
                  </a:moveTo>
                  <a:lnTo>
                    <a:pt x="249567" y="0"/>
                  </a:lnTo>
                  <a:lnTo>
                    <a:pt x="249567" y="255117"/>
                  </a:lnTo>
                  <a:lnTo>
                    <a:pt x="0" y="255117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4" name="object 24"/>
          <p:cNvGrpSpPr/>
          <p:nvPr/>
        </p:nvGrpSpPr>
        <p:grpSpPr>
          <a:xfrm>
            <a:off x="9807213" y="5869090"/>
            <a:ext cx="2800985" cy="653415"/>
            <a:chOff x="4070781" y="5869089"/>
            <a:chExt cx="2800985" cy="653415"/>
          </a:xfrm>
        </p:grpSpPr>
        <p:sp>
          <p:nvSpPr>
            <p:cNvPr id="25" name="object 25"/>
            <p:cNvSpPr/>
            <p:nvPr/>
          </p:nvSpPr>
          <p:spPr>
            <a:xfrm>
              <a:off x="4599216" y="5958306"/>
              <a:ext cx="2270125" cy="561975"/>
            </a:xfrm>
            <a:custGeom>
              <a:avLst/>
              <a:gdLst/>
              <a:ahLst/>
              <a:cxnLst/>
              <a:rect l="l" t="t" r="r" b="b"/>
              <a:pathLst>
                <a:path w="2270125" h="561975">
                  <a:moveTo>
                    <a:pt x="625805" y="77724"/>
                  </a:moveTo>
                  <a:lnTo>
                    <a:pt x="618178" y="47454"/>
                  </a:lnTo>
                  <a:lnTo>
                    <a:pt x="597412" y="22750"/>
                  </a:lnTo>
                  <a:lnTo>
                    <a:pt x="566681" y="6102"/>
                  </a:lnTo>
                  <a:lnTo>
                    <a:pt x="529158" y="0"/>
                  </a:lnTo>
                  <a:lnTo>
                    <a:pt x="491550" y="6102"/>
                  </a:lnTo>
                  <a:lnTo>
                    <a:pt x="460681" y="22750"/>
                  </a:lnTo>
                  <a:lnTo>
                    <a:pt x="439891" y="47454"/>
                  </a:lnTo>
                  <a:lnTo>
                    <a:pt x="432523" y="77724"/>
                  </a:lnTo>
                  <a:lnTo>
                    <a:pt x="327431" y="77241"/>
                  </a:lnTo>
                </a:path>
                <a:path w="2270125" h="561975">
                  <a:moveTo>
                    <a:pt x="625805" y="76758"/>
                  </a:moveTo>
                  <a:lnTo>
                    <a:pt x="633428" y="107035"/>
                  </a:lnTo>
                  <a:lnTo>
                    <a:pt x="654186" y="131743"/>
                  </a:lnTo>
                  <a:lnTo>
                    <a:pt x="684912" y="148392"/>
                  </a:lnTo>
                  <a:lnTo>
                    <a:pt x="722439" y="154495"/>
                  </a:lnTo>
                  <a:lnTo>
                    <a:pt x="760046" y="148392"/>
                  </a:lnTo>
                  <a:lnTo>
                    <a:pt x="790916" y="131743"/>
                  </a:lnTo>
                  <a:lnTo>
                    <a:pt x="811706" y="107035"/>
                  </a:lnTo>
                  <a:lnTo>
                    <a:pt x="819073" y="76758"/>
                  </a:lnTo>
                  <a:lnTo>
                    <a:pt x="1382585" y="76758"/>
                  </a:lnTo>
                  <a:lnTo>
                    <a:pt x="1383195" y="561492"/>
                  </a:lnTo>
                  <a:lnTo>
                    <a:pt x="2269858" y="561009"/>
                  </a:lnTo>
                </a:path>
                <a:path w="2270125" h="561975">
                  <a:moveTo>
                    <a:pt x="0" y="77660"/>
                  </a:moveTo>
                  <a:lnTo>
                    <a:pt x="296265" y="7766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4073982" y="5872289"/>
              <a:ext cx="1453515" cy="269875"/>
            </a:xfrm>
            <a:custGeom>
              <a:avLst/>
              <a:gdLst/>
              <a:ahLst/>
              <a:cxnLst/>
              <a:rect l="l" t="t" r="r" b="b"/>
              <a:pathLst>
                <a:path w="1453514" h="269875">
                  <a:moveTo>
                    <a:pt x="0" y="0"/>
                  </a:moveTo>
                  <a:lnTo>
                    <a:pt x="1452968" y="0"/>
                  </a:lnTo>
                  <a:lnTo>
                    <a:pt x="1452968" y="269748"/>
                  </a:lnTo>
                  <a:lnTo>
                    <a:pt x="0" y="269748"/>
                  </a:lnTo>
                  <a:lnTo>
                    <a:pt x="0" y="0"/>
                  </a:lnTo>
                  <a:close/>
                </a:path>
              </a:pathLst>
            </a:custGeom>
            <a:ln w="6400">
              <a:solidFill>
                <a:srgbClr val="231F2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4175848" y="5939027"/>
              <a:ext cx="782955" cy="96520"/>
            </a:xfrm>
            <a:custGeom>
              <a:avLst/>
              <a:gdLst/>
              <a:ahLst/>
              <a:cxnLst/>
              <a:rect l="l" t="t" r="r" b="b"/>
              <a:pathLst>
                <a:path w="782954" h="96520">
                  <a:moveTo>
                    <a:pt x="0" y="0"/>
                  </a:moveTo>
                  <a:lnTo>
                    <a:pt x="299008" y="96024"/>
                  </a:lnTo>
                  <a:lnTo>
                    <a:pt x="782726" y="96024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8"/>
          <p:cNvSpPr/>
          <p:nvPr/>
        </p:nvSpPr>
        <p:spPr>
          <a:xfrm>
            <a:off x="5736431" y="8763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5070931" y="8763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0" y="0"/>
                </a:moveTo>
                <a:lnTo>
                  <a:pt x="190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5736431" y="109347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15070931" y="109347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0" y="0"/>
                </a:moveTo>
                <a:lnTo>
                  <a:pt x="190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6612731" y="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1905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6612731" y="116205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14385131" y="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1905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14385131" y="116205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 txBox="1"/>
          <p:nvPr/>
        </p:nvSpPr>
        <p:spPr>
          <a:xfrm>
            <a:off x="7139782" y="1421535"/>
            <a:ext cx="194754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b="1" spc="45" dirty="0">
                <a:solidFill>
                  <a:srgbClr val="171514"/>
                </a:solidFill>
                <a:latin typeface="Arial"/>
                <a:cs typeface="Arial"/>
              </a:rPr>
              <a:t>Interruptor</a:t>
            </a:r>
            <a:r>
              <a:rPr sz="80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80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20" dirty="0">
                <a:solidFill>
                  <a:srgbClr val="171514"/>
                </a:solidFill>
                <a:latin typeface="Arial"/>
                <a:cs typeface="Arial"/>
              </a:rPr>
              <a:t>seguridad</a:t>
            </a:r>
            <a:r>
              <a:rPr sz="8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171514"/>
                </a:solidFill>
                <a:latin typeface="Arial"/>
                <a:cs typeface="Arial"/>
              </a:rPr>
              <a:t>sin</a:t>
            </a:r>
            <a:r>
              <a:rPr sz="80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5" dirty="0" err="1">
                <a:solidFill>
                  <a:srgbClr val="171514"/>
                </a:solidFill>
                <a:latin typeface="Arial"/>
                <a:cs typeface="Arial"/>
              </a:rPr>
              <a:t>fusibles</a:t>
            </a:r>
            <a:r>
              <a:rPr lang="es-ES"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endParaRPr sz="800" dirty="0">
              <a:latin typeface="Microsoft Sans Serif"/>
              <a:cs typeface="Microsoft Sans Serif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9335560" y="1363115"/>
            <a:ext cx="4588510" cy="148656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47015">
              <a:lnSpc>
                <a:spcPct val="133300"/>
              </a:lnSpc>
              <a:spcBef>
                <a:spcPts val="100"/>
              </a:spcBef>
            </a:pP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seguridad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sin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fusibles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asociados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denomina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b="1" spc="45" dirty="0">
                <a:solidFill>
                  <a:srgbClr val="171514"/>
                </a:solidFill>
                <a:latin typeface="Arial"/>
                <a:cs typeface="Arial"/>
              </a:rPr>
              <a:t>interruptor </a:t>
            </a:r>
            <a:r>
              <a:rPr sz="900" b="1" spc="-23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25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9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20" dirty="0">
                <a:solidFill>
                  <a:srgbClr val="171514"/>
                </a:solidFill>
                <a:latin typeface="Arial"/>
                <a:cs typeface="Arial"/>
              </a:rPr>
              <a:t>seguridad</a:t>
            </a:r>
            <a:r>
              <a:rPr sz="90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171514"/>
                </a:solidFill>
                <a:latin typeface="Arial"/>
                <a:cs typeface="Arial"/>
              </a:rPr>
              <a:t>sin</a:t>
            </a:r>
            <a:r>
              <a:rPr sz="90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25" dirty="0" err="1">
                <a:solidFill>
                  <a:srgbClr val="171514"/>
                </a:solidFill>
                <a:latin typeface="Arial"/>
                <a:cs typeface="Arial"/>
              </a:rPr>
              <a:t>fusibles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seguridad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no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tiene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00" dirty="0">
              <a:latin typeface="Microsoft Sans Serif"/>
              <a:cs typeface="Microsoft Sans Serif"/>
            </a:endParaRPr>
          </a:p>
          <a:p>
            <a:pPr marL="12700" marR="5080">
              <a:lnSpc>
                <a:spcPct val="133300"/>
              </a:lnSpc>
            </a:pP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sin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capacidad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circuitos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Simplemente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proporciona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conveniente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significa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abrir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cerrar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circuito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Abrir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circuito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desconecta</a:t>
            </a:r>
            <a:r>
              <a:rPr lang="es-ES"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carga</a:t>
            </a:r>
            <a:r>
              <a:rPr lang="es-ES"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su</a:t>
            </a:r>
            <a:r>
              <a:rPr lang="es-ES"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fuente</a:t>
            </a:r>
            <a:r>
              <a:rPr lang="es-ES"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energía</a:t>
            </a:r>
            <a:r>
              <a:rPr lang="es-ES"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eléctrica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cerrar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circuito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conecta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carga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circuito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debe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ser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proporcionado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por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dispositivos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sobrecorriente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externos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como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circuito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disyuntores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o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fusibles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siguiente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ilustración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suministra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energía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a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través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seguridad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sin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00" dirty="0">
              <a:latin typeface="Microsoft Sans Serif"/>
              <a:cs typeface="Microsoft Sans Serif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9695210" y="3671730"/>
            <a:ext cx="772160" cy="3111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4610">
              <a:spcBef>
                <a:spcPts val="100"/>
              </a:spcBef>
            </a:pPr>
            <a:r>
              <a:rPr sz="9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no</a:t>
            </a:r>
            <a:r>
              <a:rPr sz="950" spc="-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</a:t>
            </a:r>
            <a:endParaRPr sz="950">
              <a:latin typeface="Microsoft Sans Serif"/>
              <a:cs typeface="Microsoft Sans Serif"/>
            </a:endParaRPr>
          </a:p>
          <a:p>
            <a:pPr marL="12700">
              <a:spcBef>
                <a:spcPts val="509"/>
              </a:spcBef>
            </a:pPr>
            <a:r>
              <a:rPr sz="5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sz="5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5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seguridad</a:t>
            </a:r>
            <a:endParaRPr sz="500">
              <a:latin typeface="Microsoft Sans Serif"/>
              <a:cs typeface="Microsoft Sans Serif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10817181" y="3709831"/>
            <a:ext cx="299085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7139782" y="5011829"/>
            <a:ext cx="1591945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b="1" spc="35" dirty="0">
                <a:solidFill>
                  <a:srgbClr val="171514"/>
                </a:solidFill>
                <a:latin typeface="Arial"/>
                <a:cs typeface="Arial"/>
              </a:rPr>
              <a:t>Interruptor</a:t>
            </a:r>
            <a:r>
              <a:rPr sz="65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650" b="1" spc="15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65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650" b="1" spc="15" dirty="0">
                <a:solidFill>
                  <a:srgbClr val="171514"/>
                </a:solidFill>
                <a:latin typeface="Arial"/>
                <a:cs typeface="Arial"/>
              </a:rPr>
              <a:t>seguridad</a:t>
            </a:r>
            <a:r>
              <a:rPr sz="65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650" b="1" dirty="0">
                <a:solidFill>
                  <a:srgbClr val="171514"/>
                </a:solidFill>
                <a:latin typeface="Arial"/>
                <a:cs typeface="Arial"/>
              </a:rPr>
              <a:t>con</a:t>
            </a:r>
            <a:r>
              <a:rPr sz="65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650" b="1" spc="5" dirty="0" err="1">
                <a:solidFill>
                  <a:srgbClr val="171514"/>
                </a:solidFill>
                <a:latin typeface="Arial"/>
                <a:cs typeface="Arial"/>
              </a:rPr>
              <a:t>fusibles</a:t>
            </a:r>
            <a:r>
              <a:rPr lang="es-ES" sz="6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650" dirty="0">
              <a:latin typeface="Microsoft Sans Serif"/>
              <a:cs typeface="Microsoft Sans Serif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9335561" y="4933088"/>
            <a:ext cx="3852545" cy="75046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seguridad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puede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combinarse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fusibles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único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recinto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8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Esto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denomina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como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b="1" spc="25" dirty="0" err="1">
                <a:solidFill>
                  <a:srgbClr val="171514"/>
                </a:solidFill>
                <a:latin typeface="Arial"/>
                <a:cs typeface="Arial"/>
              </a:rPr>
              <a:t>interruptor</a:t>
            </a:r>
            <a:r>
              <a:rPr sz="850" b="1" spc="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20" dirty="0">
                <a:solidFill>
                  <a:srgbClr val="171514"/>
                </a:solidFill>
                <a:latin typeface="Arial"/>
                <a:cs typeface="Arial"/>
              </a:rPr>
              <a:t>de </a:t>
            </a:r>
            <a:r>
              <a:rPr sz="850" b="1" spc="20" dirty="0" err="1">
                <a:solidFill>
                  <a:srgbClr val="171514"/>
                </a:solidFill>
                <a:latin typeface="Arial"/>
                <a:cs typeface="Arial"/>
              </a:rPr>
              <a:t>seguridad</a:t>
            </a:r>
            <a:r>
              <a:rPr sz="850" b="1" spc="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5" dirty="0">
                <a:solidFill>
                  <a:srgbClr val="171514"/>
                </a:solidFill>
                <a:latin typeface="Arial"/>
                <a:cs typeface="Arial"/>
              </a:rPr>
              <a:t>fusible</a:t>
            </a:r>
            <a:r>
              <a:rPr lang="es-ES"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2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lang="es-ES"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proporciona</a:t>
            </a:r>
            <a:r>
              <a:rPr lang="es-ES"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medio</a:t>
            </a:r>
            <a:r>
              <a:rPr lang="es-ES"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conveniente</a:t>
            </a:r>
            <a:r>
              <a:rPr lang="es-ES"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abrir</a:t>
            </a:r>
            <a:r>
              <a:rPr lang="es-ES"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manualmente</a:t>
            </a:r>
            <a:r>
              <a:rPr lang="es-ES"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cierre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circuito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proporciona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contra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sobrecorriente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endParaRPr sz="850" dirty="0">
              <a:latin typeface="Microsoft Sans Serif"/>
              <a:cs typeface="Microsoft Sans Serif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10147835" y="6180962"/>
            <a:ext cx="796925" cy="313690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algn="ctr">
              <a:spcBef>
                <a:spcPts val="425"/>
              </a:spcBef>
            </a:pPr>
            <a:r>
              <a:rPr sz="6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Seguridad</a:t>
            </a:r>
            <a:r>
              <a:rPr sz="6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6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fusibles</a:t>
            </a:r>
            <a:endParaRPr sz="600">
              <a:latin typeface="Microsoft Sans Serif"/>
              <a:cs typeface="Microsoft Sans Serif"/>
            </a:endParaRPr>
          </a:p>
          <a:p>
            <a:pPr marL="12700" algn="ctr">
              <a:spcBef>
                <a:spcPts val="380"/>
              </a:spcBef>
            </a:pPr>
            <a:r>
              <a:rPr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Cambiar</a:t>
            </a:r>
            <a:endParaRPr sz="7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159316" y="4984076"/>
            <a:ext cx="143510" cy="948690"/>
          </a:xfrm>
          <a:custGeom>
            <a:avLst/>
            <a:gdLst/>
            <a:ahLst/>
            <a:cxnLst/>
            <a:rect l="l" t="t" r="r" b="b"/>
            <a:pathLst>
              <a:path w="143509" h="948689">
                <a:moveTo>
                  <a:pt x="0" y="0"/>
                </a:moveTo>
                <a:lnTo>
                  <a:pt x="41110" y="20143"/>
                </a:lnTo>
                <a:lnTo>
                  <a:pt x="77662" y="76617"/>
                </a:lnTo>
                <a:lnTo>
                  <a:pt x="93654" y="116622"/>
                </a:lnTo>
                <a:lnTo>
                  <a:pt x="107817" y="163484"/>
                </a:lnTo>
                <a:lnTo>
                  <a:pt x="119921" y="216459"/>
                </a:lnTo>
                <a:lnTo>
                  <a:pt x="129735" y="274807"/>
                </a:lnTo>
                <a:lnTo>
                  <a:pt x="137029" y="337785"/>
                </a:lnTo>
                <a:lnTo>
                  <a:pt x="141575" y="404651"/>
                </a:lnTo>
                <a:lnTo>
                  <a:pt x="143141" y="474662"/>
                </a:lnTo>
                <a:lnTo>
                  <a:pt x="141575" y="544650"/>
                </a:lnTo>
                <a:lnTo>
                  <a:pt x="137029" y="611451"/>
                </a:lnTo>
                <a:lnTo>
                  <a:pt x="129735" y="674331"/>
                </a:lnTo>
                <a:lnTo>
                  <a:pt x="119921" y="732559"/>
                </a:lnTo>
                <a:lnTo>
                  <a:pt x="107817" y="785401"/>
                </a:lnTo>
                <a:lnTo>
                  <a:pt x="93654" y="832125"/>
                </a:lnTo>
                <a:lnTo>
                  <a:pt x="77662" y="871996"/>
                </a:lnTo>
                <a:lnTo>
                  <a:pt x="41110" y="928253"/>
                </a:lnTo>
                <a:lnTo>
                  <a:pt x="21009" y="943173"/>
                </a:lnTo>
                <a:lnTo>
                  <a:pt x="0" y="948309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9528652" y="4975721"/>
            <a:ext cx="2632075" cy="960119"/>
            <a:chOff x="3792220" y="4975720"/>
            <a:chExt cx="2632075" cy="960119"/>
          </a:xfrm>
        </p:grpSpPr>
        <p:sp>
          <p:nvSpPr>
            <p:cNvPr id="4" name="object 4"/>
            <p:cNvSpPr/>
            <p:nvPr/>
          </p:nvSpPr>
          <p:spPr>
            <a:xfrm>
              <a:off x="3794506" y="4978006"/>
              <a:ext cx="2629535" cy="955675"/>
            </a:xfrm>
            <a:custGeom>
              <a:avLst/>
              <a:gdLst/>
              <a:ahLst/>
              <a:cxnLst/>
              <a:rect l="l" t="t" r="r" b="b"/>
              <a:pathLst>
                <a:path w="2629535" h="955675">
                  <a:moveTo>
                    <a:pt x="143141" y="6070"/>
                  </a:moveTo>
                  <a:lnTo>
                    <a:pt x="184399" y="26204"/>
                  </a:lnTo>
                  <a:lnTo>
                    <a:pt x="220980" y="82641"/>
                  </a:lnTo>
                  <a:lnTo>
                    <a:pt x="236955" y="122615"/>
                  </a:lnTo>
                  <a:lnTo>
                    <a:pt x="251089" y="169436"/>
                  </a:lnTo>
                  <a:lnTo>
                    <a:pt x="263156" y="222360"/>
                  </a:lnTo>
                  <a:lnTo>
                    <a:pt x="272932" y="280644"/>
                  </a:lnTo>
                  <a:lnTo>
                    <a:pt x="280192" y="343545"/>
                  </a:lnTo>
                  <a:lnTo>
                    <a:pt x="284713" y="410319"/>
                  </a:lnTo>
                  <a:lnTo>
                    <a:pt x="286270" y="480225"/>
                  </a:lnTo>
                  <a:lnTo>
                    <a:pt x="284713" y="550130"/>
                  </a:lnTo>
                  <a:lnTo>
                    <a:pt x="280192" y="616904"/>
                  </a:lnTo>
                  <a:lnTo>
                    <a:pt x="272932" y="679805"/>
                  </a:lnTo>
                  <a:lnTo>
                    <a:pt x="263156" y="738089"/>
                  </a:lnTo>
                  <a:lnTo>
                    <a:pt x="251089" y="791013"/>
                  </a:lnTo>
                  <a:lnTo>
                    <a:pt x="236955" y="837834"/>
                  </a:lnTo>
                  <a:lnTo>
                    <a:pt x="220980" y="877809"/>
                  </a:lnTo>
                  <a:lnTo>
                    <a:pt x="184399" y="934246"/>
                  </a:lnTo>
                  <a:lnTo>
                    <a:pt x="143141" y="954379"/>
                  </a:lnTo>
                  <a:lnTo>
                    <a:pt x="122037" y="949222"/>
                  </a:lnTo>
                  <a:lnTo>
                    <a:pt x="82889" y="910193"/>
                  </a:lnTo>
                  <a:lnTo>
                    <a:pt x="49316" y="837834"/>
                  </a:lnTo>
                  <a:lnTo>
                    <a:pt x="35182" y="791013"/>
                  </a:lnTo>
                  <a:lnTo>
                    <a:pt x="23114" y="738089"/>
                  </a:lnTo>
                  <a:lnTo>
                    <a:pt x="13338" y="679805"/>
                  </a:lnTo>
                  <a:lnTo>
                    <a:pt x="6077" y="616904"/>
                  </a:lnTo>
                  <a:lnTo>
                    <a:pt x="1556" y="550130"/>
                  </a:lnTo>
                  <a:lnTo>
                    <a:pt x="0" y="480225"/>
                  </a:lnTo>
                  <a:lnTo>
                    <a:pt x="1556" y="410319"/>
                  </a:lnTo>
                  <a:lnTo>
                    <a:pt x="6077" y="343545"/>
                  </a:lnTo>
                  <a:lnTo>
                    <a:pt x="13338" y="280644"/>
                  </a:lnTo>
                  <a:lnTo>
                    <a:pt x="23114" y="222360"/>
                  </a:lnTo>
                  <a:lnTo>
                    <a:pt x="35182" y="169436"/>
                  </a:lnTo>
                  <a:lnTo>
                    <a:pt x="49316" y="122615"/>
                  </a:lnTo>
                  <a:lnTo>
                    <a:pt x="65293" y="82641"/>
                  </a:lnTo>
                  <a:lnTo>
                    <a:pt x="101878" y="26204"/>
                  </a:lnTo>
                  <a:lnTo>
                    <a:pt x="143141" y="6070"/>
                  </a:lnTo>
                  <a:close/>
                </a:path>
                <a:path w="2629535" h="955675">
                  <a:moveTo>
                    <a:pt x="144119" y="0"/>
                  </a:moveTo>
                  <a:lnTo>
                    <a:pt x="2629369" y="0"/>
                  </a:lnTo>
                </a:path>
                <a:path w="2629535" h="955675">
                  <a:moveTo>
                    <a:pt x="144119" y="955395"/>
                  </a:moveTo>
                  <a:lnTo>
                    <a:pt x="2629369" y="955395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406734" y="5315800"/>
              <a:ext cx="164490" cy="14268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004981" y="5380126"/>
              <a:ext cx="139865" cy="142684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342623" y="5125478"/>
              <a:ext cx="139865" cy="142671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026964" y="5600496"/>
              <a:ext cx="139865" cy="142684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299379" y="5626862"/>
              <a:ext cx="139852" cy="142684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321922" y="5376329"/>
              <a:ext cx="139865" cy="142684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5626150" y="5638165"/>
              <a:ext cx="135890" cy="138430"/>
            </a:xfrm>
            <a:custGeom>
              <a:avLst/>
              <a:gdLst/>
              <a:ahLst/>
              <a:cxnLst/>
              <a:rect l="l" t="t" r="r" b="b"/>
              <a:pathLst>
                <a:path w="135889" h="138429">
                  <a:moveTo>
                    <a:pt x="67640" y="0"/>
                  </a:moveTo>
                  <a:lnTo>
                    <a:pt x="93887" y="5377"/>
                  </a:lnTo>
                  <a:lnTo>
                    <a:pt x="115401" y="20096"/>
                  </a:lnTo>
                  <a:lnTo>
                    <a:pt x="129947" y="42032"/>
                  </a:lnTo>
                  <a:lnTo>
                    <a:pt x="135293" y="69062"/>
                  </a:lnTo>
                  <a:lnTo>
                    <a:pt x="129947" y="96091"/>
                  </a:lnTo>
                  <a:lnTo>
                    <a:pt x="115401" y="118022"/>
                  </a:lnTo>
                  <a:lnTo>
                    <a:pt x="93887" y="132736"/>
                  </a:lnTo>
                  <a:lnTo>
                    <a:pt x="67640" y="138112"/>
                  </a:lnTo>
                  <a:lnTo>
                    <a:pt x="41410" y="132736"/>
                  </a:lnTo>
                  <a:lnTo>
                    <a:pt x="19899" y="118022"/>
                  </a:lnTo>
                  <a:lnTo>
                    <a:pt x="5348" y="96091"/>
                  </a:lnTo>
                  <a:lnTo>
                    <a:pt x="0" y="69062"/>
                  </a:lnTo>
                  <a:lnTo>
                    <a:pt x="5348" y="42032"/>
                  </a:lnTo>
                  <a:lnTo>
                    <a:pt x="19899" y="20096"/>
                  </a:lnTo>
                  <a:lnTo>
                    <a:pt x="41410" y="5377"/>
                  </a:lnTo>
                  <a:lnTo>
                    <a:pt x="6764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5672188" y="5700433"/>
              <a:ext cx="48895" cy="11430"/>
            </a:xfrm>
            <a:custGeom>
              <a:avLst/>
              <a:gdLst/>
              <a:ahLst/>
              <a:cxnLst/>
              <a:rect l="l" t="t" r="r" b="b"/>
              <a:pathLst>
                <a:path w="48895" h="11429">
                  <a:moveTo>
                    <a:pt x="48793" y="0"/>
                  </a:moveTo>
                  <a:lnTo>
                    <a:pt x="0" y="0"/>
                  </a:lnTo>
                  <a:lnTo>
                    <a:pt x="0" y="11315"/>
                  </a:lnTo>
                  <a:lnTo>
                    <a:pt x="48793" y="11315"/>
                  </a:lnTo>
                  <a:lnTo>
                    <a:pt x="4879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672188" y="5700433"/>
              <a:ext cx="48895" cy="11430"/>
            </a:xfrm>
            <a:custGeom>
              <a:avLst/>
              <a:gdLst/>
              <a:ahLst/>
              <a:cxnLst/>
              <a:rect l="l" t="t" r="r" b="b"/>
              <a:pathLst>
                <a:path w="48895" h="11429">
                  <a:moveTo>
                    <a:pt x="0" y="0"/>
                  </a:moveTo>
                  <a:lnTo>
                    <a:pt x="48793" y="0"/>
                  </a:lnTo>
                  <a:lnTo>
                    <a:pt x="48793" y="11315"/>
                  </a:lnTo>
                  <a:lnTo>
                    <a:pt x="0" y="11315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758827" y="5352503"/>
              <a:ext cx="139865" cy="142684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942380" y="5563412"/>
              <a:ext cx="139865" cy="142684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083554" y="5253507"/>
              <a:ext cx="139877" cy="142697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869952" y="5130914"/>
              <a:ext cx="139865" cy="142697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690539" y="5091531"/>
              <a:ext cx="139865" cy="142684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5530088" y="5484660"/>
              <a:ext cx="135890" cy="138430"/>
            </a:xfrm>
            <a:custGeom>
              <a:avLst/>
              <a:gdLst/>
              <a:ahLst/>
              <a:cxnLst/>
              <a:rect l="l" t="t" r="r" b="b"/>
              <a:pathLst>
                <a:path w="135889" h="138429">
                  <a:moveTo>
                    <a:pt x="67640" y="0"/>
                  </a:moveTo>
                  <a:lnTo>
                    <a:pt x="93885" y="5377"/>
                  </a:lnTo>
                  <a:lnTo>
                    <a:pt x="115395" y="20094"/>
                  </a:lnTo>
                  <a:lnTo>
                    <a:pt x="129937" y="42026"/>
                  </a:lnTo>
                  <a:lnTo>
                    <a:pt x="135280" y="69049"/>
                  </a:lnTo>
                  <a:lnTo>
                    <a:pt x="129937" y="96080"/>
                  </a:lnTo>
                  <a:lnTo>
                    <a:pt x="115395" y="118016"/>
                  </a:lnTo>
                  <a:lnTo>
                    <a:pt x="93885" y="132734"/>
                  </a:lnTo>
                  <a:lnTo>
                    <a:pt x="67640" y="138112"/>
                  </a:lnTo>
                  <a:lnTo>
                    <a:pt x="41399" y="132734"/>
                  </a:lnTo>
                  <a:lnTo>
                    <a:pt x="19889" y="118016"/>
                  </a:lnTo>
                  <a:lnTo>
                    <a:pt x="5344" y="96080"/>
                  </a:lnTo>
                  <a:lnTo>
                    <a:pt x="0" y="69049"/>
                  </a:lnTo>
                  <a:lnTo>
                    <a:pt x="5344" y="42026"/>
                  </a:lnTo>
                  <a:lnTo>
                    <a:pt x="19889" y="20094"/>
                  </a:lnTo>
                  <a:lnTo>
                    <a:pt x="41399" y="5377"/>
                  </a:lnTo>
                  <a:lnTo>
                    <a:pt x="6764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5576112" y="5546928"/>
              <a:ext cx="48895" cy="11430"/>
            </a:xfrm>
            <a:custGeom>
              <a:avLst/>
              <a:gdLst/>
              <a:ahLst/>
              <a:cxnLst/>
              <a:rect l="l" t="t" r="r" b="b"/>
              <a:pathLst>
                <a:path w="48895" h="11429">
                  <a:moveTo>
                    <a:pt x="48780" y="0"/>
                  </a:moveTo>
                  <a:lnTo>
                    <a:pt x="0" y="0"/>
                  </a:lnTo>
                  <a:lnTo>
                    <a:pt x="0" y="11315"/>
                  </a:lnTo>
                  <a:lnTo>
                    <a:pt x="48780" y="11315"/>
                  </a:lnTo>
                  <a:lnTo>
                    <a:pt x="4878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5576112" y="5546928"/>
              <a:ext cx="48895" cy="11430"/>
            </a:xfrm>
            <a:custGeom>
              <a:avLst/>
              <a:gdLst/>
              <a:ahLst/>
              <a:cxnLst/>
              <a:rect l="l" t="t" r="r" b="b"/>
              <a:pathLst>
                <a:path w="48895" h="11429">
                  <a:moveTo>
                    <a:pt x="0" y="0"/>
                  </a:moveTo>
                  <a:lnTo>
                    <a:pt x="48780" y="0"/>
                  </a:lnTo>
                  <a:lnTo>
                    <a:pt x="48780" y="11315"/>
                  </a:lnTo>
                  <a:lnTo>
                    <a:pt x="0" y="11315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525020" y="5206961"/>
              <a:ext cx="139852" cy="142671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453864" y="5551830"/>
              <a:ext cx="139852" cy="142697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705248" y="5548299"/>
              <a:ext cx="139865" cy="142684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4739995" y="5332374"/>
              <a:ext cx="139865" cy="142684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5112816" y="5076393"/>
              <a:ext cx="139852" cy="142684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4862004" y="5147767"/>
              <a:ext cx="139865" cy="142697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4566805" y="5151704"/>
              <a:ext cx="139865" cy="142684"/>
            </a:xfrm>
            <a:prstGeom prst="rect">
              <a:avLst/>
            </a:prstGeom>
          </p:spPr>
        </p:pic>
      </p:grpSp>
      <p:sp>
        <p:nvSpPr>
          <p:cNvPr id="29" name="object 29"/>
          <p:cNvSpPr/>
          <p:nvPr/>
        </p:nvSpPr>
        <p:spPr>
          <a:xfrm>
            <a:off x="12159316" y="6725081"/>
            <a:ext cx="143510" cy="948690"/>
          </a:xfrm>
          <a:custGeom>
            <a:avLst/>
            <a:gdLst/>
            <a:ahLst/>
            <a:cxnLst/>
            <a:rect l="l" t="t" r="r" b="b"/>
            <a:pathLst>
              <a:path w="143509" h="948690">
                <a:moveTo>
                  <a:pt x="0" y="0"/>
                </a:moveTo>
                <a:lnTo>
                  <a:pt x="41110" y="20143"/>
                </a:lnTo>
                <a:lnTo>
                  <a:pt x="77662" y="76617"/>
                </a:lnTo>
                <a:lnTo>
                  <a:pt x="93654" y="116622"/>
                </a:lnTo>
                <a:lnTo>
                  <a:pt x="107817" y="163484"/>
                </a:lnTo>
                <a:lnTo>
                  <a:pt x="119921" y="216459"/>
                </a:lnTo>
                <a:lnTo>
                  <a:pt x="129735" y="274807"/>
                </a:lnTo>
                <a:lnTo>
                  <a:pt x="137029" y="337785"/>
                </a:lnTo>
                <a:lnTo>
                  <a:pt x="141575" y="404651"/>
                </a:lnTo>
                <a:lnTo>
                  <a:pt x="143141" y="474662"/>
                </a:lnTo>
                <a:lnTo>
                  <a:pt x="141575" y="544656"/>
                </a:lnTo>
                <a:lnTo>
                  <a:pt x="137029" y="611462"/>
                </a:lnTo>
                <a:lnTo>
                  <a:pt x="129735" y="674347"/>
                </a:lnTo>
                <a:lnTo>
                  <a:pt x="119921" y="732578"/>
                </a:lnTo>
                <a:lnTo>
                  <a:pt x="107817" y="785423"/>
                </a:lnTo>
                <a:lnTo>
                  <a:pt x="93654" y="832148"/>
                </a:lnTo>
                <a:lnTo>
                  <a:pt x="77662" y="872021"/>
                </a:lnTo>
                <a:lnTo>
                  <a:pt x="41110" y="928279"/>
                </a:lnTo>
                <a:lnTo>
                  <a:pt x="21009" y="943198"/>
                </a:lnTo>
                <a:lnTo>
                  <a:pt x="0" y="948334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0" name="object 30"/>
          <p:cNvGrpSpPr/>
          <p:nvPr/>
        </p:nvGrpSpPr>
        <p:grpSpPr>
          <a:xfrm>
            <a:off x="9528652" y="6716739"/>
            <a:ext cx="2632075" cy="960119"/>
            <a:chOff x="3792220" y="6716738"/>
            <a:chExt cx="2632075" cy="960119"/>
          </a:xfrm>
        </p:grpSpPr>
        <p:sp>
          <p:nvSpPr>
            <p:cNvPr id="31" name="object 31"/>
            <p:cNvSpPr/>
            <p:nvPr/>
          </p:nvSpPr>
          <p:spPr>
            <a:xfrm>
              <a:off x="3794506" y="6719024"/>
              <a:ext cx="2629535" cy="955675"/>
            </a:xfrm>
            <a:custGeom>
              <a:avLst/>
              <a:gdLst/>
              <a:ahLst/>
              <a:cxnLst/>
              <a:rect l="l" t="t" r="r" b="b"/>
              <a:pathLst>
                <a:path w="2629535" h="955675">
                  <a:moveTo>
                    <a:pt x="143141" y="6057"/>
                  </a:moveTo>
                  <a:lnTo>
                    <a:pt x="184399" y="26190"/>
                  </a:lnTo>
                  <a:lnTo>
                    <a:pt x="220980" y="82625"/>
                  </a:lnTo>
                  <a:lnTo>
                    <a:pt x="236955" y="122599"/>
                  </a:lnTo>
                  <a:lnTo>
                    <a:pt x="251089" y="169420"/>
                  </a:lnTo>
                  <a:lnTo>
                    <a:pt x="263156" y="222345"/>
                  </a:lnTo>
                  <a:lnTo>
                    <a:pt x="272932" y="280631"/>
                  </a:lnTo>
                  <a:lnTo>
                    <a:pt x="280192" y="343534"/>
                  </a:lnTo>
                  <a:lnTo>
                    <a:pt x="284713" y="410313"/>
                  </a:lnTo>
                  <a:lnTo>
                    <a:pt x="286270" y="480225"/>
                  </a:lnTo>
                  <a:lnTo>
                    <a:pt x="284713" y="550127"/>
                  </a:lnTo>
                  <a:lnTo>
                    <a:pt x="280192" y="616901"/>
                  </a:lnTo>
                  <a:lnTo>
                    <a:pt x="272932" y="679802"/>
                  </a:lnTo>
                  <a:lnTo>
                    <a:pt x="263156" y="738088"/>
                  </a:lnTo>
                  <a:lnTo>
                    <a:pt x="251089" y="791014"/>
                  </a:lnTo>
                  <a:lnTo>
                    <a:pt x="236955" y="837837"/>
                  </a:lnTo>
                  <a:lnTo>
                    <a:pt x="220980" y="877814"/>
                  </a:lnTo>
                  <a:lnTo>
                    <a:pt x="184399" y="934256"/>
                  </a:lnTo>
                  <a:lnTo>
                    <a:pt x="143141" y="954392"/>
                  </a:lnTo>
                  <a:lnTo>
                    <a:pt x="122037" y="949234"/>
                  </a:lnTo>
                  <a:lnTo>
                    <a:pt x="82889" y="910202"/>
                  </a:lnTo>
                  <a:lnTo>
                    <a:pt x="49316" y="837837"/>
                  </a:lnTo>
                  <a:lnTo>
                    <a:pt x="35182" y="791014"/>
                  </a:lnTo>
                  <a:lnTo>
                    <a:pt x="23114" y="738088"/>
                  </a:lnTo>
                  <a:lnTo>
                    <a:pt x="13338" y="679802"/>
                  </a:lnTo>
                  <a:lnTo>
                    <a:pt x="6077" y="616901"/>
                  </a:lnTo>
                  <a:lnTo>
                    <a:pt x="1556" y="550127"/>
                  </a:lnTo>
                  <a:lnTo>
                    <a:pt x="0" y="480225"/>
                  </a:lnTo>
                  <a:lnTo>
                    <a:pt x="1556" y="410313"/>
                  </a:lnTo>
                  <a:lnTo>
                    <a:pt x="6077" y="343534"/>
                  </a:lnTo>
                  <a:lnTo>
                    <a:pt x="13338" y="280631"/>
                  </a:lnTo>
                  <a:lnTo>
                    <a:pt x="23114" y="222345"/>
                  </a:lnTo>
                  <a:lnTo>
                    <a:pt x="35182" y="169420"/>
                  </a:lnTo>
                  <a:lnTo>
                    <a:pt x="49316" y="122599"/>
                  </a:lnTo>
                  <a:lnTo>
                    <a:pt x="65293" y="82625"/>
                  </a:lnTo>
                  <a:lnTo>
                    <a:pt x="101878" y="26190"/>
                  </a:lnTo>
                  <a:lnTo>
                    <a:pt x="143141" y="6057"/>
                  </a:lnTo>
                  <a:close/>
                </a:path>
                <a:path w="2629535" h="955675">
                  <a:moveTo>
                    <a:pt x="144119" y="0"/>
                  </a:moveTo>
                  <a:lnTo>
                    <a:pt x="2629369" y="0"/>
                  </a:lnTo>
                </a:path>
                <a:path w="2629535" h="955675">
                  <a:moveTo>
                    <a:pt x="144119" y="955382"/>
                  </a:moveTo>
                  <a:lnTo>
                    <a:pt x="2629369" y="955382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5084991" y="7266076"/>
              <a:ext cx="135890" cy="138430"/>
            </a:xfrm>
            <a:custGeom>
              <a:avLst/>
              <a:gdLst/>
              <a:ahLst/>
              <a:cxnLst/>
              <a:rect l="l" t="t" r="r" b="b"/>
              <a:pathLst>
                <a:path w="135889" h="138429">
                  <a:moveTo>
                    <a:pt x="67652" y="0"/>
                  </a:moveTo>
                  <a:lnTo>
                    <a:pt x="93893" y="5375"/>
                  </a:lnTo>
                  <a:lnTo>
                    <a:pt x="115403" y="20089"/>
                  </a:lnTo>
                  <a:lnTo>
                    <a:pt x="129948" y="42021"/>
                  </a:lnTo>
                  <a:lnTo>
                    <a:pt x="135293" y="69049"/>
                  </a:lnTo>
                  <a:lnTo>
                    <a:pt x="129948" y="96080"/>
                  </a:lnTo>
                  <a:lnTo>
                    <a:pt x="115403" y="118016"/>
                  </a:lnTo>
                  <a:lnTo>
                    <a:pt x="93893" y="132734"/>
                  </a:lnTo>
                  <a:lnTo>
                    <a:pt x="67652" y="138112"/>
                  </a:lnTo>
                  <a:lnTo>
                    <a:pt x="41410" y="132734"/>
                  </a:lnTo>
                  <a:lnTo>
                    <a:pt x="19896" y="118016"/>
                  </a:lnTo>
                  <a:lnTo>
                    <a:pt x="5346" y="96080"/>
                  </a:lnTo>
                  <a:lnTo>
                    <a:pt x="0" y="69049"/>
                  </a:lnTo>
                  <a:lnTo>
                    <a:pt x="5346" y="42021"/>
                  </a:lnTo>
                  <a:lnTo>
                    <a:pt x="19896" y="20089"/>
                  </a:lnTo>
                  <a:lnTo>
                    <a:pt x="41410" y="5375"/>
                  </a:lnTo>
                  <a:lnTo>
                    <a:pt x="67652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5131015" y="7328331"/>
              <a:ext cx="48895" cy="11430"/>
            </a:xfrm>
            <a:custGeom>
              <a:avLst/>
              <a:gdLst/>
              <a:ahLst/>
              <a:cxnLst/>
              <a:rect l="l" t="t" r="r" b="b"/>
              <a:pathLst>
                <a:path w="48895" h="11429">
                  <a:moveTo>
                    <a:pt x="48793" y="0"/>
                  </a:moveTo>
                  <a:lnTo>
                    <a:pt x="0" y="0"/>
                  </a:lnTo>
                  <a:lnTo>
                    <a:pt x="0" y="11315"/>
                  </a:lnTo>
                  <a:lnTo>
                    <a:pt x="48793" y="11315"/>
                  </a:lnTo>
                  <a:lnTo>
                    <a:pt x="4879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5131015" y="7328331"/>
              <a:ext cx="48895" cy="11430"/>
            </a:xfrm>
            <a:custGeom>
              <a:avLst/>
              <a:gdLst/>
              <a:ahLst/>
              <a:cxnLst/>
              <a:rect l="l" t="t" r="r" b="b"/>
              <a:pathLst>
                <a:path w="48895" h="11429">
                  <a:moveTo>
                    <a:pt x="0" y="0"/>
                  </a:moveTo>
                  <a:lnTo>
                    <a:pt x="48793" y="0"/>
                  </a:lnTo>
                  <a:lnTo>
                    <a:pt x="48793" y="11315"/>
                  </a:lnTo>
                  <a:lnTo>
                    <a:pt x="0" y="11315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5140883" y="7409497"/>
              <a:ext cx="135890" cy="138430"/>
            </a:xfrm>
            <a:custGeom>
              <a:avLst/>
              <a:gdLst/>
              <a:ahLst/>
              <a:cxnLst/>
              <a:rect l="l" t="t" r="r" b="b"/>
              <a:pathLst>
                <a:path w="135889" h="138429">
                  <a:moveTo>
                    <a:pt x="67640" y="0"/>
                  </a:moveTo>
                  <a:lnTo>
                    <a:pt x="93880" y="5375"/>
                  </a:lnTo>
                  <a:lnTo>
                    <a:pt x="115390" y="20089"/>
                  </a:lnTo>
                  <a:lnTo>
                    <a:pt x="129935" y="42021"/>
                  </a:lnTo>
                  <a:lnTo>
                    <a:pt x="135280" y="69049"/>
                  </a:lnTo>
                  <a:lnTo>
                    <a:pt x="129935" y="96069"/>
                  </a:lnTo>
                  <a:lnTo>
                    <a:pt x="115390" y="118006"/>
                  </a:lnTo>
                  <a:lnTo>
                    <a:pt x="93880" y="132731"/>
                  </a:lnTo>
                  <a:lnTo>
                    <a:pt x="67640" y="138112"/>
                  </a:lnTo>
                  <a:lnTo>
                    <a:pt x="41399" y="132731"/>
                  </a:lnTo>
                  <a:lnTo>
                    <a:pt x="19889" y="118006"/>
                  </a:lnTo>
                  <a:lnTo>
                    <a:pt x="5344" y="96069"/>
                  </a:lnTo>
                  <a:lnTo>
                    <a:pt x="0" y="69049"/>
                  </a:lnTo>
                  <a:lnTo>
                    <a:pt x="5344" y="42021"/>
                  </a:lnTo>
                  <a:lnTo>
                    <a:pt x="19889" y="20089"/>
                  </a:lnTo>
                  <a:lnTo>
                    <a:pt x="41399" y="5375"/>
                  </a:lnTo>
                  <a:lnTo>
                    <a:pt x="6764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5186895" y="7471753"/>
              <a:ext cx="48895" cy="11430"/>
            </a:xfrm>
            <a:custGeom>
              <a:avLst/>
              <a:gdLst/>
              <a:ahLst/>
              <a:cxnLst/>
              <a:rect l="l" t="t" r="r" b="b"/>
              <a:pathLst>
                <a:path w="48895" h="11429">
                  <a:moveTo>
                    <a:pt x="48793" y="0"/>
                  </a:moveTo>
                  <a:lnTo>
                    <a:pt x="0" y="0"/>
                  </a:lnTo>
                  <a:lnTo>
                    <a:pt x="0" y="11315"/>
                  </a:lnTo>
                  <a:lnTo>
                    <a:pt x="48793" y="11315"/>
                  </a:lnTo>
                  <a:lnTo>
                    <a:pt x="4879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5186895" y="7471753"/>
              <a:ext cx="48895" cy="11430"/>
            </a:xfrm>
            <a:custGeom>
              <a:avLst/>
              <a:gdLst/>
              <a:ahLst/>
              <a:cxnLst/>
              <a:rect l="l" t="t" r="r" b="b"/>
              <a:pathLst>
                <a:path w="48895" h="11429">
                  <a:moveTo>
                    <a:pt x="0" y="0"/>
                  </a:moveTo>
                  <a:lnTo>
                    <a:pt x="48793" y="0"/>
                  </a:lnTo>
                  <a:lnTo>
                    <a:pt x="48793" y="11315"/>
                  </a:lnTo>
                  <a:lnTo>
                    <a:pt x="0" y="11315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5209501" y="6986320"/>
              <a:ext cx="135890" cy="138430"/>
            </a:xfrm>
            <a:custGeom>
              <a:avLst/>
              <a:gdLst/>
              <a:ahLst/>
              <a:cxnLst/>
              <a:rect l="l" t="t" r="r" b="b"/>
              <a:pathLst>
                <a:path w="135889" h="138429">
                  <a:moveTo>
                    <a:pt x="67652" y="0"/>
                  </a:moveTo>
                  <a:lnTo>
                    <a:pt x="93893" y="5377"/>
                  </a:lnTo>
                  <a:lnTo>
                    <a:pt x="115403" y="20096"/>
                  </a:lnTo>
                  <a:lnTo>
                    <a:pt x="129948" y="42032"/>
                  </a:lnTo>
                  <a:lnTo>
                    <a:pt x="135293" y="69062"/>
                  </a:lnTo>
                  <a:lnTo>
                    <a:pt x="129948" y="96091"/>
                  </a:lnTo>
                  <a:lnTo>
                    <a:pt x="115403" y="118022"/>
                  </a:lnTo>
                  <a:lnTo>
                    <a:pt x="93893" y="132736"/>
                  </a:lnTo>
                  <a:lnTo>
                    <a:pt x="67652" y="138112"/>
                  </a:lnTo>
                  <a:lnTo>
                    <a:pt x="41410" y="132736"/>
                  </a:lnTo>
                  <a:lnTo>
                    <a:pt x="19896" y="118022"/>
                  </a:lnTo>
                  <a:lnTo>
                    <a:pt x="5346" y="96091"/>
                  </a:lnTo>
                  <a:lnTo>
                    <a:pt x="0" y="69062"/>
                  </a:lnTo>
                  <a:lnTo>
                    <a:pt x="5346" y="42032"/>
                  </a:lnTo>
                  <a:lnTo>
                    <a:pt x="19896" y="20096"/>
                  </a:lnTo>
                  <a:lnTo>
                    <a:pt x="41410" y="5377"/>
                  </a:lnTo>
                  <a:lnTo>
                    <a:pt x="67652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5255526" y="7048589"/>
              <a:ext cx="48895" cy="11430"/>
            </a:xfrm>
            <a:custGeom>
              <a:avLst/>
              <a:gdLst/>
              <a:ahLst/>
              <a:cxnLst/>
              <a:rect l="l" t="t" r="r" b="b"/>
              <a:pathLst>
                <a:path w="48895" h="11429">
                  <a:moveTo>
                    <a:pt x="48793" y="0"/>
                  </a:moveTo>
                  <a:lnTo>
                    <a:pt x="0" y="0"/>
                  </a:lnTo>
                  <a:lnTo>
                    <a:pt x="0" y="11302"/>
                  </a:lnTo>
                  <a:lnTo>
                    <a:pt x="48793" y="11302"/>
                  </a:lnTo>
                  <a:lnTo>
                    <a:pt x="4879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5255526" y="7048589"/>
              <a:ext cx="48895" cy="11430"/>
            </a:xfrm>
            <a:custGeom>
              <a:avLst/>
              <a:gdLst/>
              <a:ahLst/>
              <a:cxnLst/>
              <a:rect l="l" t="t" r="r" b="b"/>
              <a:pathLst>
                <a:path w="48895" h="11429">
                  <a:moveTo>
                    <a:pt x="0" y="0"/>
                  </a:moveTo>
                  <a:lnTo>
                    <a:pt x="48793" y="0"/>
                  </a:lnTo>
                  <a:lnTo>
                    <a:pt x="48793" y="11302"/>
                  </a:lnTo>
                  <a:lnTo>
                    <a:pt x="0" y="11302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5380088" y="7259002"/>
              <a:ext cx="135890" cy="138430"/>
            </a:xfrm>
            <a:custGeom>
              <a:avLst/>
              <a:gdLst/>
              <a:ahLst/>
              <a:cxnLst/>
              <a:rect l="l" t="t" r="r" b="b"/>
              <a:pathLst>
                <a:path w="135889" h="138429">
                  <a:moveTo>
                    <a:pt x="67640" y="0"/>
                  </a:moveTo>
                  <a:lnTo>
                    <a:pt x="93887" y="5376"/>
                  </a:lnTo>
                  <a:lnTo>
                    <a:pt x="115401" y="20091"/>
                  </a:lnTo>
                  <a:lnTo>
                    <a:pt x="129947" y="42026"/>
                  </a:lnTo>
                  <a:lnTo>
                    <a:pt x="135293" y="69062"/>
                  </a:lnTo>
                  <a:lnTo>
                    <a:pt x="129947" y="96091"/>
                  </a:lnTo>
                  <a:lnTo>
                    <a:pt x="115401" y="118022"/>
                  </a:lnTo>
                  <a:lnTo>
                    <a:pt x="93887" y="132736"/>
                  </a:lnTo>
                  <a:lnTo>
                    <a:pt x="67640" y="138112"/>
                  </a:lnTo>
                  <a:lnTo>
                    <a:pt x="41399" y="132736"/>
                  </a:lnTo>
                  <a:lnTo>
                    <a:pt x="19889" y="118022"/>
                  </a:lnTo>
                  <a:lnTo>
                    <a:pt x="5344" y="96091"/>
                  </a:lnTo>
                  <a:lnTo>
                    <a:pt x="0" y="69062"/>
                  </a:lnTo>
                  <a:lnTo>
                    <a:pt x="5344" y="42026"/>
                  </a:lnTo>
                  <a:lnTo>
                    <a:pt x="19889" y="20091"/>
                  </a:lnTo>
                  <a:lnTo>
                    <a:pt x="41399" y="5376"/>
                  </a:lnTo>
                  <a:lnTo>
                    <a:pt x="6764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5426113" y="7321258"/>
              <a:ext cx="48895" cy="11430"/>
            </a:xfrm>
            <a:custGeom>
              <a:avLst/>
              <a:gdLst/>
              <a:ahLst/>
              <a:cxnLst/>
              <a:rect l="l" t="t" r="r" b="b"/>
              <a:pathLst>
                <a:path w="48895" h="11429">
                  <a:moveTo>
                    <a:pt x="48793" y="0"/>
                  </a:moveTo>
                  <a:lnTo>
                    <a:pt x="0" y="0"/>
                  </a:lnTo>
                  <a:lnTo>
                    <a:pt x="0" y="11341"/>
                  </a:lnTo>
                  <a:lnTo>
                    <a:pt x="48793" y="11341"/>
                  </a:lnTo>
                  <a:lnTo>
                    <a:pt x="4879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5426113" y="7321258"/>
              <a:ext cx="48895" cy="11430"/>
            </a:xfrm>
            <a:custGeom>
              <a:avLst/>
              <a:gdLst/>
              <a:ahLst/>
              <a:cxnLst/>
              <a:rect l="l" t="t" r="r" b="b"/>
              <a:pathLst>
                <a:path w="48895" h="11429">
                  <a:moveTo>
                    <a:pt x="0" y="0"/>
                  </a:moveTo>
                  <a:lnTo>
                    <a:pt x="48793" y="0"/>
                  </a:lnTo>
                  <a:lnTo>
                    <a:pt x="48793" y="11341"/>
                  </a:lnTo>
                  <a:lnTo>
                    <a:pt x="0" y="1134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5374132" y="6972681"/>
              <a:ext cx="135890" cy="138430"/>
            </a:xfrm>
            <a:custGeom>
              <a:avLst/>
              <a:gdLst/>
              <a:ahLst/>
              <a:cxnLst/>
              <a:rect l="l" t="t" r="r" b="b"/>
              <a:pathLst>
                <a:path w="135889" h="138429">
                  <a:moveTo>
                    <a:pt x="67652" y="0"/>
                  </a:moveTo>
                  <a:lnTo>
                    <a:pt x="93893" y="5376"/>
                  </a:lnTo>
                  <a:lnTo>
                    <a:pt x="115403" y="20091"/>
                  </a:lnTo>
                  <a:lnTo>
                    <a:pt x="129948" y="42026"/>
                  </a:lnTo>
                  <a:lnTo>
                    <a:pt x="135293" y="69062"/>
                  </a:lnTo>
                  <a:lnTo>
                    <a:pt x="129948" y="96080"/>
                  </a:lnTo>
                  <a:lnTo>
                    <a:pt x="115403" y="118013"/>
                  </a:lnTo>
                  <a:lnTo>
                    <a:pt x="93893" y="132733"/>
                  </a:lnTo>
                  <a:lnTo>
                    <a:pt x="67652" y="138112"/>
                  </a:lnTo>
                  <a:lnTo>
                    <a:pt x="41405" y="132733"/>
                  </a:lnTo>
                  <a:lnTo>
                    <a:pt x="19891" y="118013"/>
                  </a:lnTo>
                  <a:lnTo>
                    <a:pt x="5345" y="96080"/>
                  </a:lnTo>
                  <a:lnTo>
                    <a:pt x="0" y="69062"/>
                  </a:lnTo>
                  <a:lnTo>
                    <a:pt x="5345" y="42026"/>
                  </a:lnTo>
                  <a:lnTo>
                    <a:pt x="19891" y="20091"/>
                  </a:lnTo>
                  <a:lnTo>
                    <a:pt x="41405" y="5376"/>
                  </a:lnTo>
                  <a:lnTo>
                    <a:pt x="67652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5420156" y="7034936"/>
              <a:ext cx="48895" cy="11430"/>
            </a:xfrm>
            <a:custGeom>
              <a:avLst/>
              <a:gdLst/>
              <a:ahLst/>
              <a:cxnLst/>
              <a:rect l="l" t="t" r="r" b="b"/>
              <a:pathLst>
                <a:path w="48895" h="11429">
                  <a:moveTo>
                    <a:pt x="48780" y="0"/>
                  </a:moveTo>
                  <a:lnTo>
                    <a:pt x="0" y="0"/>
                  </a:lnTo>
                  <a:lnTo>
                    <a:pt x="0" y="11315"/>
                  </a:lnTo>
                  <a:lnTo>
                    <a:pt x="48780" y="11315"/>
                  </a:lnTo>
                  <a:lnTo>
                    <a:pt x="4878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5420156" y="7034936"/>
              <a:ext cx="48895" cy="11430"/>
            </a:xfrm>
            <a:custGeom>
              <a:avLst/>
              <a:gdLst/>
              <a:ahLst/>
              <a:cxnLst/>
              <a:rect l="l" t="t" r="r" b="b"/>
              <a:pathLst>
                <a:path w="48895" h="11429">
                  <a:moveTo>
                    <a:pt x="0" y="0"/>
                  </a:moveTo>
                  <a:lnTo>
                    <a:pt x="48780" y="0"/>
                  </a:lnTo>
                  <a:lnTo>
                    <a:pt x="48780" y="11315"/>
                  </a:lnTo>
                  <a:lnTo>
                    <a:pt x="0" y="11315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5304675" y="6827621"/>
              <a:ext cx="135890" cy="138430"/>
            </a:xfrm>
            <a:custGeom>
              <a:avLst/>
              <a:gdLst/>
              <a:ahLst/>
              <a:cxnLst/>
              <a:rect l="l" t="t" r="r" b="b"/>
              <a:pathLst>
                <a:path w="135889" h="138429">
                  <a:moveTo>
                    <a:pt x="67640" y="0"/>
                  </a:moveTo>
                  <a:lnTo>
                    <a:pt x="93882" y="5376"/>
                  </a:lnTo>
                  <a:lnTo>
                    <a:pt x="115396" y="20091"/>
                  </a:lnTo>
                  <a:lnTo>
                    <a:pt x="129946" y="42026"/>
                  </a:lnTo>
                  <a:lnTo>
                    <a:pt x="135293" y="69062"/>
                  </a:lnTo>
                  <a:lnTo>
                    <a:pt x="129946" y="96091"/>
                  </a:lnTo>
                  <a:lnTo>
                    <a:pt x="115396" y="118022"/>
                  </a:lnTo>
                  <a:lnTo>
                    <a:pt x="93882" y="132736"/>
                  </a:lnTo>
                  <a:lnTo>
                    <a:pt x="67640" y="138112"/>
                  </a:lnTo>
                  <a:lnTo>
                    <a:pt x="41399" y="132736"/>
                  </a:lnTo>
                  <a:lnTo>
                    <a:pt x="19889" y="118022"/>
                  </a:lnTo>
                  <a:lnTo>
                    <a:pt x="5344" y="96091"/>
                  </a:lnTo>
                  <a:lnTo>
                    <a:pt x="0" y="69062"/>
                  </a:lnTo>
                  <a:lnTo>
                    <a:pt x="5344" y="42026"/>
                  </a:lnTo>
                  <a:lnTo>
                    <a:pt x="19889" y="20091"/>
                  </a:lnTo>
                  <a:lnTo>
                    <a:pt x="41399" y="5376"/>
                  </a:lnTo>
                  <a:lnTo>
                    <a:pt x="6764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5350687" y="6889889"/>
              <a:ext cx="48895" cy="11430"/>
            </a:xfrm>
            <a:custGeom>
              <a:avLst/>
              <a:gdLst/>
              <a:ahLst/>
              <a:cxnLst/>
              <a:rect l="l" t="t" r="r" b="b"/>
              <a:pathLst>
                <a:path w="48895" h="11429">
                  <a:moveTo>
                    <a:pt x="48806" y="0"/>
                  </a:moveTo>
                  <a:lnTo>
                    <a:pt x="0" y="0"/>
                  </a:lnTo>
                  <a:lnTo>
                    <a:pt x="0" y="11328"/>
                  </a:lnTo>
                  <a:lnTo>
                    <a:pt x="48806" y="11328"/>
                  </a:lnTo>
                  <a:lnTo>
                    <a:pt x="4880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5350687" y="6889889"/>
              <a:ext cx="48895" cy="11430"/>
            </a:xfrm>
            <a:custGeom>
              <a:avLst/>
              <a:gdLst/>
              <a:ahLst/>
              <a:cxnLst/>
              <a:rect l="l" t="t" r="r" b="b"/>
              <a:pathLst>
                <a:path w="48895" h="11429">
                  <a:moveTo>
                    <a:pt x="0" y="0"/>
                  </a:moveTo>
                  <a:lnTo>
                    <a:pt x="48806" y="0"/>
                  </a:lnTo>
                  <a:lnTo>
                    <a:pt x="48806" y="11328"/>
                  </a:lnTo>
                  <a:lnTo>
                    <a:pt x="0" y="11328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5163426" y="6821690"/>
              <a:ext cx="135890" cy="138430"/>
            </a:xfrm>
            <a:custGeom>
              <a:avLst/>
              <a:gdLst/>
              <a:ahLst/>
              <a:cxnLst/>
              <a:rect l="l" t="t" r="r" b="b"/>
              <a:pathLst>
                <a:path w="135889" h="138429">
                  <a:moveTo>
                    <a:pt x="67640" y="0"/>
                  </a:moveTo>
                  <a:lnTo>
                    <a:pt x="93887" y="5381"/>
                  </a:lnTo>
                  <a:lnTo>
                    <a:pt x="115401" y="20105"/>
                  </a:lnTo>
                  <a:lnTo>
                    <a:pt x="129947" y="42042"/>
                  </a:lnTo>
                  <a:lnTo>
                    <a:pt x="135293" y="69062"/>
                  </a:lnTo>
                  <a:lnTo>
                    <a:pt x="129947" y="96091"/>
                  </a:lnTo>
                  <a:lnTo>
                    <a:pt x="115401" y="118022"/>
                  </a:lnTo>
                  <a:lnTo>
                    <a:pt x="93887" y="132736"/>
                  </a:lnTo>
                  <a:lnTo>
                    <a:pt x="67640" y="138112"/>
                  </a:lnTo>
                  <a:lnTo>
                    <a:pt x="41399" y="132736"/>
                  </a:lnTo>
                  <a:lnTo>
                    <a:pt x="19889" y="118022"/>
                  </a:lnTo>
                  <a:lnTo>
                    <a:pt x="5344" y="96091"/>
                  </a:lnTo>
                  <a:lnTo>
                    <a:pt x="0" y="69062"/>
                  </a:lnTo>
                  <a:lnTo>
                    <a:pt x="5344" y="42042"/>
                  </a:lnTo>
                  <a:lnTo>
                    <a:pt x="19889" y="20105"/>
                  </a:lnTo>
                  <a:lnTo>
                    <a:pt x="41399" y="5381"/>
                  </a:lnTo>
                  <a:lnTo>
                    <a:pt x="6764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5209451" y="6883958"/>
              <a:ext cx="48895" cy="11430"/>
            </a:xfrm>
            <a:custGeom>
              <a:avLst/>
              <a:gdLst/>
              <a:ahLst/>
              <a:cxnLst/>
              <a:rect l="l" t="t" r="r" b="b"/>
              <a:pathLst>
                <a:path w="48895" h="11429">
                  <a:moveTo>
                    <a:pt x="48793" y="0"/>
                  </a:moveTo>
                  <a:lnTo>
                    <a:pt x="0" y="0"/>
                  </a:lnTo>
                  <a:lnTo>
                    <a:pt x="0" y="11328"/>
                  </a:lnTo>
                  <a:lnTo>
                    <a:pt x="48793" y="11328"/>
                  </a:lnTo>
                  <a:lnTo>
                    <a:pt x="4879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5209451" y="6883958"/>
              <a:ext cx="48895" cy="11430"/>
            </a:xfrm>
            <a:custGeom>
              <a:avLst/>
              <a:gdLst/>
              <a:ahLst/>
              <a:cxnLst/>
              <a:rect l="l" t="t" r="r" b="b"/>
              <a:pathLst>
                <a:path w="48895" h="11429">
                  <a:moveTo>
                    <a:pt x="0" y="0"/>
                  </a:moveTo>
                  <a:lnTo>
                    <a:pt x="48793" y="0"/>
                  </a:lnTo>
                  <a:lnTo>
                    <a:pt x="48793" y="11328"/>
                  </a:lnTo>
                  <a:lnTo>
                    <a:pt x="0" y="11328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5234990" y="7266076"/>
              <a:ext cx="135890" cy="138430"/>
            </a:xfrm>
            <a:custGeom>
              <a:avLst/>
              <a:gdLst/>
              <a:ahLst/>
              <a:cxnLst/>
              <a:rect l="l" t="t" r="r" b="b"/>
              <a:pathLst>
                <a:path w="135889" h="138429">
                  <a:moveTo>
                    <a:pt x="67652" y="0"/>
                  </a:moveTo>
                  <a:lnTo>
                    <a:pt x="93887" y="5375"/>
                  </a:lnTo>
                  <a:lnTo>
                    <a:pt x="115398" y="20089"/>
                  </a:lnTo>
                  <a:lnTo>
                    <a:pt x="129946" y="42021"/>
                  </a:lnTo>
                  <a:lnTo>
                    <a:pt x="135293" y="69049"/>
                  </a:lnTo>
                  <a:lnTo>
                    <a:pt x="129946" y="96080"/>
                  </a:lnTo>
                  <a:lnTo>
                    <a:pt x="115398" y="118016"/>
                  </a:lnTo>
                  <a:lnTo>
                    <a:pt x="93887" y="132734"/>
                  </a:lnTo>
                  <a:lnTo>
                    <a:pt x="67652" y="138112"/>
                  </a:lnTo>
                  <a:lnTo>
                    <a:pt x="41405" y="132734"/>
                  </a:lnTo>
                  <a:lnTo>
                    <a:pt x="19891" y="118016"/>
                  </a:lnTo>
                  <a:lnTo>
                    <a:pt x="5345" y="96080"/>
                  </a:lnTo>
                  <a:lnTo>
                    <a:pt x="0" y="69049"/>
                  </a:lnTo>
                  <a:lnTo>
                    <a:pt x="5345" y="42021"/>
                  </a:lnTo>
                  <a:lnTo>
                    <a:pt x="19891" y="20089"/>
                  </a:lnTo>
                  <a:lnTo>
                    <a:pt x="41405" y="5375"/>
                  </a:lnTo>
                  <a:lnTo>
                    <a:pt x="67652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5281015" y="7328331"/>
              <a:ext cx="48895" cy="11430"/>
            </a:xfrm>
            <a:custGeom>
              <a:avLst/>
              <a:gdLst/>
              <a:ahLst/>
              <a:cxnLst/>
              <a:rect l="l" t="t" r="r" b="b"/>
              <a:pathLst>
                <a:path w="48895" h="11429">
                  <a:moveTo>
                    <a:pt x="48793" y="0"/>
                  </a:moveTo>
                  <a:lnTo>
                    <a:pt x="0" y="0"/>
                  </a:lnTo>
                  <a:lnTo>
                    <a:pt x="0" y="11315"/>
                  </a:lnTo>
                  <a:lnTo>
                    <a:pt x="48793" y="11315"/>
                  </a:lnTo>
                  <a:lnTo>
                    <a:pt x="4879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5281015" y="7328331"/>
              <a:ext cx="48895" cy="11430"/>
            </a:xfrm>
            <a:custGeom>
              <a:avLst/>
              <a:gdLst/>
              <a:ahLst/>
              <a:cxnLst/>
              <a:rect l="l" t="t" r="r" b="b"/>
              <a:pathLst>
                <a:path w="48895" h="11429">
                  <a:moveTo>
                    <a:pt x="0" y="0"/>
                  </a:moveTo>
                  <a:lnTo>
                    <a:pt x="48793" y="0"/>
                  </a:lnTo>
                  <a:lnTo>
                    <a:pt x="48793" y="11315"/>
                  </a:lnTo>
                  <a:lnTo>
                    <a:pt x="0" y="11315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5301665" y="7409497"/>
              <a:ext cx="135890" cy="138430"/>
            </a:xfrm>
            <a:custGeom>
              <a:avLst/>
              <a:gdLst/>
              <a:ahLst/>
              <a:cxnLst/>
              <a:rect l="l" t="t" r="r" b="b"/>
              <a:pathLst>
                <a:path w="135889" h="138429">
                  <a:moveTo>
                    <a:pt x="67640" y="0"/>
                  </a:moveTo>
                  <a:lnTo>
                    <a:pt x="93880" y="5375"/>
                  </a:lnTo>
                  <a:lnTo>
                    <a:pt x="115390" y="20089"/>
                  </a:lnTo>
                  <a:lnTo>
                    <a:pt x="129935" y="42021"/>
                  </a:lnTo>
                  <a:lnTo>
                    <a:pt x="135280" y="69049"/>
                  </a:lnTo>
                  <a:lnTo>
                    <a:pt x="129935" y="96069"/>
                  </a:lnTo>
                  <a:lnTo>
                    <a:pt x="115390" y="118006"/>
                  </a:lnTo>
                  <a:lnTo>
                    <a:pt x="93880" y="132731"/>
                  </a:lnTo>
                  <a:lnTo>
                    <a:pt x="67640" y="138112"/>
                  </a:lnTo>
                  <a:lnTo>
                    <a:pt x="41399" y="132731"/>
                  </a:lnTo>
                  <a:lnTo>
                    <a:pt x="19889" y="118006"/>
                  </a:lnTo>
                  <a:lnTo>
                    <a:pt x="5344" y="96069"/>
                  </a:lnTo>
                  <a:lnTo>
                    <a:pt x="0" y="69049"/>
                  </a:lnTo>
                  <a:lnTo>
                    <a:pt x="5344" y="42021"/>
                  </a:lnTo>
                  <a:lnTo>
                    <a:pt x="19889" y="20089"/>
                  </a:lnTo>
                  <a:lnTo>
                    <a:pt x="41399" y="5375"/>
                  </a:lnTo>
                  <a:lnTo>
                    <a:pt x="6764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5347690" y="7471753"/>
              <a:ext cx="48895" cy="11430"/>
            </a:xfrm>
            <a:custGeom>
              <a:avLst/>
              <a:gdLst/>
              <a:ahLst/>
              <a:cxnLst/>
              <a:rect l="l" t="t" r="r" b="b"/>
              <a:pathLst>
                <a:path w="48895" h="11429">
                  <a:moveTo>
                    <a:pt x="48780" y="0"/>
                  </a:moveTo>
                  <a:lnTo>
                    <a:pt x="0" y="0"/>
                  </a:lnTo>
                  <a:lnTo>
                    <a:pt x="0" y="11315"/>
                  </a:lnTo>
                  <a:lnTo>
                    <a:pt x="48780" y="11315"/>
                  </a:lnTo>
                  <a:lnTo>
                    <a:pt x="4878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5347690" y="7471753"/>
              <a:ext cx="48895" cy="11430"/>
            </a:xfrm>
            <a:custGeom>
              <a:avLst/>
              <a:gdLst/>
              <a:ahLst/>
              <a:cxnLst/>
              <a:rect l="l" t="t" r="r" b="b"/>
              <a:pathLst>
                <a:path w="48895" h="11429">
                  <a:moveTo>
                    <a:pt x="0" y="0"/>
                  </a:moveTo>
                  <a:lnTo>
                    <a:pt x="48780" y="0"/>
                  </a:lnTo>
                  <a:lnTo>
                    <a:pt x="48780" y="11315"/>
                  </a:lnTo>
                  <a:lnTo>
                    <a:pt x="0" y="11315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5324208" y="7119620"/>
              <a:ext cx="135890" cy="138430"/>
            </a:xfrm>
            <a:custGeom>
              <a:avLst/>
              <a:gdLst/>
              <a:ahLst/>
              <a:cxnLst/>
              <a:rect l="l" t="t" r="r" b="b"/>
              <a:pathLst>
                <a:path w="135889" h="138429">
                  <a:moveTo>
                    <a:pt x="67652" y="0"/>
                  </a:moveTo>
                  <a:lnTo>
                    <a:pt x="93887" y="5381"/>
                  </a:lnTo>
                  <a:lnTo>
                    <a:pt x="115398" y="20105"/>
                  </a:lnTo>
                  <a:lnTo>
                    <a:pt x="129946" y="42042"/>
                  </a:lnTo>
                  <a:lnTo>
                    <a:pt x="135293" y="69062"/>
                  </a:lnTo>
                  <a:lnTo>
                    <a:pt x="129946" y="96091"/>
                  </a:lnTo>
                  <a:lnTo>
                    <a:pt x="115398" y="118022"/>
                  </a:lnTo>
                  <a:lnTo>
                    <a:pt x="93887" y="132736"/>
                  </a:lnTo>
                  <a:lnTo>
                    <a:pt x="67652" y="138112"/>
                  </a:lnTo>
                  <a:lnTo>
                    <a:pt x="41405" y="132736"/>
                  </a:lnTo>
                  <a:lnTo>
                    <a:pt x="19891" y="118022"/>
                  </a:lnTo>
                  <a:lnTo>
                    <a:pt x="5345" y="96091"/>
                  </a:lnTo>
                  <a:lnTo>
                    <a:pt x="0" y="69062"/>
                  </a:lnTo>
                  <a:lnTo>
                    <a:pt x="5345" y="42042"/>
                  </a:lnTo>
                  <a:lnTo>
                    <a:pt x="19891" y="20105"/>
                  </a:lnTo>
                  <a:lnTo>
                    <a:pt x="41405" y="5381"/>
                  </a:lnTo>
                  <a:lnTo>
                    <a:pt x="67652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5370220" y="7181888"/>
              <a:ext cx="48895" cy="11430"/>
            </a:xfrm>
            <a:custGeom>
              <a:avLst/>
              <a:gdLst/>
              <a:ahLst/>
              <a:cxnLst/>
              <a:rect l="l" t="t" r="r" b="b"/>
              <a:pathLst>
                <a:path w="48895" h="11429">
                  <a:moveTo>
                    <a:pt x="48806" y="0"/>
                  </a:moveTo>
                  <a:lnTo>
                    <a:pt x="0" y="0"/>
                  </a:lnTo>
                  <a:lnTo>
                    <a:pt x="0" y="11328"/>
                  </a:lnTo>
                  <a:lnTo>
                    <a:pt x="48806" y="11328"/>
                  </a:lnTo>
                  <a:lnTo>
                    <a:pt x="4880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5370220" y="7181888"/>
              <a:ext cx="48895" cy="11430"/>
            </a:xfrm>
            <a:custGeom>
              <a:avLst/>
              <a:gdLst/>
              <a:ahLst/>
              <a:cxnLst/>
              <a:rect l="l" t="t" r="r" b="b"/>
              <a:pathLst>
                <a:path w="48895" h="11429">
                  <a:moveTo>
                    <a:pt x="0" y="0"/>
                  </a:moveTo>
                  <a:lnTo>
                    <a:pt x="48806" y="0"/>
                  </a:lnTo>
                  <a:lnTo>
                    <a:pt x="48806" y="11328"/>
                  </a:lnTo>
                  <a:lnTo>
                    <a:pt x="0" y="11328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5555576" y="6937857"/>
              <a:ext cx="135890" cy="138430"/>
            </a:xfrm>
            <a:custGeom>
              <a:avLst/>
              <a:gdLst/>
              <a:ahLst/>
              <a:cxnLst/>
              <a:rect l="l" t="t" r="r" b="b"/>
              <a:pathLst>
                <a:path w="135889" h="138429">
                  <a:moveTo>
                    <a:pt x="67652" y="0"/>
                  </a:moveTo>
                  <a:lnTo>
                    <a:pt x="93887" y="5375"/>
                  </a:lnTo>
                  <a:lnTo>
                    <a:pt x="115398" y="20086"/>
                  </a:lnTo>
                  <a:lnTo>
                    <a:pt x="129946" y="42010"/>
                  </a:lnTo>
                  <a:lnTo>
                    <a:pt x="135293" y="69024"/>
                  </a:lnTo>
                  <a:lnTo>
                    <a:pt x="129946" y="96064"/>
                  </a:lnTo>
                  <a:lnTo>
                    <a:pt x="115398" y="118008"/>
                  </a:lnTo>
                  <a:lnTo>
                    <a:pt x="93887" y="132732"/>
                  </a:lnTo>
                  <a:lnTo>
                    <a:pt x="67652" y="138112"/>
                  </a:lnTo>
                  <a:lnTo>
                    <a:pt x="41405" y="132732"/>
                  </a:lnTo>
                  <a:lnTo>
                    <a:pt x="19891" y="118008"/>
                  </a:lnTo>
                  <a:lnTo>
                    <a:pt x="5345" y="96064"/>
                  </a:lnTo>
                  <a:lnTo>
                    <a:pt x="0" y="69024"/>
                  </a:lnTo>
                  <a:lnTo>
                    <a:pt x="5345" y="42010"/>
                  </a:lnTo>
                  <a:lnTo>
                    <a:pt x="19891" y="20086"/>
                  </a:lnTo>
                  <a:lnTo>
                    <a:pt x="41405" y="5375"/>
                  </a:lnTo>
                  <a:lnTo>
                    <a:pt x="67652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5601601" y="7000113"/>
              <a:ext cx="48895" cy="11430"/>
            </a:xfrm>
            <a:custGeom>
              <a:avLst/>
              <a:gdLst/>
              <a:ahLst/>
              <a:cxnLst/>
              <a:rect l="l" t="t" r="r" b="b"/>
              <a:pathLst>
                <a:path w="48895" h="11429">
                  <a:moveTo>
                    <a:pt x="48793" y="0"/>
                  </a:moveTo>
                  <a:lnTo>
                    <a:pt x="0" y="0"/>
                  </a:lnTo>
                  <a:lnTo>
                    <a:pt x="0" y="11315"/>
                  </a:lnTo>
                  <a:lnTo>
                    <a:pt x="48793" y="11315"/>
                  </a:lnTo>
                  <a:lnTo>
                    <a:pt x="4879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5601601" y="7000113"/>
              <a:ext cx="48895" cy="11430"/>
            </a:xfrm>
            <a:custGeom>
              <a:avLst/>
              <a:gdLst/>
              <a:ahLst/>
              <a:cxnLst/>
              <a:rect l="l" t="t" r="r" b="b"/>
              <a:pathLst>
                <a:path w="48895" h="11429">
                  <a:moveTo>
                    <a:pt x="0" y="0"/>
                  </a:moveTo>
                  <a:lnTo>
                    <a:pt x="48793" y="0"/>
                  </a:lnTo>
                  <a:lnTo>
                    <a:pt x="48793" y="11315"/>
                  </a:lnTo>
                  <a:lnTo>
                    <a:pt x="0" y="11315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5488914" y="7078230"/>
              <a:ext cx="135890" cy="138430"/>
            </a:xfrm>
            <a:custGeom>
              <a:avLst/>
              <a:gdLst/>
              <a:ahLst/>
              <a:cxnLst/>
              <a:rect l="l" t="t" r="r" b="b"/>
              <a:pathLst>
                <a:path w="135889" h="138429">
                  <a:moveTo>
                    <a:pt x="67640" y="0"/>
                  </a:moveTo>
                  <a:lnTo>
                    <a:pt x="41399" y="5375"/>
                  </a:lnTo>
                  <a:lnTo>
                    <a:pt x="19889" y="20089"/>
                  </a:lnTo>
                  <a:lnTo>
                    <a:pt x="5344" y="42021"/>
                  </a:lnTo>
                  <a:lnTo>
                    <a:pt x="0" y="69049"/>
                  </a:lnTo>
                  <a:lnTo>
                    <a:pt x="5344" y="96080"/>
                  </a:lnTo>
                  <a:lnTo>
                    <a:pt x="19889" y="118016"/>
                  </a:lnTo>
                  <a:lnTo>
                    <a:pt x="41399" y="132734"/>
                  </a:lnTo>
                  <a:lnTo>
                    <a:pt x="67640" y="138112"/>
                  </a:lnTo>
                  <a:lnTo>
                    <a:pt x="93880" y="132734"/>
                  </a:lnTo>
                  <a:lnTo>
                    <a:pt x="115390" y="118016"/>
                  </a:lnTo>
                  <a:lnTo>
                    <a:pt x="129935" y="96080"/>
                  </a:lnTo>
                  <a:lnTo>
                    <a:pt x="135280" y="69049"/>
                  </a:lnTo>
                  <a:lnTo>
                    <a:pt x="129935" y="42021"/>
                  </a:lnTo>
                  <a:lnTo>
                    <a:pt x="115390" y="20089"/>
                  </a:lnTo>
                  <a:lnTo>
                    <a:pt x="93880" y="5375"/>
                  </a:lnTo>
                  <a:lnTo>
                    <a:pt x="6764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5488914" y="7078230"/>
              <a:ext cx="135890" cy="138430"/>
            </a:xfrm>
            <a:custGeom>
              <a:avLst/>
              <a:gdLst/>
              <a:ahLst/>
              <a:cxnLst/>
              <a:rect l="l" t="t" r="r" b="b"/>
              <a:pathLst>
                <a:path w="135889" h="138429">
                  <a:moveTo>
                    <a:pt x="67640" y="0"/>
                  </a:moveTo>
                  <a:lnTo>
                    <a:pt x="93880" y="5375"/>
                  </a:lnTo>
                  <a:lnTo>
                    <a:pt x="115390" y="20089"/>
                  </a:lnTo>
                  <a:lnTo>
                    <a:pt x="129935" y="42021"/>
                  </a:lnTo>
                  <a:lnTo>
                    <a:pt x="135280" y="69049"/>
                  </a:lnTo>
                  <a:lnTo>
                    <a:pt x="129935" y="96080"/>
                  </a:lnTo>
                  <a:lnTo>
                    <a:pt x="115390" y="118016"/>
                  </a:lnTo>
                  <a:lnTo>
                    <a:pt x="93880" y="132734"/>
                  </a:lnTo>
                  <a:lnTo>
                    <a:pt x="67640" y="138112"/>
                  </a:lnTo>
                  <a:lnTo>
                    <a:pt x="41399" y="132734"/>
                  </a:lnTo>
                  <a:lnTo>
                    <a:pt x="19889" y="118016"/>
                  </a:lnTo>
                  <a:lnTo>
                    <a:pt x="5344" y="96080"/>
                  </a:lnTo>
                  <a:lnTo>
                    <a:pt x="0" y="69049"/>
                  </a:lnTo>
                  <a:lnTo>
                    <a:pt x="5344" y="42021"/>
                  </a:lnTo>
                  <a:lnTo>
                    <a:pt x="19889" y="20089"/>
                  </a:lnTo>
                  <a:lnTo>
                    <a:pt x="41399" y="5375"/>
                  </a:lnTo>
                  <a:lnTo>
                    <a:pt x="6764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5534926" y="7140486"/>
              <a:ext cx="48895" cy="11430"/>
            </a:xfrm>
            <a:custGeom>
              <a:avLst/>
              <a:gdLst/>
              <a:ahLst/>
              <a:cxnLst/>
              <a:rect l="l" t="t" r="r" b="b"/>
              <a:pathLst>
                <a:path w="48895" h="11429">
                  <a:moveTo>
                    <a:pt x="48793" y="0"/>
                  </a:moveTo>
                  <a:lnTo>
                    <a:pt x="0" y="0"/>
                  </a:lnTo>
                  <a:lnTo>
                    <a:pt x="0" y="11341"/>
                  </a:lnTo>
                  <a:lnTo>
                    <a:pt x="48793" y="11341"/>
                  </a:lnTo>
                  <a:lnTo>
                    <a:pt x="4879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5534926" y="7140486"/>
              <a:ext cx="48895" cy="11430"/>
            </a:xfrm>
            <a:custGeom>
              <a:avLst/>
              <a:gdLst/>
              <a:ahLst/>
              <a:cxnLst/>
              <a:rect l="l" t="t" r="r" b="b"/>
              <a:pathLst>
                <a:path w="48895" h="11429">
                  <a:moveTo>
                    <a:pt x="0" y="0"/>
                  </a:moveTo>
                  <a:lnTo>
                    <a:pt x="48793" y="0"/>
                  </a:lnTo>
                  <a:lnTo>
                    <a:pt x="48793" y="11341"/>
                  </a:lnTo>
                  <a:lnTo>
                    <a:pt x="0" y="1134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5456555" y="7403414"/>
              <a:ext cx="135890" cy="138430"/>
            </a:xfrm>
            <a:custGeom>
              <a:avLst/>
              <a:gdLst/>
              <a:ahLst/>
              <a:cxnLst/>
              <a:rect l="l" t="t" r="r" b="b"/>
              <a:pathLst>
                <a:path w="135889" h="138429">
                  <a:moveTo>
                    <a:pt x="67652" y="0"/>
                  </a:moveTo>
                  <a:lnTo>
                    <a:pt x="93893" y="5379"/>
                  </a:lnTo>
                  <a:lnTo>
                    <a:pt x="115403" y="20100"/>
                  </a:lnTo>
                  <a:lnTo>
                    <a:pt x="129948" y="42037"/>
                  </a:lnTo>
                  <a:lnTo>
                    <a:pt x="135293" y="69062"/>
                  </a:lnTo>
                  <a:lnTo>
                    <a:pt x="129948" y="96091"/>
                  </a:lnTo>
                  <a:lnTo>
                    <a:pt x="115403" y="118022"/>
                  </a:lnTo>
                  <a:lnTo>
                    <a:pt x="93893" y="132736"/>
                  </a:lnTo>
                  <a:lnTo>
                    <a:pt x="67652" y="138112"/>
                  </a:lnTo>
                  <a:lnTo>
                    <a:pt x="41410" y="132736"/>
                  </a:lnTo>
                  <a:lnTo>
                    <a:pt x="19896" y="118022"/>
                  </a:lnTo>
                  <a:lnTo>
                    <a:pt x="5346" y="96091"/>
                  </a:lnTo>
                  <a:lnTo>
                    <a:pt x="0" y="69062"/>
                  </a:lnTo>
                  <a:lnTo>
                    <a:pt x="5346" y="42037"/>
                  </a:lnTo>
                  <a:lnTo>
                    <a:pt x="19896" y="20100"/>
                  </a:lnTo>
                  <a:lnTo>
                    <a:pt x="41410" y="5379"/>
                  </a:lnTo>
                  <a:lnTo>
                    <a:pt x="67652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5502579" y="7465669"/>
              <a:ext cx="48895" cy="11430"/>
            </a:xfrm>
            <a:custGeom>
              <a:avLst/>
              <a:gdLst/>
              <a:ahLst/>
              <a:cxnLst/>
              <a:rect l="l" t="t" r="r" b="b"/>
              <a:pathLst>
                <a:path w="48895" h="11429">
                  <a:moveTo>
                    <a:pt x="48793" y="0"/>
                  </a:moveTo>
                  <a:lnTo>
                    <a:pt x="0" y="0"/>
                  </a:lnTo>
                  <a:lnTo>
                    <a:pt x="0" y="11341"/>
                  </a:lnTo>
                  <a:lnTo>
                    <a:pt x="48793" y="11341"/>
                  </a:lnTo>
                  <a:lnTo>
                    <a:pt x="4879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5502579" y="7465669"/>
              <a:ext cx="48895" cy="11430"/>
            </a:xfrm>
            <a:custGeom>
              <a:avLst/>
              <a:gdLst/>
              <a:ahLst/>
              <a:cxnLst/>
              <a:rect l="l" t="t" r="r" b="b"/>
              <a:pathLst>
                <a:path w="48895" h="11429">
                  <a:moveTo>
                    <a:pt x="0" y="0"/>
                  </a:moveTo>
                  <a:lnTo>
                    <a:pt x="48793" y="0"/>
                  </a:lnTo>
                  <a:lnTo>
                    <a:pt x="48793" y="11341"/>
                  </a:lnTo>
                  <a:lnTo>
                    <a:pt x="0" y="1134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5626150" y="7379182"/>
              <a:ext cx="135890" cy="138430"/>
            </a:xfrm>
            <a:custGeom>
              <a:avLst/>
              <a:gdLst/>
              <a:ahLst/>
              <a:cxnLst/>
              <a:rect l="l" t="t" r="r" b="b"/>
              <a:pathLst>
                <a:path w="135889" h="138429">
                  <a:moveTo>
                    <a:pt x="67640" y="0"/>
                  </a:moveTo>
                  <a:lnTo>
                    <a:pt x="93887" y="5375"/>
                  </a:lnTo>
                  <a:lnTo>
                    <a:pt x="115401" y="20089"/>
                  </a:lnTo>
                  <a:lnTo>
                    <a:pt x="129947" y="42021"/>
                  </a:lnTo>
                  <a:lnTo>
                    <a:pt x="135293" y="69049"/>
                  </a:lnTo>
                  <a:lnTo>
                    <a:pt x="129947" y="96085"/>
                  </a:lnTo>
                  <a:lnTo>
                    <a:pt x="115401" y="118021"/>
                  </a:lnTo>
                  <a:lnTo>
                    <a:pt x="93887" y="132736"/>
                  </a:lnTo>
                  <a:lnTo>
                    <a:pt x="67640" y="138112"/>
                  </a:lnTo>
                  <a:lnTo>
                    <a:pt x="41410" y="132736"/>
                  </a:lnTo>
                  <a:lnTo>
                    <a:pt x="19899" y="118021"/>
                  </a:lnTo>
                  <a:lnTo>
                    <a:pt x="5348" y="96085"/>
                  </a:lnTo>
                  <a:lnTo>
                    <a:pt x="0" y="69049"/>
                  </a:lnTo>
                  <a:lnTo>
                    <a:pt x="5348" y="42021"/>
                  </a:lnTo>
                  <a:lnTo>
                    <a:pt x="19899" y="20089"/>
                  </a:lnTo>
                  <a:lnTo>
                    <a:pt x="41410" y="5375"/>
                  </a:lnTo>
                  <a:lnTo>
                    <a:pt x="6764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5672188" y="7441438"/>
              <a:ext cx="48895" cy="11430"/>
            </a:xfrm>
            <a:custGeom>
              <a:avLst/>
              <a:gdLst/>
              <a:ahLst/>
              <a:cxnLst/>
              <a:rect l="l" t="t" r="r" b="b"/>
              <a:pathLst>
                <a:path w="48895" h="11429">
                  <a:moveTo>
                    <a:pt x="48793" y="0"/>
                  </a:moveTo>
                  <a:lnTo>
                    <a:pt x="0" y="0"/>
                  </a:lnTo>
                  <a:lnTo>
                    <a:pt x="0" y="11341"/>
                  </a:lnTo>
                  <a:lnTo>
                    <a:pt x="48793" y="11341"/>
                  </a:lnTo>
                  <a:lnTo>
                    <a:pt x="4879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5672188" y="7441438"/>
              <a:ext cx="48895" cy="11430"/>
            </a:xfrm>
            <a:custGeom>
              <a:avLst/>
              <a:gdLst/>
              <a:ahLst/>
              <a:cxnLst/>
              <a:rect l="l" t="t" r="r" b="b"/>
              <a:pathLst>
                <a:path w="48895" h="11429">
                  <a:moveTo>
                    <a:pt x="0" y="0"/>
                  </a:moveTo>
                  <a:lnTo>
                    <a:pt x="48793" y="0"/>
                  </a:lnTo>
                  <a:lnTo>
                    <a:pt x="48793" y="11341"/>
                  </a:lnTo>
                  <a:lnTo>
                    <a:pt x="0" y="1134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5777141" y="7398385"/>
              <a:ext cx="135890" cy="138430"/>
            </a:xfrm>
            <a:custGeom>
              <a:avLst/>
              <a:gdLst/>
              <a:ahLst/>
              <a:cxnLst/>
              <a:rect l="l" t="t" r="r" b="b"/>
              <a:pathLst>
                <a:path w="135889" h="138429">
                  <a:moveTo>
                    <a:pt x="67640" y="0"/>
                  </a:moveTo>
                  <a:lnTo>
                    <a:pt x="93885" y="5375"/>
                  </a:lnTo>
                  <a:lnTo>
                    <a:pt x="115395" y="20089"/>
                  </a:lnTo>
                  <a:lnTo>
                    <a:pt x="129937" y="42021"/>
                  </a:lnTo>
                  <a:lnTo>
                    <a:pt x="135280" y="69049"/>
                  </a:lnTo>
                  <a:lnTo>
                    <a:pt x="129937" y="96069"/>
                  </a:lnTo>
                  <a:lnTo>
                    <a:pt x="115395" y="118006"/>
                  </a:lnTo>
                  <a:lnTo>
                    <a:pt x="93885" y="132731"/>
                  </a:lnTo>
                  <a:lnTo>
                    <a:pt x="67640" y="138112"/>
                  </a:lnTo>
                  <a:lnTo>
                    <a:pt x="41394" y="132731"/>
                  </a:lnTo>
                  <a:lnTo>
                    <a:pt x="19885" y="118006"/>
                  </a:lnTo>
                  <a:lnTo>
                    <a:pt x="5343" y="96069"/>
                  </a:lnTo>
                  <a:lnTo>
                    <a:pt x="0" y="69049"/>
                  </a:lnTo>
                  <a:lnTo>
                    <a:pt x="5343" y="42021"/>
                  </a:lnTo>
                  <a:lnTo>
                    <a:pt x="19885" y="20089"/>
                  </a:lnTo>
                  <a:lnTo>
                    <a:pt x="41394" y="5375"/>
                  </a:lnTo>
                  <a:lnTo>
                    <a:pt x="6764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5823153" y="7460640"/>
              <a:ext cx="48895" cy="11430"/>
            </a:xfrm>
            <a:custGeom>
              <a:avLst/>
              <a:gdLst/>
              <a:ahLst/>
              <a:cxnLst/>
              <a:rect l="l" t="t" r="r" b="b"/>
              <a:pathLst>
                <a:path w="48895" h="11429">
                  <a:moveTo>
                    <a:pt x="48793" y="0"/>
                  </a:moveTo>
                  <a:lnTo>
                    <a:pt x="0" y="0"/>
                  </a:lnTo>
                  <a:lnTo>
                    <a:pt x="0" y="11315"/>
                  </a:lnTo>
                  <a:lnTo>
                    <a:pt x="48793" y="11315"/>
                  </a:lnTo>
                  <a:lnTo>
                    <a:pt x="4879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5823153" y="7460640"/>
              <a:ext cx="48895" cy="11430"/>
            </a:xfrm>
            <a:custGeom>
              <a:avLst/>
              <a:gdLst/>
              <a:ahLst/>
              <a:cxnLst/>
              <a:rect l="l" t="t" r="r" b="b"/>
              <a:pathLst>
                <a:path w="48895" h="11429">
                  <a:moveTo>
                    <a:pt x="0" y="0"/>
                  </a:moveTo>
                  <a:lnTo>
                    <a:pt x="48793" y="0"/>
                  </a:lnTo>
                  <a:lnTo>
                    <a:pt x="48793" y="11315"/>
                  </a:lnTo>
                  <a:lnTo>
                    <a:pt x="0" y="11315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5825185" y="7118629"/>
              <a:ext cx="135890" cy="138430"/>
            </a:xfrm>
            <a:custGeom>
              <a:avLst/>
              <a:gdLst/>
              <a:ahLst/>
              <a:cxnLst/>
              <a:rect l="l" t="t" r="r" b="b"/>
              <a:pathLst>
                <a:path w="135889" h="138429">
                  <a:moveTo>
                    <a:pt x="67640" y="0"/>
                  </a:moveTo>
                  <a:lnTo>
                    <a:pt x="93877" y="5377"/>
                  </a:lnTo>
                  <a:lnTo>
                    <a:pt x="115392" y="20096"/>
                  </a:lnTo>
                  <a:lnTo>
                    <a:pt x="129944" y="42032"/>
                  </a:lnTo>
                  <a:lnTo>
                    <a:pt x="135293" y="69062"/>
                  </a:lnTo>
                  <a:lnTo>
                    <a:pt x="129944" y="96080"/>
                  </a:lnTo>
                  <a:lnTo>
                    <a:pt x="115392" y="118013"/>
                  </a:lnTo>
                  <a:lnTo>
                    <a:pt x="93877" y="132733"/>
                  </a:lnTo>
                  <a:lnTo>
                    <a:pt x="67640" y="138112"/>
                  </a:lnTo>
                  <a:lnTo>
                    <a:pt x="41399" y="132733"/>
                  </a:lnTo>
                  <a:lnTo>
                    <a:pt x="19889" y="118013"/>
                  </a:lnTo>
                  <a:lnTo>
                    <a:pt x="5344" y="96080"/>
                  </a:lnTo>
                  <a:lnTo>
                    <a:pt x="0" y="69062"/>
                  </a:lnTo>
                  <a:lnTo>
                    <a:pt x="5344" y="42032"/>
                  </a:lnTo>
                  <a:lnTo>
                    <a:pt x="19889" y="20096"/>
                  </a:lnTo>
                  <a:lnTo>
                    <a:pt x="41399" y="5377"/>
                  </a:lnTo>
                  <a:lnTo>
                    <a:pt x="6764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5871197" y="7180897"/>
              <a:ext cx="48895" cy="11430"/>
            </a:xfrm>
            <a:custGeom>
              <a:avLst/>
              <a:gdLst/>
              <a:ahLst/>
              <a:cxnLst/>
              <a:rect l="l" t="t" r="r" b="b"/>
              <a:pathLst>
                <a:path w="48895" h="11429">
                  <a:moveTo>
                    <a:pt x="48793" y="0"/>
                  </a:moveTo>
                  <a:lnTo>
                    <a:pt x="0" y="0"/>
                  </a:lnTo>
                  <a:lnTo>
                    <a:pt x="0" y="11303"/>
                  </a:lnTo>
                  <a:lnTo>
                    <a:pt x="48793" y="11303"/>
                  </a:lnTo>
                  <a:lnTo>
                    <a:pt x="4879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5871197" y="7180897"/>
              <a:ext cx="48895" cy="11430"/>
            </a:xfrm>
            <a:custGeom>
              <a:avLst/>
              <a:gdLst/>
              <a:ahLst/>
              <a:cxnLst/>
              <a:rect l="l" t="t" r="r" b="b"/>
              <a:pathLst>
                <a:path w="48895" h="11429">
                  <a:moveTo>
                    <a:pt x="0" y="0"/>
                  </a:moveTo>
                  <a:lnTo>
                    <a:pt x="48793" y="0"/>
                  </a:lnTo>
                  <a:lnTo>
                    <a:pt x="48793" y="11303"/>
                  </a:lnTo>
                  <a:lnTo>
                    <a:pt x="0" y="11303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5837910" y="7264057"/>
              <a:ext cx="135890" cy="138430"/>
            </a:xfrm>
            <a:custGeom>
              <a:avLst/>
              <a:gdLst/>
              <a:ahLst/>
              <a:cxnLst/>
              <a:rect l="l" t="t" r="r" b="b"/>
              <a:pathLst>
                <a:path w="135889" h="138429">
                  <a:moveTo>
                    <a:pt x="67665" y="0"/>
                  </a:moveTo>
                  <a:lnTo>
                    <a:pt x="93900" y="5377"/>
                  </a:lnTo>
                  <a:lnTo>
                    <a:pt x="115411" y="20092"/>
                  </a:lnTo>
                  <a:lnTo>
                    <a:pt x="129959" y="42021"/>
                  </a:lnTo>
                  <a:lnTo>
                    <a:pt x="135305" y="69037"/>
                  </a:lnTo>
                  <a:lnTo>
                    <a:pt x="129959" y="96069"/>
                  </a:lnTo>
                  <a:lnTo>
                    <a:pt x="115411" y="118009"/>
                  </a:lnTo>
                  <a:lnTo>
                    <a:pt x="93900" y="132732"/>
                  </a:lnTo>
                  <a:lnTo>
                    <a:pt x="67665" y="138112"/>
                  </a:lnTo>
                  <a:lnTo>
                    <a:pt x="41415" y="132732"/>
                  </a:lnTo>
                  <a:lnTo>
                    <a:pt x="19897" y="118009"/>
                  </a:lnTo>
                  <a:lnTo>
                    <a:pt x="5347" y="96069"/>
                  </a:lnTo>
                  <a:lnTo>
                    <a:pt x="0" y="69037"/>
                  </a:lnTo>
                  <a:lnTo>
                    <a:pt x="5347" y="42021"/>
                  </a:lnTo>
                  <a:lnTo>
                    <a:pt x="19897" y="20092"/>
                  </a:lnTo>
                  <a:lnTo>
                    <a:pt x="41415" y="5377"/>
                  </a:lnTo>
                  <a:lnTo>
                    <a:pt x="67665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5883948" y="7326325"/>
              <a:ext cx="48895" cy="11430"/>
            </a:xfrm>
            <a:custGeom>
              <a:avLst/>
              <a:gdLst/>
              <a:ahLst/>
              <a:cxnLst/>
              <a:rect l="l" t="t" r="r" b="b"/>
              <a:pathLst>
                <a:path w="48895" h="11429">
                  <a:moveTo>
                    <a:pt x="48793" y="0"/>
                  </a:moveTo>
                  <a:lnTo>
                    <a:pt x="0" y="0"/>
                  </a:lnTo>
                  <a:lnTo>
                    <a:pt x="0" y="11302"/>
                  </a:lnTo>
                  <a:lnTo>
                    <a:pt x="48793" y="11302"/>
                  </a:lnTo>
                  <a:lnTo>
                    <a:pt x="4879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5883948" y="7326325"/>
              <a:ext cx="48895" cy="11430"/>
            </a:xfrm>
            <a:custGeom>
              <a:avLst/>
              <a:gdLst/>
              <a:ahLst/>
              <a:cxnLst/>
              <a:rect l="l" t="t" r="r" b="b"/>
              <a:pathLst>
                <a:path w="48895" h="11429">
                  <a:moveTo>
                    <a:pt x="0" y="0"/>
                  </a:moveTo>
                  <a:lnTo>
                    <a:pt x="48793" y="0"/>
                  </a:lnTo>
                  <a:lnTo>
                    <a:pt x="48793" y="11303"/>
                  </a:lnTo>
                  <a:lnTo>
                    <a:pt x="0" y="11303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5949683" y="7009536"/>
              <a:ext cx="135890" cy="138430"/>
            </a:xfrm>
            <a:custGeom>
              <a:avLst/>
              <a:gdLst/>
              <a:ahLst/>
              <a:cxnLst/>
              <a:rect l="l" t="t" r="r" b="b"/>
              <a:pathLst>
                <a:path w="135889" h="138429">
                  <a:moveTo>
                    <a:pt x="67640" y="0"/>
                  </a:moveTo>
                  <a:lnTo>
                    <a:pt x="41405" y="5381"/>
                  </a:lnTo>
                  <a:lnTo>
                    <a:pt x="19894" y="20105"/>
                  </a:lnTo>
                  <a:lnTo>
                    <a:pt x="5346" y="42042"/>
                  </a:lnTo>
                  <a:lnTo>
                    <a:pt x="0" y="69062"/>
                  </a:lnTo>
                  <a:lnTo>
                    <a:pt x="5346" y="96091"/>
                  </a:lnTo>
                  <a:lnTo>
                    <a:pt x="19894" y="118022"/>
                  </a:lnTo>
                  <a:lnTo>
                    <a:pt x="41405" y="132736"/>
                  </a:lnTo>
                  <a:lnTo>
                    <a:pt x="67640" y="138112"/>
                  </a:lnTo>
                  <a:lnTo>
                    <a:pt x="93885" y="132736"/>
                  </a:lnTo>
                  <a:lnTo>
                    <a:pt x="115395" y="118022"/>
                  </a:lnTo>
                  <a:lnTo>
                    <a:pt x="129937" y="96091"/>
                  </a:lnTo>
                  <a:lnTo>
                    <a:pt x="135280" y="69062"/>
                  </a:lnTo>
                  <a:lnTo>
                    <a:pt x="129937" y="42042"/>
                  </a:lnTo>
                  <a:lnTo>
                    <a:pt x="115395" y="20105"/>
                  </a:lnTo>
                  <a:lnTo>
                    <a:pt x="93885" y="5381"/>
                  </a:lnTo>
                  <a:lnTo>
                    <a:pt x="6764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5949683" y="7009536"/>
              <a:ext cx="135890" cy="138430"/>
            </a:xfrm>
            <a:custGeom>
              <a:avLst/>
              <a:gdLst/>
              <a:ahLst/>
              <a:cxnLst/>
              <a:rect l="l" t="t" r="r" b="b"/>
              <a:pathLst>
                <a:path w="135889" h="138429">
                  <a:moveTo>
                    <a:pt x="67640" y="0"/>
                  </a:moveTo>
                  <a:lnTo>
                    <a:pt x="93885" y="5381"/>
                  </a:lnTo>
                  <a:lnTo>
                    <a:pt x="115395" y="20105"/>
                  </a:lnTo>
                  <a:lnTo>
                    <a:pt x="129937" y="42042"/>
                  </a:lnTo>
                  <a:lnTo>
                    <a:pt x="135280" y="69062"/>
                  </a:lnTo>
                  <a:lnTo>
                    <a:pt x="129937" y="96091"/>
                  </a:lnTo>
                  <a:lnTo>
                    <a:pt x="115395" y="118022"/>
                  </a:lnTo>
                  <a:lnTo>
                    <a:pt x="93885" y="132736"/>
                  </a:lnTo>
                  <a:lnTo>
                    <a:pt x="67640" y="138112"/>
                  </a:lnTo>
                  <a:lnTo>
                    <a:pt x="41405" y="132736"/>
                  </a:lnTo>
                  <a:lnTo>
                    <a:pt x="19894" y="118022"/>
                  </a:lnTo>
                  <a:lnTo>
                    <a:pt x="5346" y="96091"/>
                  </a:lnTo>
                  <a:lnTo>
                    <a:pt x="0" y="69062"/>
                  </a:lnTo>
                  <a:lnTo>
                    <a:pt x="5346" y="42042"/>
                  </a:lnTo>
                  <a:lnTo>
                    <a:pt x="19894" y="20105"/>
                  </a:lnTo>
                  <a:lnTo>
                    <a:pt x="41405" y="5381"/>
                  </a:lnTo>
                  <a:lnTo>
                    <a:pt x="6764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5995695" y="7071830"/>
              <a:ext cx="48895" cy="11430"/>
            </a:xfrm>
            <a:custGeom>
              <a:avLst/>
              <a:gdLst/>
              <a:ahLst/>
              <a:cxnLst/>
              <a:rect l="l" t="t" r="r" b="b"/>
              <a:pathLst>
                <a:path w="48895" h="11429">
                  <a:moveTo>
                    <a:pt x="48818" y="0"/>
                  </a:moveTo>
                  <a:lnTo>
                    <a:pt x="0" y="0"/>
                  </a:lnTo>
                  <a:lnTo>
                    <a:pt x="0" y="11302"/>
                  </a:lnTo>
                  <a:lnTo>
                    <a:pt x="48818" y="11302"/>
                  </a:lnTo>
                  <a:lnTo>
                    <a:pt x="4881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5995695" y="7071830"/>
              <a:ext cx="48895" cy="11430"/>
            </a:xfrm>
            <a:custGeom>
              <a:avLst/>
              <a:gdLst/>
              <a:ahLst/>
              <a:cxnLst/>
              <a:rect l="l" t="t" r="r" b="b"/>
              <a:pathLst>
                <a:path w="48895" h="11429">
                  <a:moveTo>
                    <a:pt x="0" y="0"/>
                  </a:moveTo>
                  <a:lnTo>
                    <a:pt x="48818" y="0"/>
                  </a:lnTo>
                  <a:lnTo>
                    <a:pt x="48818" y="11302"/>
                  </a:lnTo>
                  <a:lnTo>
                    <a:pt x="0" y="11302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5970270" y="7164070"/>
              <a:ext cx="135890" cy="138430"/>
            </a:xfrm>
            <a:custGeom>
              <a:avLst/>
              <a:gdLst/>
              <a:ahLst/>
              <a:cxnLst/>
              <a:rect l="l" t="t" r="r" b="b"/>
              <a:pathLst>
                <a:path w="135889" h="138429">
                  <a:moveTo>
                    <a:pt x="67640" y="0"/>
                  </a:moveTo>
                  <a:lnTo>
                    <a:pt x="93885" y="5377"/>
                  </a:lnTo>
                  <a:lnTo>
                    <a:pt x="115395" y="20096"/>
                  </a:lnTo>
                  <a:lnTo>
                    <a:pt x="129937" y="42032"/>
                  </a:lnTo>
                  <a:lnTo>
                    <a:pt x="135280" y="69062"/>
                  </a:lnTo>
                  <a:lnTo>
                    <a:pt x="129937" y="96080"/>
                  </a:lnTo>
                  <a:lnTo>
                    <a:pt x="115395" y="118013"/>
                  </a:lnTo>
                  <a:lnTo>
                    <a:pt x="93885" y="132733"/>
                  </a:lnTo>
                  <a:lnTo>
                    <a:pt x="67640" y="138112"/>
                  </a:lnTo>
                  <a:lnTo>
                    <a:pt x="41405" y="132733"/>
                  </a:lnTo>
                  <a:lnTo>
                    <a:pt x="19894" y="118013"/>
                  </a:lnTo>
                  <a:lnTo>
                    <a:pt x="5346" y="96080"/>
                  </a:lnTo>
                  <a:lnTo>
                    <a:pt x="0" y="69062"/>
                  </a:lnTo>
                  <a:lnTo>
                    <a:pt x="5346" y="42032"/>
                  </a:lnTo>
                  <a:lnTo>
                    <a:pt x="19894" y="20096"/>
                  </a:lnTo>
                  <a:lnTo>
                    <a:pt x="41405" y="5377"/>
                  </a:lnTo>
                  <a:lnTo>
                    <a:pt x="6764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6016307" y="7226338"/>
              <a:ext cx="48895" cy="11430"/>
            </a:xfrm>
            <a:custGeom>
              <a:avLst/>
              <a:gdLst/>
              <a:ahLst/>
              <a:cxnLst/>
              <a:rect l="l" t="t" r="r" b="b"/>
              <a:pathLst>
                <a:path w="48895" h="11429">
                  <a:moveTo>
                    <a:pt x="48793" y="0"/>
                  </a:moveTo>
                  <a:lnTo>
                    <a:pt x="0" y="0"/>
                  </a:lnTo>
                  <a:lnTo>
                    <a:pt x="0" y="11303"/>
                  </a:lnTo>
                  <a:lnTo>
                    <a:pt x="48793" y="11303"/>
                  </a:lnTo>
                  <a:lnTo>
                    <a:pt x="4879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6016307" y="7226338"/>
              <a:ext cx="48895" cy="11430"/>
            </a:xfrm>
            <a:custGeom>
              <a:avLst/>
              <a:gdLst/>
              <a:ahLst/>
              <a:cxnLst/>
              <a:rect l="l" t="t" r="r" b="b"/>
              <a:pathLst>
                <a:path w="48895" h="11429">
                  <a:moveTo>
                    <a:pt x="0" y="0"/>
                  </a:moveTo>
                  <a:lnTo>
                    <a:pt x="48793" y="0"/>
                  </a:lnTo>
                  <a:lnTo>
                    <a:pt x="48793" y="11303"/>
                  </a:lnTo>
                  <a:lnTo>
                    <a:pt x="0" y="11303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5990856" y="7309510"/>
              <a:ext cx="135890" cy="138430"/>
            </a:xfrm>
            <a:custGeom>
              <a:avLst/>
              <a:gdLst/>
              <a:ahLst/>
              <a:cxnLst/>
              <a:rect l="l" t="t" r="r" b="b"/>
              <a:pathLst>
                <a:path w="135889" h="138429">
                  <a:moveTo>
                    <a:pt x="67640" y="0"/>
                  </a:moveTo>
                  <a:lnTo>
                    <a:pt x="93885" y="5375"/>
                  </a:lnTo>
                  <a:lnTo>
                    <a:pt x="115395" y="20089"/>
                  </a:lnTo>
                  <a:lnTo>
                    <a:pt x="129937" y="42021"/>
                  </a:lnTo>
                  <a:lnTo>
                    <a:pt x="135280" y="69049"/>
                  </a:lnTo>
                  <a:lnTo>
                    <a:pt x="129937" y="96069"/>
                  </a:lnTo>
                  <a:lnTo>
                    <a:pt x="115395" y="118006"/>
                  </a:lnTo>
                  <a:lnTo>
                    <a:pt x="93885" y="132731"/>
                  </a:lnTo>
                  <a:lnTo>
                    <a:pt x="67640" y="138112"/>
                  </a:lnTo>
                  <a:lnTo>
                    <a:pt x="41405" y="132731"/>
                  </a:lnTo>
                  <a:lnTo>
                    <a:pt x="19894" y="118006"/>
                  </a:lnTo>
                  <a:lnTo>
                    <a:pt x="5346" y="96069"/>
                  </a:lnTo>
                  <a:lnTo>
                    <a:pt x="0" y="69049"/>
                  </a:lnTo>
                  <a:lnTo>
                    <a:pt x="5346" y="42021"/>
                  </a:lnTo>
                  <a:lnTo>
                    <a:pt x="19894" y="20089"/>
                  </a:lnTo>
                  <a:lnTo>
                    <a:pt x="41405" y="5375"/>
                  </a:lnTo>
                  <a:lnTo>
                    <a:pt x="6764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6036894" y="7371765"/>
              <a:ext cx="48895" cy="11430"/>
            </a:xfrm>
            <a:custGeom>
              <a:avLst/>
              <a:gdLst/>
              <a:ahLst/>
              <a:cxnLst/>
              <a:rect l="l" t="t" r="r" b="b"/>
              <a:pathLst>
                <a:path w="48895" h="11429">
                  <a:moveTo>
                    <a:pt x="48793" y="0"/>
                  </a:moveTo>
                  <a:lnTo>
                    <a:pt x="0" y="0"/>
                  </a:lnTo>
                  <a:lnTo>
                    <a:pt x="0" y="11315"/>
                  </a:lnTo>
                  <a:lnTo>
                    <a:pt x="48793" y="11315"/>
                  </a:lnTo>
                  <a:lnTo>
                    <a:pt x="4879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6036894" y="7371765"/>
              <a:ext cx="48895" cy="11430"/>
            </a:xfrm>
            <a:custGeom>
              <a:avLst/>
              <a:gdLst/>
              <a:ahLst/>
              <a:cxnLst/>
              <a:rect l="l" t="t" r="r" b="b"/>
              <a:pathLst>
                <a:path w="48895" h="11429">
                  <a:moveTo>
                    <a:pt x="0" y="0"/>
                  </a:moveTo>
                  <a:lnTo>
                    <a:pt x="48793" y="0"/>
                  </a:lnTo>
                  <a:lnTo>
                    <a:pt x="48793" y="11315"/>
                  </a:lnTo>
                  <a:lnTo>
                    <a:pt x="0" y="11315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6129096" y="7204456"/>
              <a:ext cx="135890" cy="138430"/>
            </a:xfrm>
            <a:custGeom>
              <a:avLst/>
              <a:gdLst/>
              <a:ahLst/>
              <a:cxnLst/>
              <a:rect l="l" t="t" r="r" b="b"/>
              <a:pathLst>
                <a:path w="135889" h="138429">
                  <a:moveTo>
                    <a:pt x="67640" y="0"/>
                  </a:moveTo>
                  <a:lnTo>
                    <a:pt x="93885" y="5379"/>
                  </a:lnTo>
                  <a:lnTo>
                    <a:pt x="115395" y="20100"/>
                  </a:lnTo>
                  <a:lnTo>
                    <a:pt x="129937" y="42037"/>
                  </a:lnTo>
                  <a:lnTo>
                    <a:pt x="135280" y="69062"/>
                  </a:lnTo>
                  <a:lnTo>
                    <a:pt x="129937" y="96091"/>
                  </a:lnTo>
                  <a:lnTo>
                    <a:pt x="115395" y="118022"/>
                  </a:lnTo>
                  <a:lnTo>
                    <a:pt x="93885" y="132736"/>
                  </a:lnTo>
                  <a:lnTo>
                    <a:pt x="67640" y="138112"/>
                  </a:lnTo>
                  <a:lnTo>
                    <a:pt x="41394" y="132736"/>
                  </a:lnTo>
                  <a:lnTo>
                    <a:pt x="19885" y="118022"/>
                  </a:lnTo>
                  <a:lnTo>
                    <a:pt x="5343" y="96091"/>
                  </a:lnTo>
                  <a:lnTo>
                    <a:pt x="0" y="69062"/>
                  </a:lnTo>
                  <a:lnTo>
                    <a:pt x="5343" y="42037"/>
                  </a:lnTo>
                  <a:lnTo>
                    <a:pt x="19885" y="20100"/>
                  </a:lnTo>
                  <a:lnTo>
                    <a:pt x="41394" y="5379"/>
                  </a:lnTo>
                  <a:lnTo>
                    <a:pt x="6764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6175108" y="7266736"/>
              <a:ext cx="48895" cy="11430"/>
            </a:xfrm>
            <a:custGeom>
              <a:avLst/>
              <a:gdLst/>
              <a:ahLst/>
              <a:cxnLst/>
              <a:rect l="l" t="t" r="r" b="b"/>
              <a:pathLst>
                <a:path w="48895" h="11429">
                  <a:moveTo>
                    <a:pt x="48793" y="0"/>
                  </a:moveTo>
                  <a:lnTo>
                    <a:pt x="0" y="0"/>
                  </a:lnTo>
                  <a:lnTo>
                    <a:pt x="0" y="11315"/>
                  </a:lnTo>
                  <a:lnTo>
                    <a:pt x="48793" y="11315"/>
                  </a:lnTo>
                  <a:lnTo>
                    <a:pt x="4879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6175108" y="7266736"/>
              <a:ext cx="48895" cy="11430"/>
            </a:xfrm>
            <a:custGeom>
              <a:avLst/>
              <a:gdLst/>
              <a:ahLst/>
              <a:cxnLst/>
              <a:rect l="l" t="t" r="r" b="b"/>
              <a:pathLst>
                <a:path w="48895" h="11429">
                  <a:moveTo>
                    <a:pt x="0" y="0"/>
                  </a:moveTo>
                  <a:lnTo>
                    <a:pt x="48793" y="0"/>
                  </a:lnTo>
                  <a:lnTo>
                    <a:pt x="48793" y="11315"/>
                  </a:lnTo>
                  <a:lnTo>
                    <a:pt x="0" y="11315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6111456" y="7048931"/>
              <a:ext cx="135890" cy="138430"/>
            </a:xfrm>
            <a:custGeom>
              <a:avLst/>
              <a:gdLst/>
              <a:ahLst/>
              <a:cxnLst/>
              <a:rect l="l" t="t" r="r" b="b"/>
              <a:pathLst>
                <a:path w="135889" h="138429">
                  <a:moveTo>
                    <a:pt x="67640" y="0"/>
                  </a:moveTo>
                  <a:lnTo>
                    <a:pt x="93877" y="5375"/>
                  </a:lnTo>
                  <a:lnTo>
                    <a:pt x="115392" y="20089"/>
                  </a:lnTo>
                  <a:lnTo>
                    <a:pt x="129944" y="42021"/>
                  </a:lnTo>
                  <a:lnTo>
                    <a:pt x="135293" y="69049"/>
                  </a:lnTo>
                  <a:lnTo>
                    <a:pt x="129944" y="96085"/>
                  </a:lnTo>
                  <a:lnTo>
                    <a:pt x="115392" y="118021"/>
                  </a:lnTo>
                  <a:lnTo>
                    <a:pt x="93877" y="132736"/>
                  </a:lnTo>
                  <a:lnTo>
                    <a:pt x="67640" y="138112"/>
                  </a:lnTo>
                  <a:lnTo>
                    <a:pt x="41399" y="132736"/>
                  </a:lnTo>
                  <a:lnTo>
                    <a:pt x="19889" y="118021"/>
                  </a:lnTo>
                  <a:lnTo>
                    <a:pt x="5344" y="96085"/>
                  </a:lnTo>
                  <a:lnTo>
                    <a:pt x="0" y="69049"/>
                  </a:lnTo>
                  <a:lnTo>
                    <a:pt x="5344" y="42021"/>
                  </a:lnTo>
                  <a:lnTo>
                    <a:pt x="19889" y="20089"/>
                  </a:lnTo>
                  <a:lnTo>
                    <a:pt x="41399" y="5375"/>
                  </a:lnTo>
                  <a:lnTo>
                    <a:pt x="6764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6157468" y="7111187"/>
              <a:ext cx="48895" cy="11430"/>
            </a:xfrm>
            <a:custGeom>
              <a:avLst/>
              <a:gdLst/>
              <a:ahLst/>
              <a:cxnLst/>
              <a:rect l="l" t="t" r="r" b="b"/>
              <a:pathLst>
                <a:path w="48895" h="11429">
                  <a:moveTo>
                    <a:pt x="48793" y="0"/>
                  </a:moveTo>
                  <a:lnTo>
                    <a:pt x="0" y="0"/>
                  </a:lnTo>
                  <a:lnTo>
                    <a:pt x="0" y="11341"/>
                  </a:lnTo>
                  <a:lnTo>
                    <a:pt x="48793" y="11341"/>
                  </a:lnTo>
                  <a:lnTo>
                    <a:pt x="4879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6157468" y="7111187"/>
              <a:ext cx="48895" cy="11430"/>
            </a:xfrm>
            <a:custGeom>
              <a:avLst/>
              <a:gdLst/>
              <a:ahLst/>
              <a:cxnLst/>
              <a:rect l="l" t="t" r="r" b="b"/>
              <a:pathLst>
                <a:path w="48895" h="11429">
                  <a:moveTo>
                    <a:pt x="0" y="0"/>
                  </a:moveTo>
                  <a:lnTo>
                    <a:pt x="48793" y="0"/>
                  </a:lnTo>
                  <a:lnTo>
                    <a:pt x="48793" y="11341"/>
                  </a:lnTo>
                  <a:lnTo>
                    <a:pt x="0" y="1134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5872238" y="6874205"/>
              <a:ext cx="135890" cy="138430"/>
            </a:xfrm>
            <a:custGeom>
              <a:avLst/>
              <a:gdLst/>
              <a:ahLst/>
              <a:cxnLst/>
              <a:rect l="l" t="t" r="r" b="b"/>
              <a:pathLst>
                <a:path w="135889" h="138429">
                  <a:moveTo>
                    <a:pt x="67640" y="0"/>
                  </a:moveTo>
                  <a:lnTo>
                    <a:pt x="93887" y="5380"/>
                  </a:lnTo>
                  <a:lnTo>
                    <a:pt x="115401" y="20104"/>
                  </a:lnTo>
                  <a:lnTo>
                    <a:pt x="129947" y="42048"/>
                  </a:lnTo>
                  <a:lnTo>
                    <a:pt x="135293" y="69087"/>
                  </a:lnTo>
                  <a:lnTo>
                    <a:pt x="129947" y="96101"/>
                  </a:lnTo>
                  <a:lnTo>
                    <a:pt x="115401" y="118025"/>
                  </a:lnTo>
                  <a:lnTo>
                    <a:pt x="93887" y="132737"/>
                  </a:lnTo>
                  <a:lnTo>
                    <a:pt x="67640" y="138112"/>
                  </a:lnTo>
                  <a:lnTo>
                    <a:pt x="41399" y="132737"/>
                  </a:lnTo>
                  <a:lnTo>
                    <a:pt x="19889" y="118025"/>
                  </a:lnTo>
                  <a:lnTo>
                    <a:pt x="5344" y="96101"/>
                  </a:lnTo>
                  <a:lnTo>
                    <a:pt x="0" y="69087"/>
                  </a:lnTo>
                  <a:lnTo>
                    <a:pt x="5344" y="42048"/>
                  </a:lnTo>
                  <a:lnTo>
                    <a:pt x="19889" y="20104"/>
                  </a:lnTo>
                  <a:lnTo>
                    <a:pt x="41399" y="5380"/>
                  </a:lnTo>
                  <a:lnTo>
                    <a:pt x="6764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5918250" y="6936486"/>
              <a:ext cx="48895" cy="11430"/>
            </a:xfrm>
            <a:custGeom>
              <a:avLst/>
              <a:gdLst/>
              <a:ahLst/>
              <a:cxnLst/>
              <a:rect l="l" t="t" r="r" b="b"/>
              <a:pathLst>
                <a:path w="48895" h="11429">
                  <a:moveTo>
                    <a:pt x="48793" y="0"/>
                  </a:moveTo>
                  <a:lnTo>
                    <a:pt x="0" y="0"/>
                  </a:lnTo>
                  <a:lnTo>
                    <a:pt x="0" y="11315"/>
                  </a:lnTo>
                  <a:lnTo>
                    <a:pt x="48793" y="11315"/>
                  </a:lnTo>
                  <a:lnTo>
                    <a:pt x="4879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5918250" y="6936486"/>
              <a:ext cx="48895" cy="11430"/>
            </a:xfrm>
            <a:custGeom>
              <a:avLst/>
              <a:gdLst/>
              <a:ahLst/>
              <a:cxnLst/>
              <a:rect l="l" t="t" r="r" b="b"/>
              <a:pathLst>
                <a:path w="48895" h="11429">
                  <a:moveTo>
                    <a:pt x="0" y="0"/>
                  </a:moveTo>
                  <a:lnTo>
                    <a:pt x="48793" y="0"/>
                  </a:lnTo>
                  <a:lnTo>
                    <a:pt x="48793" y="11315"/>
                  </a:lnTo>
                  <a:lnTo>
                    <a:pt x="0" y="11315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5684990" y="7214578"/>
              <a:ext cx="135890" cy="138430"/>
            </a:xfrm>
            <a:custGeom>
              <a:avLst/>
              <a:gdLst/>
              <a:ahLst/>
              <a:cxnLst/>
              <a:rect l="l" t="t" r="r" b="b"/>
              <a:pathLst>
                <a:path w="135889" h="138429">
                  <a:moveTo>
                    <a:pt x="67640" y="0"/>
                  </a:moveTo>
                  <a:lnTo>
                    <a:pt x="93885" y="5375"/>
                  </a:lnTo>
                  <a:lnTo>
                    <a:pt x="115395" y="20088"/>
                  </a:lnTo>
                  <a:lnTo>
                    <a:pt x="129937" y="42015"/>
                  </a:lnTo>
                  <a:lnTo>
                    <a:pt x="135280" y="69037"/>
                  </a:lnTo>
                  <a:lnTo>
                    <a:pt x="129937" y="96069"/>
                  </a:lnTo>
                  <a:lnTo>
                    <a:pt x="115395" y="118009"/>
                  </a:lnTo>
                  <a:lnTo>
                    <a:pt x="93885" y="132732"/>
                  </a:lnTo>
                  <a:lnTo>
                    <a:pt x="67640" y="138112"/>
                  </a:lnTo>
                  <a:lnTo>
                    <a:pt x="41399" y="132732"/>
                  </a:lnTo>
                  <a:lnTo>
                    <a:pt x="19889" y="118009"/>
                  </a:lnTo>
                  <a:lnTo>
                    <a:pt x="5344" y="96069"/>
                  </a:lnTo>
                  <a:lnTo>
                    <a:pt x="0" y="69037"/>
                  </a:lnTo>
                  <a:lnTo>
                    <a:pt x="5344" y="42015"/>
                  </a:lnTo>
                  <a:lnTo>
                    <a:pt x="19889" y="20088"/>
                  </a:lnTo>
                  <a:lnTo>
                    <a:pt x="41399" y="5375"/>
                  </a:lnTo>
                  <a:lnTo>
                    <a:pt x="6764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5731002" y="7276833"/>
              <a:ext cx="48895" cy="11430"/>
            </a:xfrm>
            <a:custGeom>
              <a:avLst/>
              <a:gdLst/>
              <a:ahLst/>
              <a:cxnLst/>
              <a:rect l="l" t="t" r="r" b="b"/>
              <a:pathLst>
                <a:path w="48895" h="11429">
                  <a:moveTo>
                    <a:pt x="48793" y="0"/>
                  </a:moveTo>
                  <a:lnTo>
                    <a:pt x="0" y="0"/>
                  </a:lnTo>
                  <a:lnTo>
                    <a:pt x="0" y="11315"/>
                  </a:lnTo>
                  <a:lnTo>
                    <a:pt x="48793" y="11315"/>
                  </a:lnTo>
                  <a:lnTo>
                    <a:pt x="4879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5731002" y="7276833"/>
              <a:ext cx="48895" cy="11430"/>
            </a:xfrm>
            <a:custGeom>
              <a:avLst/>
              <a:gdLst/>
              <a:ahLst/>
              <a:cxnLst/>
              <a:rect l="l" t="t" r="r" b="b"/>
              <a:pathLst>
                <a:path w="48895" h="11429">
                  <a:moveTo>
                    <a:pt x="0" y="0"/>
                  </a:moveTo>
                  <a:lnTo>
                    <a:pt x="48793" y="0"/>
                  </a:lnTo>
                  <a:lnTo>
                    <a:pt x="48793" y="11315"/>
                  </a:lnTo>
                  <a:lnTo>
                    <a:pt x="0" y="11315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5692825" y="6834848"/>
              <a:ext cx="135890" cy="138430"/>
            </a:xfrm>
            <a:custGeom>
              <a:avLst/>
              <a:gdLst/>
              <a:ahLst/>
              <a:cxnLst/>
              <a:rect l="l" t="t" r="r" b="b"/>
              <a:pathLst>
                <a:path w="135889" h="138429">
                  <a:moveTo>
                    <a:pt x="67640" y="0"/>
                  </a:moveTo>
                  <a:lnTo>
                    <a:pt x="93887" y="5375"/>
                  </a:lnTo>
                  <a:lnTo>
                    <a:pt x="115401" y="20089"/>
                  </a:lnTo>
                  <a:lnTo>
                    <a:pt x="129947" y="42021"/>
                  </a:lnTo>
                  <a:lnTo>
                    <a:pt x="135293" y="69049"/>
                  </a:lnTo>
                  <a:lnTo>
                    <a:pt x="129947" y="96069"/>
                  </a:lnTo>
                  <a:lnTo>
                    <a:pt x="115401" y="118006"/>
                  </a:lnTo>
                  <a:lnTo>
                    <a:pt x="93887" y="132731"/>
                  </a:lnTo>
                  <a:lnTo>
                    <a:pt x="67640" y="138112"/>
                  </a:lnTo>
                  <a:lnTo>
                    <a:pt x="41399" y="132731"/>
                  </a:lnTo>
                  <a:lnTo>
                    <a:pt x="19889" y="118006"/>
                  </a:lnTo>
                  <a:lnTo>
                    <a:pt x="5344" y="96069"/>
                  </a:lnTo>
                  <a:lnTo>
                    <a:pt x="0" y="69049"/>
                  </a:lnTo>
                  <a:lnTo>
                    <a:pt x="5344" y="42021"/>
                  </a:lnTo>
                  <a:lnTo>
                    <a:pt x="19889" y="20089"/>
                  </a:lnTo>
                  <a:lnTo>
                    <a:pt x="41399" y="5375"/>
                  </a:lnTo>
                  <a:lnTo>
                    <a:pt x="6764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5738837" y="6897103"/>
              <a:ext cx="48895" cy="11430"/>
            </a:xfrm>
            <a:custGeom>
              <a:avLst/>
              <a:gdLst/>
              <a:ahLst/>
              <a:cxnLst/>
              <a:rect l="l" t="t" r="r" b="b"/>
              <a:pathLst>
                <a:path w="48895" h="11429">
                  <a:moveTo>
                    <a:pt x="48793" y="0"/>
                  </a:moveTo>
                  <a:lnTo>
                    <a:pt x="0" y="0"/>
                  </a:lnTo>
                  <a:lnTo>
                    <a:pt x="0" y="11315"/>
                  </a:lnTo>
                  <a:lnTo>
                    <a:pt x="48793" y="11315"/>
                  </a:lnTo>
                  <a:lnTo>
                    <a:pt x="4879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5738837" y="6897103"/>
              <a:ext cx="48895" cy="11430"/>
            </a:xfrm>
            <a:custGeom>
              <a:avLst/>
              <a:gdLst/>
              <a:ahLst/>
              <a:cxnLst/>
              <a:rect l="l" t="t" r="r" b="b"/>
              <a:pathLst>
                <a:path w="48895" h="11429">
                  <a:moveTo>
                    <a:pt x="0" y="0"/>
                  </a:moveTo>
                  <a:lnTo>
                    <a:pt x="48793" y="0"/>
                  </a:lnTo>
                  <a:lnTo>
                    <a:pt x="48793" y="11315"/>
                  </a:lnTo>
                  <a:lnTo>
                    <a:pt x="0" y="11315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5761469" y="6976224"/>
              <a:ext cx="135890" cy="138430"/>
            </a:xfrm>
            <a:custGeom>
              <a:avLst/>
              <a:gdLst/>
              <a:ahLst/>
              <a:cxnLst/>
              <a:rect l="l" t="t" r="r" b="b"/>
              <a:pathLst>
                <a:path w="135889" h="138429">
                  <a:moveTo>
                    <a:pt x="67640" y="0"/>
                  </a:moveTo>
                  <a:lnTo>
                    <a:pt x="41394" y="5377"/>
                  </a:lnTo>
                  <a:lnTo>
                    <a:pt x="19885" y="20096"/>
                  </a:lnTo>
                  <a:lnTo>
                    <a:pt x="5343" y="42032"/>
                  </a:lnTo>
                  <a:lnTo>
                    <a:pt x="0" y="69062"/>
                  </a:lnTo>
                  <a:lnTo>
                    <a:pt x="5343" y="96080"/>
                  </a:lnTo>
                  <a:lnTo>
                    <a:pt x="19885" y="118013"/>
                  </a:lnTo>
                  <a:lnTo>
                    <a:pt x="41394" y="132733"/>
                  </a:lnTo>
                  <a:lnTo>
                    <a:pt x="67640" y="138112"/>
                  </a:lnTo>
                  <a:lnTo>
                    <a:pt x="93875" y="132733"/>
                  </a:lnTo>
                  <a:lnTo>
                    <a:pt x="115385" y="118013"/>
                  </a:lnTo>
                  <a:lnTo>
                    <a:pt x="129933" y="96080"/>
                  </a:lnTo>
                  <a:lnTo>
                    <a:pt x="135280" y="69062"/>
                  </a:lnTo>
                  <a:lnTo>
                    <a:pt x="129933" y="42032"/>
                  </a:lnTo>
                  <a:lnTo>
                    <a:pt x="115385" y="20096"/>
                  </a:lnTo>
                  <a:lnTo>
                    <a:pt x="93875" y="5377"/>
                  </a:lnTo>
                  <a:lnTo>
                    <a:pt x="6764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5761469" y="6976224"/>
              <a:ext cx="135890" cy="138430"/>
            </a:xfrm>
            <a:custGeom>
              <a:avLst/>
              <a:gdLst/>
              <a:ahLst/>
              <a:cxnLst/>
              <a:rect l="l" t="t" r="r" b="b"/>
              <a:pathLst>
                <a:path w="135889" h="138429">
                  <a:moveTo>
                    <a:pt x="67640" y="0"/>
                  </a:moveTo>
                  <a:lnTo>
                    <a:pt x="93875" y="5377"/>
                  </a:lnTo>
                  <a:lnTo>
                    <a:pt x="115385" y="20096"/>
                  </a:lnTo>
                  <a:lnTo>
                    <a:pt x="129933" y="42032"/>
                  </a:lnTo>
                  <a:lnTo>
                    <a:pt x="135280" y="69062"/>
                  </a:lnTo>
                  <a:lnTo>
                    <a:pt x="129933" y="96080"/>
                  </a:lnTo>
                  <a:lnTo>
                    <a:pt x="115385" y="118013"/>
                  </a:lnTo>
                  <a:lnTo>
                    <a:pt x="93875" y="132733"/>
                  </a:lnTo>
                  <a:lnTo>
                    <a:pt x="67640" y="138112"/>
                  </a:lnTo>
                  <a:lnTo>
                    <a:pt x="41394" y="132733"/>
                  </a:lnTo>
                  <a:lnTo>
                    <a:pt x="19885" y="118013"/>
                  </a:lnTo>
                  <a:lnTo>
                    <a:pt x="5343" y="96080"/>
                  </a:lnTo>
                  <a:lnTo>
                    <a:pt x="0" y="69062"/>
                  </a:lnTo>
                  <a:lnTo>
                    <a:pt x="5343" y="42032"/>
                  </a:lnTo>
                  <a:lnTo>
                    <a:pt x="19885" y="20096"/>
                  </a:lnTo>
                  <a:lnTo>
                    <a:pt x="41394" y="5377"/>
                  </a:lnTo>
                  <a:lnTo>
                    <a:pt x="6764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5807481" y="7038492"/>
              <a:ext cx="48895" cy="11430"/>
            </a:xfrm>
            <a:custGeom>
              <a:avLst/>
              <a:gdLst/>
              <a:ahLst/>
              <a:cxnLst/>
              <a:rect l="l" t="t" r="r" b="b"/>
              <a:pathLst>
                <a:path w="48895" h="11429">
                  <a:moveTo>
                    <a:pt x="48780" y="0"/>
                  </a:moveTo>
                  <a:lnTo>
                    <a:pt x="0" y="0"/>
                  </a:lnTo>
                  <a:lnTo>
                    <a:pt x="0" y="11302"/>
                  </a:lnTo>
                  <a:lnTo>
                    <a:pt x="48780" y="11302"/>
                  </a:lnTo>
                  <a:lnTo>
                    <a:pt x="4878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12"/>
            <p:cNvSpPr/>
            <p:nvPr/>
          </p:nvSpPr>
          <p:spPr>
            <a:xfrm>
              <a:off x="5807481" y="7038492"/>
              <a:ext cx="48895" cy="11430"/>
            </a:xfrm>
            <a:custGeom>
              <a:avLst/>
              <a:gdLst/>
              <a:ahLst/>
              <a:cxnLst/>
              <a:rect l="l" t="t" r="r" b="b"/>
              <a:pathLst>
                <a:path w="48895" h="11429">
                  <a:moveTo>
                    <a:pt x="0" y="0"/>
                  </a:moveTo>
                  <a:lnTo>
                    <a:pt x="48780" y="0"/>
                  </a:lnTo>
                  <a:lnTo>
                    <a:pt x="48780" y="11302"/>
                  </a:lnTo>
                  <a:lnTo>
                    <a:pt x="0" y="11302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13"/>
            <p:cNvSpPr/>
            <p:nvPr/>
          </p:nvSpPr>
          <p:spPr>
            <a:xfrm>
              <a:off x="5530088" y="7225665"/>
              <a:ext cx="135890" cy="138430"/>
            </a:xfrm>
            <a:custGeom>
              <a:avLst/>
              <a:gdLst/>
              <a:ahLst/>
              <a:cxnLst/>
              <a:rect l="l" t="t" r="r" b="b"/>
              <a:pathLst>
                <a:path w="135889" h="138429">
                  <a:moveTo>
                    <a:pt x="67640" y="0"/>
                  </a:moveTo>
                  <a:lnTo>
                    <a:pt x="93885" y="5379"/>
                  </a:lnTo>
                  <a:lnTo>
                    <a:pt x="115395" y="20100"/>
                  </a:lnTo>
                  <a:lnTo>
                    <a:pt x="129937" y="42037"/>
                  </a:lnTo>
                  <a:lnTo>
                    <a:pt x="135280" y="69062"/>
                  </a:lnTo>
                  <a:lnTo>
                    <a:pt x="129937" y="96091"/>
                  </a:lnTo>
                  <a:lnTo>
                    <a:pt x="115395" y="118022"/>
                  </a:lnTo>
                  <a:lnTo>
                    <a:pt x="93885" y="132736"/>
                  </a:lnTo>
                  <a:lnTo>
                    <a:pt x="67640" y="138112"/>
                  </a:lnTo>
                  <a:lnTo>
                    <a:pt x="41399" y="132736"/>
                  </a:lnTo>
                  <a:lnTo>
                    <a:pt x="19889" y="118022"/>
                  </a:lnTo>
                  <a:lnTo>
                    <a:pt x="5344" y="96091"/>
                  </a:lnTo>
                  <a:lnTo>
                    <a:pt x="0" y="69062"/>
                  </a:lnTo>
                  <a:lnTo>
                    <a:pt x="5344" y="42037"/>
                  </a:lnTo>
                  <a:lnTo>
                    <a:pt x="19889" y="20100"/>
                  </a:lnTo>
                  <a:lnTo>
                    <a:pt x="41399" y="5379"/>
                  </a:lnTo>
                  <a:lnTo>
                    <a:pt x="6764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" name="object 114"/>
            <p:cNvSpPr/>
            <p:nvPr/>
          </p:nvSpPr>
          <p:spPr>
            <a:xfrm>
              <a:off x="5576112" y="7287945"/>
              <a:ext cx="48895" cy="11430"/>
            </a:xfrm>
            <a:custGeom>
              <a:avLst/>
              <a:gdLst/>
              <a:ahLst/>
              <a:cxnLst/>
              <a:rect l="l" t="t" r="r" b="b"/>
              <a:pathLst>
                <a:path w="48895" h="11429">
                  <a:moveTo>
                    <a:pt x="48780" y="0"/>
                  </a:moveTo>
                  <a:lnTo>
                    <a:pt x="0" y="0"/>
                  </a:lnTo>
                  <a:lnTo>
                    <a:pt x="0" y="11315"/>
                  </a:lnTo>
                  <a:lnTo>
                    <a:pt x="48780" y="11315"/>
                  </a:lnTo>
                  <a:lnTo>
                    <a:pt x="4878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" name="object 115"/>
            <p:cNvSpPr/>
            <p:nvPr/>
          </p:nvSpPr>
          <p:spPr>
            <a:xfrm>
              <a:off x="5576112" y="7287945"/>
              <a:ext cx="48895" cy="11430"/>
            </a:xfrm>
            <a:custGeom>
              <a:avLst/>
              <a:gdLst/>
              <a:ahLst/>
              <a:cxnLst/>
              <a:rect l="l" t="t" r="r" b="b"/>
              <a:pathLst>
                <a:path w="48895" h="11429">
                  <a:moveTo>
                    <a:pt x="0" y="0"/>
                  </a:moveTo>
                  <a:lnTo>
                    <a:pt x="48780" y="0"/>
                  </a:lnTo>
                  <a:lnTo>
                    <a:pt x="48780" y="11315"/>
                  </a:lnTo>
                  <a:lnTo>
                    <a:pt x="0" y="11315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" name="object 116"/>
            <p:cNvSpPr/>
            <p:nvPr/>
          </p:nvSpPr>
          <p:spPr>
            <a:xfrm>
              <a:off x="5637936" y="7057021"/>
              <a:ext cx="135890" cy="138430"/>
            </a:xfrm>
            <a:custGeom>
              <a:avLst/>
              <a:gdLst/>
              <a:ahLst/>
              <a:cxnLst/>
              <a:rect l="l" t="t" r="r" b="b"/>
              <a:pathLst>
                <a:path w="135889" h="138429">
                  <a:moveTo>
                    <a:pt x="67640" y="0"/>
                  </a:moveTo>
                  <a:lnTo>
                    <a:pt x="41394" y="5375"/>
                  </a:lnTo>
                  <a:lnTo>
                    <a:pt x="19885" y="20089"/>
                  </a:lnTo>
                  <a:lnTo>
                    <a:pt x="5343" y="42021"/>
                  </a:lnTo>
                  <a:lnTo>
                    <a:pt x="0" y="69049"/>
                  </a:lnTo>
                  <a:lnTo>
                    <a:pt x="5343" y="96080"/>
                  </a:lnTo>
                  <a:lnTo>
                    <a:pt x="19885" y="118016"/>
                  </a:lnTo>
                  <a:lnTo>
                    <a:pt x="41394" y="132734"/>
                  </a:lnTo>
                  <a:lnTo>
                    <a:pt x="67640" y="138112"/>
                  </a:lnTo>
                  <a:lnTo>
                    <a:pt x="93875" y="132734"/>
                  </a:lnTo>
                  <a:lnTo>
                    <a:pt x="115385" y="118016"/>
                  </a:lnTo>
                  <a:lnTo>
                    <a:pt x="129933" y="96080"/>
                  </a:lnTo>
                  <a:lnTo>
                    <a:pt x="135280" y="69049"/>
                  </a:lnTo>
                  <a:lnTo>
                    <a:pt x="129933" y="42021"/>
                  </a:lnTo>
                  <a:lnTo>
                    <a:pt x="115385" y="20089"/>
                  </a:lnTo>
                  <a:lnTo>
                    <a:pt x="93875" y="5375"/>
                  </a:lnTo>
                  <a:lnTo>
                    <a:pt x="6764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117"/>
            <p:cNvSpPr/>
            <p:nvPr/>
          </p:nvSpPr>
          <p:spPr>
            <a:xfrm>
              <a:off x="5637936" y="7057021"/>
              <a:ext cx="135890" cy="138430"/>
            </a:xfrm>
            <a:custGeom>
              <a:avLst/>
              <a:gdLst/>
              <a:ahLst/>
              <a:cxnLst/>
              <a:rect l="l" t="t" r="r" b="b"/>
              <a:pathLst>
                <a:path w="135889" h="138429">
                  <a:moveTo>
                    <a:pt x="67640" y="0"/>
                  </a:moveTo>
                  <a:lnTo>
                    <a:pt x="93875" y="5375"/>
                  </a:lnTo>
                  <a:lnTo>
                    <a:pt x="115385" y="20089"/>
                  </a:lnTo>
                  <a:lnTo>
                    <a:pt x="129933" y="42021"/>
                  </a:lnTo>
                  <a:lnTo>
                    <a:pt x="135280" y="69049"/>
                  </a:lnTo>
                  <a:lnTo>
                    <a:pt x="129933" y="96080"/>
                  </a:lnTo>
                  <a:lnTo>
                    <a:pt x="115385" y="118016"/>
                  </a:lnTo>
                  <a:lnTo>
                    <a:pt x="93875" y="132734"/>
                  </a:lnTo>
                  <a:lnTo>
                    <a:pt x="67640" y="138112"/>
                  </a:lnTo>
                  <a:lnTo>
                    <a:pt x="41394" y="132734"/>
                  </a:lnTo>
                  <a:lnTo>
                    <a:pt x="19885" y="118016"/>
                  </a:lnTo>
                  <a:lnTo>
                    <a:pt x="5343" y="96080"/>
                  </a:lnTo>
                  <a:lnTo>
                    <a:pt x="0" y="69049"/>
                  </a:lnTo>
                  <a:lnTo>
                    <a:pt x="5343" y="42021"/>
                  </a:lnTo>
                  <a:lnTo>
                    <a:pt x="19885" y="20089"/>
                  </a:lnTo>
                  <a:lnTo>
                    <a:pt x="41394" y="5375"/>
                  </a:lnTo>
                  <a:lnTo>
                    <a:pt x="6764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" name="object 118"/>
            <p:cNvSpPr/>
            <p:nvPr/>
          </p:nvSpPr>
          <p:spPr>
            <a:xfrm>
              <a:off x="5683948" y="7119277"/>
              <a:ext cx="48895" cy="11430"/>
            </a:xfrm>
            <a:custGeom>
              <a:avLst/>
              <a:gdLst/>
              <a:ahLst/>
              <a:cxnLst/>
              <a:rect l="l" t="t" r="r" b="b"/>
              <a:pathLst>
                <a:path w="48895" h="11429">
                  <a:moveTo>
                    <a:pt x="48793" y="0"/>
                  </a:moveTo>
                  <a:lnTo>
                    <a:pt x="0" y="0"/>
                  </a:lnTo>
                  <a:lnTo>
                    <a:pt x="0" y="11315"/>
                  </a:lnTo>
                  <a:lnTo>
                    <a:pt x="48793" y="11315"/>
                  </a:lnTo>
                  <a:lnTo>
                    <a:pt x="4879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" name="object 119"/>
            <p:cNvSpPr/>
            <p:nvPr/>
          </p:nvSpPr>
          <p:spPr>
            <a:xfrm>
              <a:off x="5683948" y="7119277"/>
              <a:ext cx="48895" cy="11430"/>
            </a:xfrm>
            <a:custGeom>
              <a:avLst/>
              <a:gdLst/>
              <a:ahLst/>
              <a:cxnLst/>
              <a:rect l="l" t="t" r="r" b="b"/>
              <a:pathLst>
                <a:path w="48895" h="11429">
                  <a:moveTo>
                    <a:pt x="0" y="0"/>
                  </a:moveTo>
                  <a:lnTo>
                    <a:pt x="48793" y="0"/>
                  </a:lnTo>
                  <a:lnTo>
                    <a:pt x="48793" y="11315"/>
                  </a:lnTo>
                  <a:lnTo>
                    <a:pt x="0" y="11315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" name="object 120"/>
            <p:cNvSpPr/>
            <p:nvPr/>
          </p:nvSpPr>
          <p:spPr>
            <a:xfrm>
              <a:off x="5464213" y="6818592"/>
              <a:ext cx="135890" cy="138430"/>
            </a:xfrm>
            <a:custGeom>
              <a:avLst/>
              <a:gdLst/>
              <a:ahLst/>
              <a:cxnLst/>
              <a:rect l="l" t="t" r="r" b="b"/>
              <a:pathLst>
                <a:path w="135889" h="138429">
                  <a:moveTo>
                    <a:pt x="67640" y="0"/>
                  </a:moveTo>
                  <a:lnTo>
                    <a:pt x="41399" y="5377"/>
                  </a:lnTo>
                  <a:lnTo>
                    <a:pt x="19889" y="20096"/>
                  </a:lnTo>
                  <a:lnTo>
                    <a:pt x="5344" y="42032"/>
                  </a:lnTo>
                  <a:lnTo>
                    <a:pt x="0" y="69062"/>
                  </a:lnTo>
                  <a:lnTo>
                    <a:pt x="5344" y="96076"/>
                  </a:lnTo>
                  <a:lnTo>
                    <a:pt x="19889" y="118000"/>
                  </a:lnTo>
                  <a:lnTo>
                    <a:pt x="41399" y="132711"/>
                  </a:lnTo>
                  <a:lnTo>
                    <a:pt x="67640" y="138087"/>
                  </a:lnTo>
                  <a:lnTo>
                    <a:pt x="93884" y="132711"/>
                  </a:lnTo>
                  <a:lnTo>
                    <a:pt x="115403" y="118000"/>
                  </a:lnTo>
                  <a:lnTo>
                    <a:pt x="129956" y="96076"/>
                  </a:lnTo>
                  <a:lnTo>
                    <a:pt x="135305" y="69062"/>
                  </a:lnTo>
                  <a:lnTo>
                    <a:pt x="129956" y="42032"/>
                  </a:lnTo>
                  <a:lnTo>
                    <a:pt x="115403" y="20096"/>
                  </a:lnTo>
                  <a:lnTo>
                    <a:pt x="93884" y="5377"/>
                  </a:lnTo>
                  <a:lnTo>
                    <a:pt x="6764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" name="object 121"/>
            <p:cNvSpPr/>
            <p:nvPr/>
          </p:nvSpPr>
          <p:spPr>
            <a:xfrm>
              <a:off x="4445571" y="6818592"/>
              <a:ext cx="1154430" cy="144780"/>
            </a:xfrm>
            <a:custGeom>
              <a:avLst/>
              <a:gdLst/>
              <a:ahLst/>
              <a:cxnLst/>
              <a:rect l="l" t="t" r="r" b="b"/>
              <a:pathLst>
                <a:path w="1154429" h="144779">
                  <a:moveTo>
                    <a:pt x="1086281" y="0"/>
                  </a:moveTo>
                  <a:lnTo>
                    <a:pt x="1112526" y="5377"/>
                  </a:lnTo>
                  <a:lnTo>
                    <a:pt x="1134044" y="20096"/>
                  </a:lnTo>
                  <a:lnTo>
                    <a:pt x="1148598" y="42032"/>
                  </a:lnTo>
                  <a:lnTo>
                    <a:pt x="1153947" y="69062"/>
                  </a:lnTo>
                  <a:lnTo>
                    <a:pt x="1148598" y="96076"/>
                  </a:lnTo>
                  <a:lnTo>
                    <a:pt x="1134044" y="118000"/>
                  </a:lnTo>
                  <a:lnTo>
                    <a:pt x="1112526" y="132711"/>
                  </a:lnTo>
                  <a:lnTo>
                    <a:pt x="1086281" y="138087"/>
                  </a:lnTo>
                  <a:lnTo>
                    <a:pt x="1060041" y="132711"/>
                  </a:lnTo>
                  <a:lnTo>
                    <a:pt x="1038531" y="118000"/>
                  </a:lnTo>
                  <a:lnTo>
                    <a:pt x="1023986" y="96076"/>
                  </a:lnTo>
                  <a:lnTo>
                    <a:pt x="1018641" y="69062"/>
                  </a:lnTo>
                  <a:lnTo>
                    <a:pt x="1023986" y="42032"/>
                  </a:lnTo>
                  <a:lnTo>
                    <a:pt x="1038531" y="20096"/>
                  </a:lnTo>
                  <a:lnTo>
                    <a:pt x="1060041" y="5377"/>
                  </a:lnTo>
                  <a:lnTo>
                    <a:pt x="1086281" y="0"/>
                  </a:lnTo>
                  <a:close/>
                </a:path>
                <a:path w="1154429" h="144779">
                  <a:moveTo>
                    <a:pt x="67640" y="6400"/>
                  </a:moveTo>
                  <a:lnTo>
                    <a:pt x="93882" y="11776"/>
                  </a:lnTo>
                  <a:lnTo>
                    <a:pt x="115396" y="26492"/>
                  </a:lnTo>
                  <a:lnTo>
                    <a:pt x="129946" y="48427"/>
                  </a:lnTo>
                  <a:lnTo>
                    <a:pt x="135293" y="75463"/>
                  </a:lnTo>
                  <a:lnTo>
                    <a:pt x="129946" y="102481"/>
                  </a:lnTo>
                  <a:lnTo>
                    <a:pt x="115396" y="124413"/>
                  </a:lnTo>
                  <a:lnTo>
                    <a:pt x="93882" y="139133"/>
                  </a:lnTo>
                  <a:lnTo>
                    <a:pt x="67640" y="144513"/>
                  </a:lnTo>
                  <a:lnTo>
                    <a:pt x="41399" y="139133"/>
                  </a:lnTo>
                  <a:lnTo>
                    <a:pt x="19889" y="124413"/>
                  </a:lnTo>
                  <a:lnTo>
                    <a:pt x="5344" y="102481"/>
                  </a:lnTo>
                  <a:lnTo>
                    <a:pt x="0" y="75463"/>
                  </a:lnTo>
                  <a:lnTo>
                    <a:pt x="5344" y="48427"/>
                  </a:lnTo>
                  <a:lnTo>
                    <a:pt x="19889" y="26492"/>
                  </a:lnTo>
                  <a:lnTo>
                    <a:pt x="41399" y="11776"/>
                  </a:lnTo>
                  <a:lnTo>
                    <a:pt x="67640" y="6400"/>
                  </a:lnTo>
                  <a:close/>
                </a:path>
                <a:path w="1154429" h="144779">
                  <a:moveTo>
                    <a:pt x="220344" y="1816"/>
                  </a:moveTo>
                  <a:lnTo>
                    <a:pt x="246587" y="7195"/>
                  </a:lnTo>
                  <a:lnTo>
                    <a:pt x="268101" y="21915"/>
                  </a:lnTo>
                  <a:lnTo>
                    <a:pt x="282651" y="43848"/>
                  </a:lnTo>
                  <a:lnTo>
                    <a:pt x="287997" y="70866"/>
                  </a:lnTo>
                  <a:lnTo>
                    <a:pt x="282651" y="97901"/>
                  </a:lnTo>
                  <a:lnTo>
                    <a:pt x="268101" y="119837"/>
                  </a:lnTo>
                  <a:lnTo>
                    <a:pt x="246587" y="134552"/>
                  </a:lnTo>
                  <a:lnTo>
                    <a:pt x="220344" y="139928"/>
                  </a:lnTo>
                  <a:lnTo>
                    <a:pt x="194104" y="134552"/>
                  </a:lnTo>
                  <a:lnTo>
                    <a:pt x="172594" y="119837"/>
                  </a:lnTo>
                  <a:lnTo>
                    <a:pt x="158049" y="97901"/>
                  </a:lnTo>
                  <a:lnTo>
                    <a:pt x="152704" y="70866"/>
                  </a:lnTo>
                  <a:lnTo>
                    <a:pt x="158049" y="43848"/>
                  </a:lnTo>
                  <a:lnTo>
                    <a:pt x="172594" y="21915"/>
                  </a:lnTo>
                  <a:lnTo>
                    <a:pt x="194104" y="7195"/>
                  </a:lnTo>
                  <a:lnTo>
                    <a:pt x="220344" y="181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" name="object 122"/>
            <p:cNvSpPr/>
            <p:nvPr/>
          </p:nvSpPr>
          <p:spPr>
            <a:xfrm>
              <a:off x="5510237" y="6880860"/>
              <a:ext cx="48895" cy="11430"/>
            </a:xfrm>
            <a:custGeom>
              <a:avLst/>
              <a:gdLst/>
              <a:ahLst/>
              <a:cxnLst/>
              <a:rect l="l" t="t" r="r" b="b"/>
              <a:pathLst>
                <a:path w="48895" h="11429">
                  <a:moveTo>
                    <a:pt x="48793" y="0"/>
                  </a:moveTo>
                  <a:lnTo>
                    <a:pt x="0" y="0"/>
                  </a:lnTo>
                  <a:lnTo>
                    <a:pt x="0" y="11303"/>
                  </a:lnTo>
                  <a:lnTo>
                    <a:pt x="48793" y="11303"/>
                  </a:lnTo>
                  <a:lnTo>
                    <a:pt x="4879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" name="object 123"/>
            <p:cNvSpPr/>
            <p:nvPr/>
          </p:nvSpPr>
          <p:spPr>
            <a:xfrm>
              <a:off x="5510237" y="6880860"/>
              <a:ext cx="48895" cy="11430"/>
            </a:xfrm>
            <a:custGeom>
              <a:avLst/>
              <a:gdLst/>
              <a:ahLst/>
              <a:cxnLst/>
              <a:rect l="l" t="t" r="r" b="b"/>
              <a:pathLst>
                <a:path w="48895" h="11429">
                  <a:moveTo>
                    <a:pt x="0" y="0"/>
                  </a:moveTo>
                  <a:lnTo>
                    <a:pt x="48793" y="0"/>
                  </a:lnTo>
                  <a:lnTo>
                    <a:pt x="48793" y="11303"/>
                  </a:lnTo>
                  <a:lnTo>
                    <a:pt x="0" y="11303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" name="object 124"/>
            <p:cNvSpPr/>
            <p:nvPr/>
          </p:nvSpPr>
          <p:spPr>
            <a:xfrm>
              <a:off x="4491596" y="6887260"/>
              <a:ext cx="48895" cy="11430"/>
            </a:xfrm>
            <a:custGeom>
              <a:avLst/>
              <a:gdLst/>
              <a:ahLst/>
              <a:cxnLst/>
              <a:rect l="l" t="t" r="r" b="b"/>
              <a:pathLst>
                <a:path w="48895" h="11429">
                  <a:moveTo>
                    <a:pt x="48793" y="0"/>
                  </a:moveTo>
                  <a:lnTo>
                    <a:pt x="0" y="0"/>
                  </a:lnTo>
                  <a:lnTo>
                    <a:pt x="0" y="11302"/>
                  </a:lnTo>
                  <a:lnTo>
                    <a:pt x="48793" y="11302"/>
                  </a:lnTo>
                  <a:lnTo>
                    <a:pt x="4879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" name="object 125"/>
            <p:cNvSpPr/>
            <p:nvPr/>
          </p:nvSpPr>
          <p:spPr>
            <a:xfrm>
              <a:off x="4491596" y="6887260"/>
              <a:ext cx="48895" cy="11430"/>
            </a:xfrm>
            <a:custGeom>
              <a:avLst/>
              <a:gdLst/>
              <a:ahLst/>
              <a:cxnLst/>
              <a:rect l="l" t="t" r="r" b="b"/>
              <a:pathLst>
                <a:path w="48895" h="11429">
                  <a:moveTo>
                    <a:pt x="0" y="0"/>
                  </a:moveTo>
                  <a:lnTo>
                    <a:pt x="48793" y="0"/>
                  </a:lnTo>
                  <a:lnTo>
                    <a:pt x="48793" y="11303"/>
                  </a:lnTo>
                  <a:lnTo>
                    <a:pt x="0" y="11303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" name="object 126"/>
            <p:cNvSpPr/>
            <p:nvPr/>
          </p:nvSpPr>
          <p:spPr>
            <a:xfrm>
              <a:off x="4644301" y="6882663"/>
              <a:ext cx="48895" cy="11430"/>
            </a:xfrm>
            <a:custGeom>
              <a:avLst/>
              <a:gdLst/>
              <a:ahLst/>
              <a:cxnLst/>
              <a:rect l="l" t="t" r="r" b="b"/>
              <a:pathLst>
                <a:path w="48895" h="11429">
                  <a:moveTo>
                    <a:pt x="48793" y="0"/>
                  </a:moveTo>
                  <a:lnTo>
                    <a:pt x="0" y="0"/>
                  </a:lnTo>
                  <a:lnTo>
                    <a:pt x="0" y="11341"/>
                  </a:lnTo>
                  <a:lnTo>
                    <a:pt x="48793" y="11341"/>
                  </a:lnTo>
                  <a:lnTo>
                    <a:pt x="4879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" name="object 127"/>
            <p:cNvSpPr/>
            <p:nvPr/>
          </p:nvSpPr>
          <p:spPr>
            <a:xfrm>
              <a:off x="4644301" y="6882663"/>
              <a:ext cx="48895" cy="11430"/>
            </a:xfrm>
            <a:custGeom>
              <a:avLst/>
              <a:gdLst/>
              <a:ahLst/>
              <a:cxnLst/>
              <a:rect l="l" t="t" r="r" b="b"/>
              <a:pathLst>
                <a:path w="48895" h="11429">
                  <a:moveTo>
                    <a:pt x="0" y="0"/>
                  </a:moveTo>
                  <a:lnTo>
                    <a:pt x="48793" y="0"/>
                  </a:lnTo>
                  <a:lnTo>
                    <a:pt x="48793" y="11341"/>
                  </a:lnTo>
                  <a:lnTo>
                    <a:pt x="0" y="1134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" name="object 128"/>
            <p:cNvSpPr/>
            <p:nvPr/>
          </p:nvSpPr>
          <p:spPr>
            <a:xfrm>
              <a:off x="4855591" y="6835838"/>
              <a:ext cx="135890" cy="138430"/>
            </a:xfrm>
            <a:custGeom>
              <a:avLst/>
              <a:gdLst/>
              <a:ahLst/>
              <a:cxnLst/>
              <a:rect l="l" t="t" r="r" b="b"/>
              <a:pathLst>
                <a:path w="135889" h="138429">
                  <a:moveTo>
                    <a:pt x="67640" y="0"/>
                  </a:moveTo>
                  <a:lnTo>
                    <a:pt x="93882" y="5375"/>
                  </a:lnTo>
                  <a:lnTo>
                    <a:pt x="115396" y="20089"/>
                  </a:lnTo>
                  <a:lnTo>
                    <a:pt x="129946" y="42021"/>
                  </a:lnTo>
                  <a:lnTo>
                    <a:pt x="135293" y="69049"/>
                  </a:lnTo>
                  <a:lnTo>
                    <a:pt x="129946" y="96080"/>
                  </a:lnTo>
                  <a:lnTo>
                    <a:pt x="115396" y="118016"/>
                  </a:lnTo>
                  <a:lnTo>
                    <a:pt x="93882" y="132734"/>
                  </a:lnTo>
                  <a:lnTo>
                    <a:pt x="67640" y="138112"/>
                  </a:lnTo>
                  <a:lnTo>
                    <a:pt x="41399" y="132734"/>
                  </a:lnTo>
                  <a:lnTo>
                    <a:pt x="19889" y="118016"/>
                  </a:lnTo>
                  <a:lnTo>
                    <a:pt x="5344" y="96080"/>
                  </a:lnTo>
                  <a:lnTo>
                    <a:pt x="0" y="69049"/>
                  </a:lnTo>
                  <a:lnTo>
                    <a:pt x="5344" y="42021"/>
                  </a:lnTo>
                  <a:lnTo>
                    <a:pt x="19889" y="20089"/>
                  </a:lnTo>
                  <a:lnTo>
                    <a:pt x="41399" y="5375"/>
                  </a:lnTo>
                  <a:lnTo>
                    <a:pt x="6764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" name="object 129"/>
            <p:cNvSpPr/>
            <p:nvPr/>
          </p:nvSpPr>
          <p:spPr>
            <a:xfrm>
              <a:off x="4901603" y="6898094"/>
              <a:ext cx="48895" cy="11430"/>
            </a:xfrm>
            <a:custGeom>
              <a:avLst/>
              <a:gdLst/>
              <a:ahLst/>
              <a:cxnLst/>
              <a:rect l="l" t="t" r="r" b="b"/>
              <a:pathLst>
                <a:path w="48895" h="11429">
                  <a:moveTo>
                    <a:pt x="48793" y="0"/>
                  </a:moveTo>
                  <a:lnTo>
                    <a:pt x="0" y="0"/>
                  </a:lnTo>
                  <a:lnTo>
                    <a:pt x="0" y="11341"/>
                  </a:lnTo>
                  <a:lnTo>
                    <a:pt x="48793" y="11341"/>
                  </a:lnTo>
                  <a:lnTo>
                    <a:pt x="4879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" name="object 130"/>
            <p:cNvSpPr/>
            <p:nvPr/>
          </p:nvSpPr>
          <p:spPr>
            <a:xfrm>
              <a:off x="4901603" y="6898094"/>
              <a:ext cx="48895" cy="11430"/>
            </a:xfrm>
            <a:custGeom>
              <a:avLst/>
              <a:gdLst/>
              <a:ahLst/>
              <a:cxnLst/>
              <a:rect l="l" t="t" r="r" b="b"/>
              <a:pathLst>
                <a:path w="48895" h="11429">
                  <a:moveTo>
                    <a:pt x="0" y="0"/>
                  </a:moveTo>
                  <a:lnTo>
                    <a:pt x="48806" y="0"/>
                  </a:lnTo>
                  <a:lnTo>
                    <a:pt x="48806" y="11341"/>
                  </a:lnTo>
                  <a:lnTo>
                    <a:pt x="0" y="1134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" name="object 131"/>
            <p:cNvSpPr/>
            <p:nvPr/>
          </p:nvSpPr>
          <p:spPr>
            <a:xfrm>
              <a:off x="5042839" y="6977227"/>
              <a:ext cx="135890" cy="138430"/>
            </a:xfrm>
            <a:custGeom>
              <a:avLst/>
              <a:gdLst/>
              <a:ahLst/>
              <a:cxnLst/>
              <a:rect l="l" t="t" r="r" b="b"/>
              <a:pathLst>
                <a:path w="135889" h="138429">
                  <a:moveTo>
                    <a:pt x="67640" y="0"/>
                  </a:moveTo>
                  <a:lnTo>
                    <a:pt x="93887" y="5379"/>
                  </a:lnTo>
                  <a:lnTo>
                    <a:pt x="115401" y="20099"/>
                  </a:lnTo>
                  <a:lnTo>
                    <a:pt x="129947" y="42032"/>
                  </a:lnTo>
                  <a:lnTo>
                    <a:pt x="135293" y="69049"/>
                  </a:lnTo>
                  <a:lnTo>
                    <a:pt x="129947" y="96082"/>
                  </a:lnTo>
                  <a:lnTo>
                    <a:pt x="115401" y="118022"/>
                  </a:lnTo>
                  <a:lnTo>
                    <a:pt x="93887" y="132745"/>
                  </a:lnTo>
                  <a:lnTo>
                    <a:pt x="67640" y="138125"/>
                  </a:lnTo>
                  <a:lnTo>
                    <a:pt x="41399" y="132745"/>
                  </a:lnTo>
                  <a:lnTo>
                    <a:pt x="19889" y="118022"/>
                  </a:lnTo>
                  <a:lnTo>
                    <a:pt x="5344" y="96082"/>
                  </a:lnTo>
                  <a:lnTo>
                    <a:pt x="0" y="69049"/>
                  </a:lnTo>
                  <a:lnTo>
                    <a:pt x="5344" y="42032"/>
                  </a:lnTo>
                  <a:lnTo>
                    <a:pt x="19889" y="20099"/>
                  </a:lnTo>
                  <a:lnTo>
                    <a:pt x="41399" y="5379"/>
                  </a:lnTo>
                  <a:lnTo>
                    <a:pt x="6764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" name="object 132"/>
            <p:cNvSpPr/>
            <p:nvPr/>
          </p:nvSpPr>
          <p:spPr>
            <a:xfrm>
              <a:off x="5088864" y="7039508"/>
              <a:ext cx="48895" cy="11430"/>
            </a:xfrm>
            <a:custGeom>
              <a:avLst/>
              <a:gdLst/>
              <a:ahLst/>
              <a:cxnLst/>
              <a:rect l="l" t="t" r="r" b="b"/>
              <a:pathLst>
                <a:path w="48895" h="11429">
                  <a:moveTo>
                    <a:pt x="48793" y="0"/>
                  </a:moveTo>
                  <a:lnTo>
                    <a:pt x="0" y="0"/>
                  </a:lnTo>
                  <a:lnTo>
                    <a:pt x="0" y="11303"/>
                  </a:lnTo>
                  <a:lnTo>
                    <a:pt x="48793" y="11303"/>
                  </a:lnTo>
                  <a:lnTo>
                    <a:pt x="4879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" name="object 133"/>
            <p:cNvSpPr/>
            <p:nvPr/>
          </p:nvSpPr>
          <p:spPr>
            <a:xfrm>
              <a:off x="5088864" y="7039508"/>
              <a:ext cx="48895" cy="11430"/>
            </a:xfrm>
            <a:custGeom>
              <a:avLst/>
              <a:gdLst/>
              <a:ahLst/>
              <a:cxnLst/>
              <a:rect l="l" t="t" r="r" b="b"/>
              <a:pathLst>
                <a:path w="48895" h="11429">
                  <a:moveTo>
                    <a:pt x="0" y="0"/>
                  </a:moveTo>
                  <a:lnTo>
                    <a:pt x="48793" y="0"/>
                  </a:lnTo>
                  <a:lnTo>
                    <a:pt x="48793" y="11303"/>
                  </a:lnTo>
                  <a:lnTo>
                    <a:pt x="0" y="11303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" name="object 134"/>
            <p:cNvSpPr/>
            <p:nvPr/>
          </p:nvSpPr>
          <p:spPr>
            <a:xfrm>
              <a:off x="4997742" y="7405446"/>
              <a:ext cx="135890" cy="138430"/>
            </a:xfrm>
            <a:custGeom>
              <a:avLst/>
              <a:gdLst/>
              <a:ahLst/>
              <a:cxnLst/>
              <a:rect l="l" t="t" r="r" b="b"/>
              <a:pathLst>
                <a:path w="135889" h="138429">
                  <a:moveTo>
                    <a:pt x="67652" y="0"/>
                  </a:moveTo>
                  <a:lnTo>
                    <a:pt x="93893" y="5377"/>
                  </a:lnTo>
                  <a:lnTo>
                    <a:pt x="115403" y="20096"/>
                  </a:lnTo>
                  <a:lnTo>
                    <a:pt x="129948" y="42032"/>
                  </a:lnTo>
                  <a:lnTo>
                    <a:pt x="135293" y="69062"/>
                  </a:lnTo>
                  <a:lnTo>
                    <a:pt x="129948" y="96080"/>
                  </a:lnTo>
                  <a:lnTo>
                    <a:pt x="115403" y="118013"/>
                  </a:lnTo>
                  <a:lnTo>
                    <a:pt x="93893" y="132733"/>
                  </a:lnTo>
                  <a:lnTo>
                    <a:pt x="67652" y="138112"/>
                  </a:lnTo>
                  <a:lnTo>
                    <a:pt x="41405" y="132733"/>
                  </a:lnTo>
                  <a:lnTo>
                    <a:pt x="19891" y="118013"/>
                  </a:lnTo>
                  <a:lnTo>
                    <a:pt x="5345" y="96080"/>
                  </a:lnTo>
                  <a:lnTo>
                    <a:pt x="0" y="69062"/>
                  </a:lnTo>
                  <a:lnTo>
                    <a:pt x="5345" y="42032"/>
                  </a:lnTo>
                  <a:lnTo>
                    <a:pt x="19891" y="20096"/>
                  </a:lnTo>
                  <a:lnTo>
                    <a:pt x="41405" y="5377"/>
                  </a:lnTo>
                  <a:lnTo>
                    <a:pt x="67652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" name="object 135"/>
            <p:cNvSpPr/>
            <p:nvPr/>
          </p:nvSpPr>
          <p:spPr>
            <a:xfrm>
              <a:off x="5043766" y="7467714"/>
              <a:ext cx="48895" cy="11430"/>
            </a:xfrm>
            <a:custGeom>
              <a:avLst/>
              <a:gdLst/>
              <a:ahLst/>
              <a:cxnLst/>
              <a:rect l="l" t="t" r="r" b="b"/>
              <a:pathLst>
                <a:path w="48895" h="11429">
                  <a:moveTo>
                    <a:pt x="48793" y="0"/>
                  </a:moveTo>
                  <a:lnTo>
                    <a:pt x="0" y="0"/>
                  </a:lnTo>
                  <a:lnTo>
                    <a:pt x="0" y="11302"/>
                  </a:lnTo>
                  <a:lnTo>
                    <a:pt x="48793" y="11302"/>
                  </a:lnTo>
                  <a:lnTo>
                    <a:pt x="4879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" name="object 136"/>
            <p:cNvSpPr/>
            <p:nvPr/>
          </p:nvSpPr>
          <p:spPr>
            <a:xfrm>
              <a:off x="5043766" y="7467714"/>
              <a:ext cx="48895" cy="11430"/>
            </a:xfrm>
            <a:custGeom>
              <a:avLst/>
              <a:gdLst/>
              <a:ahLst/>
              <a:cxnLst/>
              <a:rect l="l" t="t" r="r" b="b"/>
              <a:pathLst>
                <a:path w="48895" h="11429">
                  <a:moveTo>
                    <a:pt x="0" y="0"/>
                  </a:moveTo>
                  <a:lnTo>
                    <a:pt x="48793" y="0"/>
                  </a:lnTo>
                  <a:lnTo>
                    <a:pt x="48793" y="11302"/>
                  </a:lnTo>
                  <a:lnTo>
                    <a:pt x="0" y="11302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" name="object 137"/>
            <p:cNvSpPr/>
            <p:nvPr/>
          </p:nvSpPr>
          <p:spPr>
            <a:xfrm>
              <a:off x="5158524" y="7130732"/>
              <a:ext cx="135890" cy="138430"/>
            </a:xfrm>
            <a:custGeom>
              <a:avLst/>
              <a:gdLst/>
              <a:ahLst/>
              <a:cxnLst/>
              <a:rect l="l" t="t" r="r" b="b"/>
              <a:pathLst>
                <a:path w="135889" h="138429">
                  <a:moveTo>
                    <a:pt x="67652" y="0"/>
                  </a:moveTo>
                  <a:lnTo>
                    <a:pt x="93887" y="5377"/>
                  </a:lnTo>
                  <a:lnTo>
                    <a:pt x="115398" y="20096"/>
                  </a:lnTo>
                  <a:lnTo>
                    <a:pt x="129946" y="42032"/>
                  </a:lnTo>
                  <a:lnTo>
                    <a:pt x="135293" y="69062"/>
                  </a:lnTo>
                  <a:lnTo>
                    <a:pt x="129946" y="96091"/>
                  </a:lnTo>
                  <a:lnTo>
                    <a:pt x="115398" y="118022"/>
                  </a:lnTo>
                  <a:lnTo>
                    <a:pt x="93887" y="132736"/>
                  </a:lnTo>
                  <a:lnTo>
                    <a:pt x="67652" y="138112"/>
                  </a:lnTo>
                  <a:lnTo>
                    <a:pt x="41405" y="132736"/>
                  </a:lnTo>
                  <a:lnTo>
                    <a:pt x="19891" y="118022"/>
                  </a:lnTo>
                  <a:lnTo>
                    <a:pt x="5345" y="96091"/>
                  </a:lnTo>
                  <a:lnTo>
                    <a:pt x="0" y="69062"/>
                  </a:lnTo>
                  <a:lnTo>
                    <a:pt x="5345" y="42032"/>
                  </a:lnTo>
                  <a:lnTo>
                    <a:pt x="19891" y="20096"/>
                  </a:lnTo>
                  <a:lnTo>
                    <a:pt x="41405" y="5377"/>
                  </a:lnTo>
                  <a:lnTo>
                    <a:pt x="67652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" name="object 138"/>
            <p:cNvSpPr/>
            <p:nvPr/>
          </p:nvSpPr>
          <p:spPr>
            <a:xfrm>
              <a:off x="5204548" y="7193000"/>
              <a:ext cx="48895" cy="11430"/>
            </a:xfrm>
            <a:custGeom>
              <a:avLst/>
              <a:gdLst/>
              <a:ahLst/>
              <a:cxnLst/>
              <a:rect l="l" t="t" r="r" b="b"/>
              <a:pathLst>
                <a:path w="48895" h="11429">
                  <a:moveTo>
                    <a:pt x="48793" y="0"/>
                  </a:moveTo>
                  <a:lnTo>
                    <a:pt x="0" y="0"/>
                  </a:lnTo>
                  <a:lnTo>
                    <a:pt x="0" y="11328"/>
                  </a:lnTo>
                  <a:lnTo>
                    <a:pt x="48793" y="11328"/>
                  </a:lnTo>
                  <a:lnTo>
                    <a:pt x="4879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" name="object 139"/>
            <p:cNvSpPr/>
            <p:nvPr/>
          </p:nvSpPr>
          <p:spPr>
            <a:xfrm>
              <a:off x="5204548" y="7193000"/>
              <a:ext cx="48895" cy="11430"/>
            </a:xfrm>
            <a:custGeom>
              <a:avLst/>
              <a:gdLst/>
              <a:ahLst/>
              <a:cxnLst/>
              <a:rect l="l" t="t" r="r" b="b"/>
              <a:pathLst>
                <a:path w="48895" h="11429">
                  <a:moveTo>
                    <a:pt x="0" y="0"/>
                  </a:moveTo>
                  <a:lnTo>
                    <a:pt x="48793" y="0"/>
                  </a:lnTo>
                  <a:lnTo>
                    <a:pt x="48793" y="11328"/>
                  </a:lnTo>
                  <a:lnTo>
                    <a:pt x="0" y="11328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" name="object 140"/>
            <p:cNvSpPr/>
            <p:nvPr/>
          </p:nvSpPr>
          <p:spPr>
            <a:xfrm>
              <a:off x="4468952" y="7346340"/>
              <a:ext cx="135890" cy="138430"/>
            </a:xfrm>
            <a:custGeom>
              <a:avLst/>
              <a:gdLst/>
              <a:ahLst/>
              <a:cxnLst/>
              <a:rect l="l" t="t" r="r" b="b"/>
              <a:pathLst>
                <a:path w="135889" h="138429">
                  <a:moveTo>
                    <a:pt x="67640" y="0"/>
                  </a:moveTo>
                  <a:lnTo>
                    <a:pt x="93880" y="5375"/>
                  </a:lnTo>
                  <a:lnTo>
                    <a:pt x="115390" y="20089"/>
                  </a:lnTo>
                  <a:lnTo>
                    <a:pt x="129935" y="42021"/>
                  </a:lnTo>
                  <a:lnTo>
                    <a:pt x="135280" y="69049"/>
                  </a:lnTo>
                  <a:lnTo>
                    <a:pt x="129935" y="96085"/>
                  </a:lnTo>
                  <a:lnTo>
                    <a:pt x="115390" y="118021"/>
                  </a:lnTo>
                  <a:lnTo>
                    <a:pt x="93880" y="132736"/>
                  </a:lnTo>
                  <a:lnTo>
                    <a:pt x="67640" y="138112"/>
                  </a:lnTo>
                  <a:lnTo>
                    <a:pt x="41399" y="132736"/>
                  </a:lnTo>
                  <a:lnTo>
                    <a:pt x="19889" y="118021"/>
                  </a:lnTo>
                  <a:lnTo>
                    <a:pt x="5344" y="96085"/>
                  </a:lnTo>
                  <a:lnTo>
                    <a:pt x="0" y="69049"/>
                  </a:lnTo>
                  <a:lnTo>
                    <a:pt x="5344" y="42021"/>
                  </a:lnTo>
                  <a:lnTo>
                    <a:pt x="19889" y="20089"/>
                  </a:lnTo>
                  <a:lnTo>
                    <a:pt x="41399" y="5375"/>
                  </a:lnTo>
                  <a:lnTo>
                    <a:pt x="6764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" name="object 141"/>
            <p:cNvSpPr/>
            <p:nvPr/>
          </p:nvSpPr>
          <p:spPr>
            <a:xfrm>
              <a:off x="4514964" y="7408595"/>
              <a:ext cx="48895" cy="11430"/>
            </a:xfrm>
            <a:custGeom>
              <a:avLst/>
              <a:gdLst/>
              <a:ahLst/>
              <a:cxnLst/>
              <a:rect l="l" t="t" r="r" b="b"/>
              <a:pathLst>
                <a:path w="48895" h="11429">
                  <a:moveTo>
                    <a:pt x="48793" y="0"/>
                  </a:moveTo>
                  <a:lnTo>
                    <a:pt x="0" y="0"/>
                  </a:lnTo>
                  <a:lnTo>
                    <a:pt x="0" y="11341"/>
                  </a:lnTo>
                  <a:lnTo>
                    <a:pt x="48793" y="11341"/>
                  </a:lnTo>
                  <a:lnTo>
                    <a:pt x="4879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" name="object 142"/>
            <p:cNvSpPr/>
            <p:nvPr/>
          </p:nvSpPr>
          <p:spPr>
            <a:xfrm>
              <a:off x="4514964" y="7408595"/>
              <a:ext cx="48895" cy="11430"/>
            </a:xfrm>
            <a:custGeom>
              <a:avLst/>
              <a:gdLst/>
              <a:ahLst/>
              <a:cxnLst/>
              <a:rect l="l" t="t" r="r" b="b"/>
              <a:pathLst>
                <a:path w="48895" h="11429">
                  <a:moveTo>
                    <a:pt x="0" y="0"/>
                  </a:moveTo>
                  <a:lnTo>
                    <a:pt x="48793" y="0"/>
                  </a:lnTo>
                  <a:lnTo>
                    <a:pt x="48793" y="11341"/>
                  </a:lnTo>
                  <a:lnTo>
                    <a:pt x="0" y="1134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" name="object 143"/>
            <p:cNvSpPr/>
            <p:nvPr/>
          </p:nvSpPr>
          <p:spPr>
            <a:xfrm>
              <a:off x="4629810" y="7395845"/>
              <a:ext cx="135890" cy="138430"/>
            </a:xfrm>
            <a:custGeom>
              <a:avLst/>
              <a:gdLst/>
              <a:ahLst/>
              <a:cxnLst/>
              <a:rect l="l" t="t" r="r" b="b"/>
              <a:pathLst>
                <a:path w="135889" h="138429">
                  <a:moveTo>
                    <a:pt x="67640" y="0"/>
                  </a:moveTo>
                  <a:lnTo>
                    <a:pt x="93887" y="5377"/>
                  </a:lnTo>
                  <a:lnTo>
                    <a:pt x="115401" y="20096"/>
                  </a:lnTo>
                  <a:lnTo>
                    <a:pt x="129947" y="42032"/>
                  </a:lnTo>
                  <a:lnTo>
                    <a:pt x="135293" y="69062"/>
                  </a:lnTo>
                  <a:lnTo>
                    <a:pt x="129947" y="96080"/>
                  </a:lnTo>
                  <a:lnTo>
                    <a:pt x="115401" y="118013"/>
                  </a:lnTo>
                  <a:lnTo>
                    <a:pt x="93887" y="132733"/>
                  </a:lnTo>
                  <a:lnTo>
                    <a:pt x="67640" y="138112"/>
                  </a:lnTo>
                  <a:lnTo>
                    <a:pt x="41399" y="132733"/>
                  </a:lnTo>
                  <a:lnTo>
                    <a:pt x="19889" y="118013"/>
                  </a:lnTo>
                  <a:lnTo>
                    <a:pt x="5344" y="96080"/>
                  </a:lnTo>
                  <a:lnTo>
                    <a:pt x="0" y="69062"/>
                  </a:lnTo>
                  <a:lnTo>
                    <a:pt x="5344" y="42032"/>
                  </a:lnTo>
                  <a:lnTo>
                    <a:pt x="19889" y="20096"/>
                  </a:lnTo>
                  <a:lnTo>
                    <a:pt x="41399" y="5377"/>
                  </a:lnTo>
                  <a:lnTo>
                    <a:pt x="6764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" name="object 144"/>
            <p:cNvSpPr/>
            <p:nvPr/>
          </p:nvSpPr>
          <p:spPr>
            <a:xfrm>
              <a:off x="4675835" y="7458113"/>
              <a:ext cx="48895" cy="11430"/>
            </a:xfrm>
            <a:custGeom>
              <a:avLst/>
              <a:gdLst/>
              <a:ahLst/>
              <a:cxnLst/>
              <a:rect l="l" t="t" r="r" b="b"/>
              <a:pathLst>
                <a:path w="48895" h="11429">
                  <a:moveTo>
                    <a:pt x="48793" y="0"/>
                  </a:moveTo>
                  <a:lnTo>
                    <a:pt x="0" y="0"/>
                  </a:lnTo>
                  <a:lnTo>
                    <a:pt x="0" y="11303"/>
                  </a:lnTo>
                  <a:lnTo>
                    <a:pt x="48793" y="11303"/>
                  </a:lnTo>
                  <a:lnTo>
                    <a:pt x="4879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" name="object 145"/>
            <p:cNvSpPr/>
            <p:nvPr/>
          </p:nvSpPr>
          <p:spPr>
            <a:xfrm>
              <a:off x="4675835" y="7458113"/>
              <a:ext cx="48895" cy="11430"/>
            </a:xfrm>
            <a:custGeom>
              <a:avLst/>
              <a:gdLst/>
              <a:ahLst/>
              <a:cxnLst/>
              <a:rect l="l" t="t" r="r" b="b"/>
              <a:pathLst>
                <a:path w="48895" h="11429">
                  <a:moveTo>
                    <a:pt x="0" y="0"/>
                  </a:moveTo>
                  <a:lnTo>
                    <a:pt x="48793" y="0"/>
                  </a:lnTo>
                  <a:lnTo>
                    <a:pt x="48793" y="11303"/>
                  </a:lnTo>
                  <a:lnTo>
                    <a:pt x="0" y="11303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" name="object 146"/>
            <p:cNvSpPr/>
            <p:nvPr/>
          </p:nvSpPr>
          <p:spPr>
            <a:xfrm>
              <a:off x="4830546" y="7158913"/>
              <a:ext cx="135890" cy="138430"/>
            </a:xfrm>
            <a:custGeom>
              <a:avLst/>
              <a:gdLst/>
              <a:ahLst/>
              <a:cxnLst/>
              <a:rect l="l" t="t" r="r" b="b"/>
              <a:pathLst>
                <a:path w="135889" h="138429">
                  <a:moveTo>
                    <a:pt x="67652" y="0"/>
                  </a:moveTo>
                  <a:lnTo>
                    <a:pt x="93893" y="5376"/>
                  </a:lnTo>
                  <a:lnTo>
                    <a:pt x="115403" y="20091"/>
                  </a:lnTo>
                  <a:lnTo>
                    <a:pt x="129948" y="42026"/>
                  </a:lnTo>
                  <a:lnTo>
                    <a:pt x="135293" y="69062"/>
                  </a:lnTo>
                  <a:lnTo>
                    <a:pt x="129948" y="96080"/>
                  </a:lnTo>
                  <a:lnTo>
                    <a:pt x="115403" y="118013"/>
                  </a:lnTo>
                  <a:lnTo>
                    <a:pt x="93893" y="132733"/>
                  </a:lnTo>
                  <a:lnTo>
                    <a:pt x="67652" y="138112"/>
                  </a:lnTo>
                  <a:lnTo>
                    <a:pt x="41410" y="132733"/>
                  </a:lnTo>
                  <a:lnTo>
                    <a:pt x="19896" y="118013"/>
                  </a:lnTo>
                  <a:lnTo>
                    <a:pt x="5346" y="96080"/>
                  </a:lnTo>
                  <a:lnTo>
                    <a:pt x="0" y="69062"/>
                  </a:lnTo>
                  <a:lnTo>
                    <a:pt x="5346" y="42026"/>
                  </a:lnTo>
                  <a:lnTo>
                    <a:pt x="19896" y="20091"/>
                  </a:lnTo>
                  <a:lnTo>
                    <a:pt x="41410" y="5376"/>
                  </a:lnTo>
                  <a:lnTo>
                    <a:pt x="67652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" name="object 147"/>
            <p:cNvSpPr/>
            <p:nvPr/>
          </p:nvSpPr>
          <p:spPr>
            <a:xfrm>
              <a:off x="4876571" y="7221169"/>
              <a:ext cx="48895" cy="11430"/>
            </a:xfrm>
            <a:custGeom>
              <a:avLst/>
              <a:gdLst/>
              <a:ahLst/>
              <a:cxnLst/>
              <a:rect l="l" t="t" r="r" b="b"/>
              <a:pathLst>
                <a:path w="48895" h="11429">
                  <a:moveTo>
                    <a:pt x="48793" y="0"/>
                  </a:moveTo>
                  <a:lnTo>
                    <a:pt x="0" y="0"/>
                  </a:lnTo>
                  <a:lnTo>
                    <a:pt x="0" y="11315"/>
                  </a:lnTo>
                  <a:lnTo>
                    <a:pt x="48793" y="11315"/>
                  </a:lnTo>
                  <a:lnTo>
                    <a:pt x="4879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" name="object 148"/>
            <p:cNvSpPr/>
            <p:nvPr/>
          </p:nvSpPr>
          <p:spPr>
            <a:xfrm>
              <a:off x="4876571" y="7221169"/>
              <a:ext cx="48895" cy="11430"/>
            </a:xfrm>
            <a:custGeom>
              <a:avLst/>
              <a:gdLst/>
              <a:ahLst/>
              <a:cxnLst/>
              <a:rect l="l" t="t" r="r" b="b"/>
              <a:pathLst>
                <a:path w="48895" h="11429">
                  <a:moveTo>
                    <a:pt x="0" y="0"/>
                  </a:moveTo>
                  <a:lnTo>
                    <a:pt x="48793" y="0"/>
                  </a:lnTo>
                  <a:lnTo>
                    <a:pt x="48793" y="11315"/>
                  </a:lnTo>
                  <a:lnTo>
                    <a:pt x="0" y="11315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" name="object 149"/>
            <p:cNvSpPr/>
            <p:nvPr/>
          </p:nvSpPr>
          <p:spPr>
            <a:xfrm>
              <a:off x="4752314" y="7035812"/>
              <a:ext cx="135890" cy="138430"/>
            </a:xfrm>
            <a:custGeom>
              <a:avLst/>
              <a:gdLst/>
              <a:ahLst/>
              <a:cxnLst/>
              <a:rect l="l" t="t" r="r" b="b"/>
              <a:pathLst>
                <a:path w="135889" h="138429">
                  <a:moveTo>
                    <a:pt x="67640" y="0"/>
                  </a:moveTo>
                  <a:lnTo>
                    <a:pt x="41399" y="5375"/>
                  </a:lnTo>
                  <a:lnTo>
                    <a:pt x="19889" y="20089"/>
                  </a:lnTo>
                  <a:lnTo>
                    <a:pt x="5344" y="42021"/>
                  </a:lnTo>
                  <a:lnTo>
                    <a:pt x="0" y="69049"/>
                  </a:lnTo>
                  <a:lnTo>
                    <a:pt x="5344" y="96085"/>
                  </a:lnTo>
                  <a:lnTo>
                    <a:pt x="19889" y="118021"/>
                  </a:lnTo>
                  <a:lnTo>
                    <a:pt x="41399" y="132736"/>
                  </a:lnTo>
                  <a:lnTo>
                    <a:pt x="67640" y="138112"/>
                  </a:lnTo>
                  <a:lnTo>
                    <a:pt x="93880" y="132736"/>
                  </a:lnTo>
                  <a:lnTo>
                    <a:pt x="115390" y="118021"/>
                  </a:lnTo>
                  <a:lnTo>
                    <a:pt x="129935" y="96085"/>
                  </a:lnTo>
                  <a:lnTo>
                    <a:pt x="135280" y="69049"/>
                  </a:lnTo>
                  <a:lnTo>
                    <a:pt x="129935" y="42021"/>
                  </a:lnTo>
                  <a:lnTo>
                    <a:pt x="115390" y="20089"/>
                  </a:lnTo>
                  <a:lnTo>
                    <a:pt x="93880" y="5375"/>
                  </a:lnTo>
                  <a:lnTo>
                    <a:pt x="6764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" name="object 150"/>
            <p:cNvSpPr/>
            <p:nvPr/>
          </p:nvSpPr>
          <p:spPr>
            <a:xfrm>
              <a:off x="4752314" y="7035812"/>
              <a:ext cx="135890" cy="138430"/>
            </a:xfrm>
            <a:custGeom>
              <a:avLst/>
              <a:gdLst/>
              <a:ahLst/>
              <a:cxnLst/>
              <a:rect l="l" t="t" r="r" b="b"/>
              <a:pathLst>
                <a:path w="135889" h="138429">
                  <a:moveTo>
                    <a:pt x="67640" y="0"/>
                  </a:moveTo>
                  <a:lnTo>
                    <a:pt x="93880" y="5375"/>
                  </a:lnTo>
                  <a:lnTo>
                    <a:pt x="115390" y="20089"/>
                  </a:lnTo>
                  <a:lnTo>
                    <a:pt x="129935" y="42021"/>
                  </a:lnTo>
                  <a:lnTo>
                    <a:pt x="135280" y="69049"/>
                  </a:lnTo>
                  <a:lnTo>
                    <a:pt x="129935" y="96085"/>
                  </a:lnTo>
                  <a:lnTo>
                    <a:pt x="115390" y="118021"/>
                  </a:lnTo>
                  <a:lnTo>
                    <a:pt x="93880" y="132736"/>
                  </a:lnTo>
                  <a:lnTo>
                    <a:pt x="67640" y="138112"/>
                  </a:lnTo>
                  <a:lnTo>
                    <a:pt x="41399" y="132736"/>
                  </a:lnTo>
                  <a:lnTo>
                    <a:pt x="19889" y="118021"/>
                  </a:lnTo>
                  <a:lnTo>
                    <a:pt x="5344" y="96085"/>
                  </a:lnTo>
                  <a:lnTo>
                    <a:pt x="0" y="69049"/>
                  </a:lnTo>
                  <a:lnTo>
                    <a:pt x="5344" y="42021"/>
                  </a:lnTo>
                  <a:lnTo>
                    <a:pt x="19889" y="20089"/>
                  </a:lnTo>
                  <a:lnTo>
                    <a:pt x="41399" y="5375"/>
                  </a:lnTo>
                  <a:lnTo>
                    <a:pt x="6764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" name="object 151"/>
            <p:cNvSpPr/>
            <p:nvPr/>
          </p:nvSpPr>
          <p:spPr>
            <a:xfrm>
              <a:off x="4798339" y="7098068"/>
              <a:ext cx="48895" cy="11430"/>
            </a:xfrm>
            <a:custGeom>
              <a:avLst/>
              <a:gdLst/>
              <a:ahLst/>
              <a:cxnLst/>
              <a:rect l="l" t="t" r="r" b="b"/>
              <a:pathLst>
                <a:path w="48895" h="11429">
                  <a:moveTo>
                    <a:pt x="48793" y="0"/>
                  </a:moveTo>
                  <a:lnTo>
                    <a:pt x="0" y="0"/>
                  </a:lnTo>
                  <a:lnTo>
                    <a:pt x="0" y="11315"/>
                  </a:lnTo>
                  <a:lnTo>
                    <a:pt x="48793" y="11315"/>
                  </a:lnTo>
                  <a:lnTo>
                    <a:pt x="4879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" name="object 152"/>
            <p:cNvSpPr/>
            <p:nvPr/>
          </p:nvSpPr>
          <p:spPr>
            <a:xfrm>
              <a:off x="4798339" y="7098068"/>
              <a:ext cx="48895" cy="11430"/>
            </a:xfrm>
            <a:custGeom>
              <a:avLst/>
              <a:gdLst/>
              <a:ahLst/>
              <a:cxnLst/>
              <a:rect l="l" t="t" r="r" b="b"/>
              <a:pathLst>
                <a:path w="48895" h="11429">
                  <a:moveTo>
                    <a:pt x="0" y="0"/>
                  </a:moveTo>
                  <a:lnTo>
                    <a:pt x="48780" y="0"/>
                  </a:lnTo>
                  <a:lnTo>
                    <a:pt x="48780" y="11315"/>
                  </a:lnTo>
                  <a:lnTo>
                    <a:pt x="0" y="11315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" name="object 153"/>
            <p:cNvSpPr/>
            <p:nvPr/>
          </p:nvSpPr>
          <p:spPr>
            <a:xfrm>
              <a:off x="4560062" y="7237476"/>
              <a:ext cx="135890" cy="138430"/>
            </a:xfrm>
            <a:custGeom>
              <a:avLst/>
              <a:gdLst/>
              <a:ahLst/>
              <a:cxnLst/>
              <a:rect l="l" t="t" r="r" b="b"/>
              <a:pathLst>
                <a:path w="135889" h="138429">
                  <a:moveTo>
                    <a:pt x="67652" y="0"/>
                  </a:moveTo>
                  <a:lnTo>
                    <a:pt x="41410" y="5375"/>
                  </a:lnTo>
                  <a:lnTo>
                    <a:pt x="19896" y="20089"/>
                  </a:lnTo>
                  <a:lnTo>
                    <a:pt x="5346" y="42021"/>
                  </a:lnTo>
                  <a:lnTo>
                    <a:pt x="0" y="69049"/>
                  </a:lnTo>
                  <a:lnTo>
                    <a:pt x="5346" y="96080"/>
                  </a:lnTo>
                  <a:lnTo>
                    <a:pt x="19896" y="118016"/>
                  </a:lnTo>
                  <a:lnTo>
                    <a:pt x="41410" y="132734"/>
                  </a:lnTo>
                  <a:lnTo>
                    <a:pt x="67652" y="138112"/>
                  </a:lnTo>
                  <a:lnTo>
                    <a:pt x="93893" y="132734"/>
                  </a:lnTo>
                  <a:lnTo>
                    <a:pt x="115403" y="118016"/>
                  </a:lnTo>
                  <a:lnTo>
                    <a:pt x="129948" y="96080"/>
                  </a:lnTo>
                  <a:lnTo>
                    <a:pt x="135293" y="69049"/>
                  </a:lnTo>
                  <a:lnTo>
                    <a:pt x="129948" y="42021"/>
                  </a:lnTo>
                  <a:lnTo>
                    <a:pt x="115403" y="20089"/>
                  </a:lnTo>
                  <a:lnTo>
                    <a:pt x="93893" y="5375"/>
                  </a:lnTo>
                  <a:lnTo>
                    <a:pt x="6765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" name="object 154"/>
            <p:cNvSpPr/>
            <p:nvPr/>
          </p:nvSpPr>
          <p:spPr>
            <a:xfrm>
              <a:off x="4560062" y="7237476"/>
              <a:ext cx="135890" cy="138430"/>
            </a:xfrm>
            <a:custGeom>
              <a:avLst/>
              <a:gdLst/>
              <a:ahLst/>
              <a:cxnLst/>
              <a:rect l="l" t="t" r="r" b="b"/>
              <a:pathLst>
                <a:path w="135889" h="138429">
                  <a:moveTo>
                    <a:pt x="67652" y="0"/>
                  </a:moveTo>
                  <a:lnTo>
                    <a:pt x="93893" y="5375"/>
                  </a:lnTo>
                  <a:lnTo>
                    <a:pt x="115403" y="20089"/>
                  </a:lnTo>
                  <a:lnTo>
                    <a:pt x="129948" y="42021"/>
                  </a:lnTo>
                  <a:lnTo>
                    <a:pt x="135293" y="69049"/>
                  </a:lnTo>
                  <a:lnTo>
                    <a:pt x="129948" y="96080"/>
                  </a:lnTo>
                  <a:lnTo>
                    <a:pt x="115403" y="118016"/>
                  </a:lnTo>
                  <a:lnTo>
                    <a:pt x="93893" y="132734"/>
                  </a:lnTo>
                  <a:lnTo>
                    <a:pt x="67652" y="138112"/>
                  </a:lnTo>
                  <a:lnTo>
                    <a:pt x="41410" y="132734"/>
                  </a:lnTo>
                  <a:lnTo>
                    <a:pt x="19896" y="118016"/>
                  </a:lnTo>
                  <a:lnTo>
                    <a:pt x="5346" y="96080"/>
                  </a:lnTo>
                  <a:lnTo>
                    <a:pt x="0" y="69049"/>
                  </a:lnTo>
                  <a:lnTo>
                    <a:pt x="5346" y="42021"/>
                  </a:lnTo>
                  <a:lnTo>
                    <a:pt x="19896" y="20089"/>
                  </a:lnTo>
                  <a:lnTo>
                    <a:pt x="41410" y="5375"/>
                  </a:lnTo>
                  <a:lnTo>
                    <a:pt x="67652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5" name="object 155"/>
            <p:cNvSpPr/>
            <p:nvPr/>
          </p:nvSpPr>
          <p:spPr>
            <a:xfrm>
              <a:off x="4606086" y="7299731"/>
              <a:ext cx="48895" cy="11430"/>
            </a:xfrm>
            <a:custGeom>
              <a:avLst/>
              <a:gdLst/>
              <a:ahLst/>
              <a:cxnLst/>
              <a:rect l="l" t="t" r="r" b="b"/>
              <a:pathLst>
                <a:path w="48895" h="11429">
                  <a:moveTo>
                    <a:pt x="48793" y="0"/>
                  </a:moveTo>
                  <a:lnTo>
                    <a:pt x="0" y="0"/>
                  </a:lnTo>
                  <a:lnTo>
                    <a:pt x="0" y="11315"/>
                  </a:lnTo>
                  <a:lnTo>
                    <a:pt x="48793" y="11315"/>
                  </a:lnTo>
                  <a:lnTo>
                    <a:pt x="4879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6" name="object 156"/>
            <p:cNvSpPr/>
            <p:nvPr/>
          </p:nvSpPr>
          <p:spPr>
            <a:xfrm>
              <a:off x="4606086" y="7299731"/>
              <a:ext cx="48895" cy="11430"/>
            </a:xfrm>
            <a:custGeom>
              <a:avLst/>
              <a:gdLst/>
              <a:ahLst/>
              <a:cxnLst/>
              <a:rect l="l" t="t" r="r" b="b"/>
              <a:pathLst>
                <a:path w="48895" h="11429">
                  <a:moveTo>
                    <a:pt x="0" y="0"/>
                  </a:moveTo>
                  <a:lnTo>
                    <a:pt x="48793" y="0"/>
                  </a:lnTo>
                  <a:lnTo>
                    <a:pt x="48793" y="11315"/>
                  </a:lnTo>
                  <a:lnTo>
                    <a:pt x="0" y="11315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7" name="object 157"/>
            <p:cNvSpPr/>
            <p:nvPr/>
          </p:nvSpPr>
          <p:spPr>
            <a:xfrm>
              <a:off x="4701679" y="7255459"/>
              <a:ext cx="135890" cy="138430"/>
            </a:xfrm>
            <a:custGeom>
              <a:avLst/>
              <a:gdLst/>
              <a:ahLst/>
              <a:cxnLst/>
              <a:rect l="l" t="t" r="r" b="b"/>
              <a:pathLst>
                <a:path w="135889" h="138429">
                  <a:moveTo>
                    <a:pt x="67640" y="0"/>
                  </a:moveTo>
                  <a:lnTo>
                    <a:pt x="93887" y="5379"/>
                  </a:lnTo>
                  <a:lnTo>
                    <a:pt x="115401" y="20099"/>
                  </a:lnTo>
                  <a:lnTo>
                    <a:pt x="129947" y="42032"/>
                  </a:lnTo>
                  <a:lnTo>
                    <a:pt x="135293" y="69049"/>
                  </a:lnTo>
                  <a:lnTo>
                    <a:pt x="129947" y="96080"/>
                  </a:lnTo>
                  <a:lnTo>
                    <a:pt x="115401" y="118016"/>
                  </a:lnTo>
                  <a:lnTo>
                    <a:pt x="93887" y="132734"/>
                  </a:lnTo>
                  <a:lnTo>
                    <a:pt x="67640" y="138112"/>
                  </a:lnTo>
                  <a:lnTo>
                    <a:pt x="41399" y="132734"/>
                  </a:lnTo>
                  <a:lnTo>
                    <a:pt x="19889" y="118016"/>
                  </a:lnTo>
                  <a:lnTo>
                    <a:pt x="5344" y="96080"/>
                  </a:lnTo>
                  <a:lnTo>
                    <a:pt x="0" y="69049"/>
                  </a:lnTo>
                  <a:lnTo>
                    <a:pt x="5344" y="42032"/>
                  </a:lnTo>
                  <a:lnTo>
                    <a:pt x="19889" y="20099"/>
                  </a:lnTo>
                  <a:lnTo>
                    <a:pt x="41399" y="5379"/>
                  </a:lnTo>
                  <a:lnTo>
                    <a:pt x="6764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8" name="object 158"/>
            <p:cNvSpPr/>
            <p:nvPr/>
          </p:nvSpPr>
          <p:spPr>
            <a:xfrm>
              <a:off x="4747704" y="7317714"/>
              <a:ext cx="48895" cy="11430"/>
            </a:xfrm>
            <a:custGeom>
              <a:avLst/>
              <a:gdLst/>
              <a:ahLst/>
              <a:cxnLst/>
              <a:rect l="l" t="t" r="r" b="b"/>
              <a:pathLst>
                <a:path w="48895" h="11429">
                  <a:moveTo>
                    <a:pt x="48793" y="0"/>
                  </a:moveTo>
                  <a:lnTo>
                    <a:pt x="0" y="0"/>
                  </a:lnTo>
                  <a:lnTo>
                    <a:pt x="0" y="11341"/>
                  </a:lnTo>
                  <a:lnTo>
                    <a:pt x="48793" y="11341"/>
                  </a:lnTo>
                  <a:lnTo>
                    <a:pt x="4879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9" name="object 159"/>
            <p:cNvSpPr/>
            <p:nvPr/>
          </p:nvSpPr>
          <p:spPr>
            <a:xfrm>
              <a:off x="4747704" y="7317714"/>
              <a:ext cx="48895" cy="11430"/>
            </a:xfrm>
            <a:custGeom>
              <a:avLst/>
              <a:gdLst/>
              <a:ahLst/>
              <a:cxnLst/>
              <a:rect l="l" t="t" r="r" b="b"/>
              <a:pathLst>
                <a:path w="48895" h="11429">
                  <a:moveTo>
                    <a:pt x="0" y="0"/>
                  </a:moveTo>
                  <a:lnTo>
                    <a:pt x="48793" y="0"/>
                  </a:lnTo>
                  <a:lnTo>
                    <a:pt x="48793" y="11341"/>
                  </a:lnTo>
                  <a:lnTo>
                    <a:pt x="0" y="1134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0" name="object 160"/>
            <p:cNvSpPr/>
            <p:nvPr/>
          </p:nvSpPr>
          <p:spPr>
            <a:xfrm>
              <a:off x="5008524" y="6826758"/>
              <a:ext cx="135890" cy="138430"/>
            </a:xfrm>
            <a:custGeom>
              <a:avLst/>
              <a:gdLst/>
              <a:ahLst/>
              <a:cxnLst/>
              <a:rect l="l" t="t" r="r" b="b"/>
              <a:pathLst>
                <a:path w="135889" h="138429">
                  <a:moveTo>
                    <a:pt x="67652" y="0"/>
                  </a:moveTo>
                  <a:lnTo>
                    <a:pt x="93893" y="5375"/>
                  </a:lnTo>
                  <a:lnTo>
                    <a:pt x="115403" y="20089"/>
                  </a:lnTo>
                  <a:lnTo>
                    <a:pt x="129948" y="42021"/>
                  </a:lnTo>
                  <a:lnTo>
                    <a:pt x="135293" y="69049"/>
                  </a:lnTo>
                  <a:lnTo>
                    <a:pt x="129948" y="96085"/>
                  </a:lnTo>
                  <a:lnTo>
                    <a:pt x="115403" y="118021"/>
                  </a:lnTo>
                  <a:lnTo>
                    <a:pt x="93893" y="132736"/>
                  </a:lnTo>
                  <a:lnTo>
                    <a:pt x="67652" y="138112"/>
                  </a:lnTo>
                  <a:lnTo>
                    <a:pt x="41410" y="132736"/>
                  </a:lnTo>
                  <a:lnTo>
                    <a:pt x="19896" y="118021"/>
                  </a:lnTo>
                  <a:lnTo>
                    <a:pt x="5346" y="96085"/>
                  </a:lnTo>
                  <a:lnTo>
                    <a:pt x="0" y="69049"/>
                  </a:lnTo>
                  <a:lnTo>
                    <a:pt x="5346" y="42021"/>
                  </a:lnTo>
                  <a:lnTo>
                    <a:pt x="19896" y="20089"/>
                  </a:lnTo>
                  <a:lnTo>
                    <a:pt x="41410" y="5375"/>
                  </a:lnTo>
                  <a:lnTo>
                    <a:pt x="67652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1" name="object 161"/>
            <p:cNvSpPr/>
            <p:nvPr/>
          </p:nvSpPr>
          <p:spPr>
            <a:xfrm>
              <a:off x="5054549" y="6889013"/>
              <a:ext cx="48895" cy="11430"/>
            </a:xfrm>
            <a:custGeom>
              <a:avLst/>
              <a:gdLst/>
              <a:ahLst/>
              <a:cxnLst/>
              <a:rect l="l" t="t" r="r" b="b"/>
              <a:pathLst>
                <a:path w="48895" h="11429">
                  <a:moveTo>
                    <a:pt x="48793" y="0"/>
                  </a:moveTo>
                  <a:lnTo>
                    <a:pt x="0" y="0"/>
                  </a:lnTo>
                  <a:lnTo>
                    <a:pt x="0" y="11315"/>
                  </a:lnTo>
                  <a:lnTo>
                    <a:pt x="48793" y="11315"/>
                  </a:lnTo>
                  <a:lnTo>
                    <a:pt x="4879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2" name="object 162"/>
            <p:cNvSpPr/>
            <p:nvPr/>
          </p:nvSpPr>
          <p:spPr>
            <a:xfrm>
              <a:off x="5054549" y="6889013"/>
              <a:ext cx="48895" cy="11430"/>
            </a:xfrm>
            <a:custGeom>
              <a:avLst/>
              <a:gdLst/>
              <a:ahLst/>
              <a:cxnLst/>
              <a:rect l="l" t="t" r="r" b="b"/>
              <a:pathLst>
                <a:path w="48895" h="11429">
                  <a:moveTo>
                    <a:pt x="0" y="0"/>
                  </a:moveTo>
                  <a:lnTo>
                    <a:pt x="48793" y="0"/>
                  </a:lnTo>
                  <a:lnTo>
                    <a:pt x="48793" y="11315"/>
                  </a:lnTo>
                  <a:lnTo>
                    <a:pt x="0" y="11315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3" name="object 163"/>
            <p:cNvSpPr/>
            <p:nvPr/>
          </p:nvSpPr>
          <p:spPr>
            <a:xfrm>
              <a:off x="4723879" y="6890474"/>
              <a:ext cx="135890" cy="138430"/>
            </a:xfrm>
            <a:custGeom>
              <a:avLst/>
              <a:gdLst/>
              <a:ahLst/>
              <a:cxnLst/>
              <a:rect l="l" t="t" r="r" b="b"/>
              <a:pathLst>
                <a:path w="135889" h="138429">
                  <a:moveTo>
                    <a:pt x="67640" y="0"/>
                  </a:moveTo>
                  <a:lnTo>
                    <a:pt x="41399" y="5381"/>
                  </a:lnTo>
                  <a:lnTo>
                    <a:pt x="19889" y="20105"/>
                  </a:lnTo>
                  <a:lnTo>
                    <a:pt x="5344" y="42042"/>
                  </a:lnTo>
                  <a:lnTo>
                    <a:pt x="0" y="69062"/>
                  </a:lnTo>
                  <a:lnTo>
                    <a:pt x="5344" y="96091"/>
                  </a:lnTo>
                  <a:lnTo>
                    <a:pt x="19889" y="118022"/>
                  </a:lnTo>
                  <a:lnTo>
                    <a:pt x="41399" y="132736"/>
                  </a:lnTo>
                  <a:lnTo>
                    <a:pt x="67640" y="138112"/>
                  </a:lnTo>
                  <a:lnTo>
                    <a:pt x="93887" y="132736"/>
                  </a:lnTo>
                  <a:lnTo>
                    <a:pt x="115401" y="118022"/>
                  </a:lnTo>
                  <a:lnTo>
                    <a:pt x="129947" y="96091"/>
                  </a:lnTo>
                  <a:lnTo>
                    <a:pt x="135293" y="69062"/>
                  </a:lnTo>
                  <a:lnTo>
                    <a:pt x="129947" y="42042"/>
                  </a:lnTo>
                  <a:lnTo>
                    <a:pt x="115401" y="20105"/>
                  </a:lnTo>
                  <a:lnTo>
                    <a:pt x="93887" y="5381"/>
                  </a:lnTo>
                  <a:lnTo>
                    <a:pt x="6764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4" name="object 164"/>
            <p:cNvSpPr/>
            <p:nvPr/>
          </p:nvSpPr>
          <p:spPr>
            <a:xfrm>
              <a:off x="4723879" y="6890474"/>
              <a:ext cx="135890" cy="138430"/>
            </a:xfrm>
            <a:custGeom>
              <a:avLst/>
              <a:gdLst/>
              <a:ahLst/>
              <a:cxnLst/>
              <a:rect l="l" t="t" r="r" b="b"/>
              <a:pathLst>
                <a:path w="135889" h="138429">
                  <a:moveTo>
                    <a:pt x="67640" y="0"/>
                  </a:moveTo>
                  <a:lnTo>
                    <a:pt x="93887" y="5381"/>
                  </a:lnTo>
                  <a:lnTo>
                    <a:pt x="115401" y="20105"/>
                  </a:lnTo>
                  <a:lnTo>
                    <a:pt x="129947" y="42042"/>
                  </a:lnTo>
                  <a:lnTo>
                    <a:pt x="135293" y="69062"/>
                  </a:lnTo>
                  <a:lnTo>
                    <a:pt x="129947" y="96091"/>
                  </a:lnTo>
                  <a:lnTo>
                    <a:pt x="115401" y="118022"/>
                  </a:lnTo>
                  <a:lnTo>
                    <a:pt x="93887" y="132736"/>
                  </a:lnTo>
                  <a:lnTo>
                    <a:pt x="67640" y="138112"/>
                  </a:lnTo>
                  <a:lnTo>
                    <a:pt x="41399" y="132736"/>
                  </a:lnTo>
                  <a:lnTo>
                    <a:pt x="19889" y="118022"/>
                  </a:lnTo>
                  <a:lnTo>
                    <a:pt x="5344" y="96091"/>
                  </a:lnTo>
                  <a:lnTo>
                    <a:pt x="0" y="69062"/>
                  </a:lnTo>
                  <a:lnTo>
                    <a:pt x="5344" y="42042"/>
                  </a:lnTo>
                  <a:lnTo>
                    <a:pt x="19889" y="20105"/>
                  </a:lnTo>
                  <a:lnTo>
                    <a:pt x="41399" y="5381"/>
                  </a:lnTo>
                  <a:lnTo>
                    <a:pt x="6764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5" name="object 165"/>
            <p:cNvSpPr/>
            <p:nvPr/>
          </p:nvSpPr>
          <p:spPr>
            <a:xfrm>
              <a:off x="4769904" y="6952767"/>
              <a:ext cx="48895" cy="11430"/>
            </a:xfrm>
            <a:custGeom>
              <a:avLst/>
              <a:gdLst/>
              <a:ahLst/>
              <a:cxnLst/>
              <a:rect l="l" t="t" r="r" b="b"/>
              <a:pathLst>
                <a:path w="48895" h="11429">
                  <a:moveTo>
                    <a:pt x="48793" y="0"/>
                  </a:moveTo>
                  <a:lnTo>
                    <a:pt x="0" y="0"/>
                  </a:lnTo>
                  <a:lnTo>
                    <a:pt x="0" y="11302"/>
                  </a:lnTo>
                  <a:lnTo>
                    <a:pt x="48793" y="11302"/>
                  </a:lnTo>
                  <a:lnTo>
                    <a:pt x="4879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6" name="object 166"/>
            <p:cNvSpPr/>
            <p:nvPr/>
          </p:nvSpPr>
          <p:spPr>
            <a:xfrm>
              <a:off x="4769904" y="6952767"/>
              <a:ext cx="48895" cy="11430"/>
            </a:xfrm>
            <a:custGeom>
              <a:avLst/>
              <a:gdLst/>
              <a:ahLst/>
              <a:cxnLst/>
              <a:rect l="l" t="t" r="r" b="b"/>
              <a:pathLst>
                <a:path w="48895" h="11429">
                  <a:moveTo>
                    <a:pt x="0" y="0"/>
                  </a:moveTo>
                  <a:lnTo>
                    <a:pt x="48793" y="0"/>
                  </a:lnTo>
                  <a:lnTo>
                    <a:pt x="48793" y="11302"/>
                  </a:lnTo>
                  <a:lnTo>
                    <a:pt x="0" y="11302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7" name="object 167"/>
            <p:cNvSpPr/>
            <p:nvPr/>
          </p:nvSpPr>
          <p:spPr>
            <a:xfrm>
              <a:off x="4793488" y="7380173"/>
              <a:ext cx="135890" cy="138430"/>
            </a:xfrm>
            <a:custGeom>
              <a:avLst/>
              <a:gdLst/>
              <a:ahLst/>
              <a:cxnLst/>
              <a:rect l="l" t="t" r="r" b="b"/>
              <a:pathLst>
                <a:path w="135889" h="138429">
                  <a:moveTo>
                    <a:pt x="67652" y="0"/>
                  </a:moveTo>
                  <a:lnTo>
                    <a:pt x="41410" y="5376"/>
                  </a:lnTo>
                  <a:lnTo>
                    <a:pt x="19896" y="20091"/>
                  </a:lnTo>
                  <a:lnTo>
                    <a:pt x="5346" y="42026"/>
                  </a:lnTo>
                  <a:lnTo>
                    <a:pt x="0" y="69062"/>
                  </a:lnTo>
                  <a:lnTo>
                    <a:pt x="5346" y="96091"/>
                  </a:lnTo>
                  <a:lnTo>
                    <a:pt x="19896" y="118022"/>
                  </a:lnTo>
                  <a:lnTo>
                    <a:pt x="41410" y="132736"/>
                  </a:lnTo>
                  <a:lnTo>
                    <a:pt x="67652" y="138112"/>
                  </a:lnTo>
                  <a:lnTo>
                    <a:pt x="93893" y="132736"/>
                  </a:lnTo>
                  <a:lnTo>
                    <a:pt x="115403" y="118022"/>
                  </a:lnTo>
                  <a:lnTo>
                    <a:pt x="129948" y="96091"/>
                  </a:lnTo>
                  <a:lnTo>
                    <a:pt x="135293" y="69062"/>
                  </a:lnTo>
                  <a:lnTo>
                    <a:pt x="129948" y="42026"/>
                  </a:lnTo>
                  <a:lnTo>
                    <a:pt x="115403" y="20091"/>
                  </a:lnTo>
                  <a:lnTo>
                    <a:pt x="93893" y="5376"/>
                  </a:lnTo>
                  <a:lnTo>
                    <a:pt x="6765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8" name="object 168"/>
            <p:cNvSpPr/>
            <p:nvPr/>
          </p:nvSpPr>
          <p:spPr>
            <a:xfrm>
              <a:off x="4793488" y="7380173"/>
              <a:ext cx="135890" cy="138430"/>
            </a:xfrm>
            <a:custGeom>
              <a:avLst/>
              <a:gdLst/>
              <a:ahLst/>
              <a:cxnLst/>
              <a:rect l="l" t="t" r="r" b="b"/>
              <a:pathLst>
                <a:path w="135889" h="138429">
                  <a:moveTo>
                    <a:pt x="67652" y="0"/>
                  </a:moveTo>
                  <a:lnTo>
                    <a:pt x="93893" y="5376"/>
                  </a:lnTo>
                  <a:lnTo>
                    <a:pt x="115403" y="20091"/>
                  </a:lnTo>
                  <a:lnTo>
                    <a:pt x="129948" y="42026"/>
                  </a:lnTo>
                  <a:lnTo>
                    <a:pt x="135293" y="69062"/>
                  </a:lnTo>
                  <a:lnTo>
                    <a:pt x="129948" y="96091"/>
                  </a:lnTo>
                  <a:lnTo>
                    <a:pt x="115403" y="118022"/>
                  </a:lnTo>
                  <a:lnTo>
                    <a:pt x="93893" y="132736"/>
                  </a:lnTo>
                  <a:lnTo>
                    <a:pt x="67652" y="138112"/>
                  </a:lnTo>
                  <a:lnTo>
                    <a:pt x="41410" y="132736"/>
                  </a:lnTo>
                  <a:lnTo>
                    <a:pt x="19896" y="118022"/>
                  </a:lnTo>
                  <a:lnTo>
                    <a:pt x="5346" y="96091"/>
                  </a:lnTo>
                  <a:lnTo>
                    <a:pt x="0" y="69062"/>
                  </a:lnTo>
                  <a:lnTo>
                    <a:pt x="5346" y="42026"/>
                  </a:lnTo>
                  <a:lnTo>
                    <a:pt x="19896" y="20091"/>
                  </a:lnTo>
                  <a:lnTo>
                    <a:pt x="41410" y="5376"/>
                  </a:lnTo>
                  <a:lnTo>
                    <a:pt x="67652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9" name="object 169"/>
            <p:cNvSpPr/>
            <p:nvPr/>
          </p:nvSpPr>
          <p:spPr>
            <a:xfrm>
              <a:off x="4839512" y="7442428"/>
              <a:ext cx="48895" cy="11430"/>
            </a:xfrm>
            <a:custGeom>
              <a:avLst/>
              <a:gdLst/>
              <a:ahLst/>
              <a:cxnLst/>
              <a:rect l="l" t="t" r="r" b="b"/>
              <a:pathLst>
                <a:path w="48895" h="11429">
                  <a:moveTo>
                    <a:pt x="48793" y="0"/>
                  </a:moveTo>
                  <a:lnTo>
                    <a:pt x="0" y="0"/>
                  </a:lnTo>
                  <a:lnTo>
                    <a:pt x="0" y="11341"/>
                  </a:lnTo>
                  <a:lnTo>
                    <a:pt x="48793" y="11341"/>
                  </a:lnTo>
                  <a:lnTo>
                    <a:pt x="4879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0" name="object 170"/>
            <p:cNvSpPr/>
            <p:nvPr/>
          </p:nvSpPr>
          <p:spPr>
            <a:xfrm>
              <a:off x="4839512" y="7442428"/>
              <a:ext cx="48895" cy="11430"/>
            </a:xfrm>
            <a:custGeom>
              <a:avLst/>
              <a:gdLst/>
              <a:ahLst/>
              <a:cxnLst/>
              <a:rect l="l" t="t" r="r" b="b"/>
              <a:pathLst>
                <a:path w="48895" h="11429">
                  <a:moveTo>
                    <a:pt x="0" y="0"/>
                  </a:moveTo>
                  <a:lnTo>
                    <a:pt x="48793" y="0"/>
                  </a:lnTo>
                  <a:lnTo>
                    <a:pt x="48793" y="11341"/>
                  </a:lnTo>
                  <a:lnTo>
                    <a:pt x="0" y="1134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1" name="object 171"/>
            <p:cNvSpPr/>
            <p:nvPr/>
          </p:nvSpPr>
          <p:spPr>
            <a:xfrm>
              <a:off x="5011775" y="7138822"/>
              <a:ext cx="135890" cy="138430"/>
            </a:xfrm>
            <a:custGeom>
              <a:avLst/>
              <a:gdLst/>
              <a:ahLst/>
              <a:cxnLst/>
              <a:rect l="l" t="t" r="r" b="b"/>
              <a:pathLst>
                <a:path w="135889" h="138429">
                  <a:moveTo>
                    <a:pt x="67640" y="0"/>
                  </a:moveTo>
                  <a:lnTo>
                    <a:pt x="41399" y="5376"/>
                  </a:lnTo>
                  <a:lnTo>
                    <a:pt x="19889" y="20091"/>
                  </a:lnTo>
                  <a:lnTo>
                    <a:pt x="5344" y="42026"/>
                  </a:lnTo>
                  <a:lnTo>
                    <a:pt x="0" y="69062"/>
                  </a:lnTo>
                  <a:lnTo>
                    <a:pt x="5344" y="96091"/>
                  </a:lnTo>
                  <a:lnTo>
                    <a:pt x="19889" y="118022"/>
                  </a:lnTo>
                  <a:lnTo>
                    <a:pt x="41399" y="132736"/>
                  </a:lnTo>
                  <a:lnTo>
                    <a:pt x="67640" y="138112"/>
                  </a:lnTo>
                  <a:lnTo>
                    <a:pt x="93880" y="132736"/>
                  </a:lnTo>
                  <a:lnTo>
                    <a:pt x="115390" y="118022"/>
                  </a:lnTo>
                  <a:lnTo>
                    <a:pt x="129935" y="96091"/>
                  </a:lnTo>
                  <a:lnTo>
                    <a:pt x="135280" y="69062"/>
                  </a:lnTo>
                  <a:lnTo>
                    <a:pt x="129935" y="42026"/>
                  </a:lnTo>
                  <a:lnTo>
                    <a:pt x="115390" y="20091"/>
                  </a:lnTo>
                  <a:lnTo>
                    <a:pt x="93880" y="5376"/>
                  </a:lnTo>
                  <a:lnTo>
                    <a:pt x="6764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2" name="object 172"/>
            <p:cNvSpPr/>
            <p:nvPr/>
          </p:nvSpPr>
          <p:spPr>
            <a:xfrm>
              <a:off x="5011775" y="7138822"/>
              <a:ext cx="135890" cy="138430"/>
            </a:xfrm>
            <a:custGeom>
              <a:avLst/>
              <a:gdLst/>
              <a:ahLst/>
              <a:cxnLst/>
              <a:rect l="l" t="t" r="r" b="b"/>
              <a:pathLst>
                <a:path w="135889" h="138429">
                  <a:moveTo>
                    <a:pt x="67640" y="0"/>
                  </a:moveTo>
                  <a:lnTo>
                    <a:pt x="93880" y="5376"/>
                  </a:lnTo>
                  <a:lnTo>
                    <a:pt x="115390" y="20091"/>
                  </a:lnTo>
                  <a:lnTo>
                    <a:pt x="129935" y="42026"/>
                  </a:lnTo>
                  <a:lnTo>
                    <a:pt x="135280" y="69062"/>
                  </a:lnTo>
                  <a:lnTo>
                    <a:pt x="129935" y="96091"/>
                  </a:lnTo>
                  <a:lnTo>
                    <a:pt x="115390" y="118022"/>
                  </a:lnTo>
                  <a:lnTo>
                    <a:pt x="93880" y="132736"/>
                  </a:lnTo>
                  <a:lnTo>
                    <a:pt x="67640" y="138112"/>
                  </a:lnTo>
                  <a:lnTo>
                    <a:pt x="41399" y="132736"/>
                  </a:lnTo>
                  <a:lnTo>
                    <a:pt x="19889" y="118022"/>
                  </a:lnTo>
                  <a:lnTo>
                    <a:pt x="5344" y="96091"/>
                  </a:lnTo>
                  <a:lnTo>
                    <a:pt x="0" y="69062"/>
                  </a:lnTo>
                  <a:lnTo>
                    <a:pt x="5344" y="42026"/>
                  </a:lnTo>
                  <a:lnTo>
                    <a:pt x="19889" y="20091"/>
                  </a:lnTo>
                  <a:lnTo>
                    <a:pt x="41399" y="5376"/>
                  </a:lnTo>
                  <a:lnTo>
                    <a:pt x="6764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3" name="object 173"/>
            <p:cNvSpPr/>
            <p:nvPr/>
          </p:nvSpPr>
          <p:spPr>
            <a:xfrm>
              <a:off x="5057787" y="7201077"/>
              <a:ext cx="48895" cy="11430"/>
            </a:xfrm>
            <a:custGeom>
              <a:avLst/>
              <a:gdLst/>
              <a:ahLst/>
              <a:cxnLst/>
              <a:rect l="l" t="t" r="r" b="b"/>
              <a:pathLst>
                <a:path w="48895" h="11429">
                  <a:moveTo>
                    <a:pt x="48806" y="0"/>
                  </a:moveTo>
                  <a:lnTo>
                    <a:pt x="0" y="0"/>
                  </a:lnTo>
                  <a:lnTo>
                    <a:pt x="0" y="11315"/>
                  </a:lnTo>
                  <a:lnTo>
                    <a:pt x="48806" y="11315"/>
                  </a:lnTo>
                  <a:lnTo>
                    <a:pt x="4880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4" name="object 174"/>
            <p:cNvSpPr/>
            <p:nvPr/>
          </p:nvSpPr>
          <p:spPr>
            <a:xfrm>
              <a:off x="5057787" y="7201077"/>
              <a:ext cx="48895" cy="11430"/>
            </a:xfrm>
            <a:custGeom>
              <a:avLst/>
              <a:gdLst/>
              <a:ahLst/>
              <a:cxnLst/>
              <a:rect l="l" t="t" r="r" b="b"/>
              <a:pathLst>
                <a:path w="48895" h="11429">
                  <a:moveTo>
                    <a:pt x="0" y="0"/>
                  </a:moveTo>
                  <a:lnTo>
                    <a:pt x="48806" y="0"/>
                  </a:lnTo>
                  <a:lnTo>
                    <a:pt x="48806" y="11315"/>
                  </a:lnTo>
                  <a:lnTo>
                    <a:pt x="0" y="11315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5" name="object 175"/>
            <p:cNvSpPr/>
            <p:nvPr/>
          </p:nvSpPr>
          <p:spPr>
            <a:xfrm>
              <a:off x="4899050" y="7003542"/>
              <a:ext cx="135890" cy="138430"/>
            </a:xfrm>
            <a:custGeom>
              <a:avLst/>
              <a:gdLst/>
              <a:ahLst/>
              <a:cxnLst/>
              <a:rect l="l" t="t" r="r" b="b"/>
              <a:pathLst>
                <a:path w="135889" h="138429">
                  <a:moveTo>
                    <a:pt x="67640" y="0"/>
                  </a:moveTo>
                  <a:lnTo>
                    <a:pt x="93882" y="5379"/>
                  </a:lnTo>
                  <a:lnTo>
                    <a:pt x="115396" y="20099"/>
                  </a:lnTo>
                  <a:lnTo>
                    <a:pt x="129946" y="42032"/>
                  </a:lnTo>
                  <a:lnTo>
                    <a:pt x="135293" y="69049"/>
                  </a:lnTo>
                  <a:lnTo>
                    <a:pt x="129946" y="96085"/>
                  </a:lnTo>
                  <a:lnTo>
                    <a:pt x="115396" y="118021"/>
                  </a:lnTo>
                  <a:lnTo>
                    <a:pt x="93882" y="132736"/>
                  </a:lnTo>
                  <a:lnTo>
                    <a:pt x="67640" y="138112"/>
                  </a:lnTo>
                  <a:lnTo>
                    <a:pt x="41399" y="132736"/>
                  </a:lnTo>
                  <a:lnTo>
                    <a:pt x="19889" y="118021"/>
                  </a:lnTo>
                  <a:lnTo>
                    <a:pt x="5344" y="96085"/>
                  </a:lnTo>
                  <a:lnTo>
                    <a:pt x="0" y="69049"/>
                  </a:lnTo>
                  <a:lnTo>
                    <a:pt x="5344" y="42032"/>
                  </a:lnTo>
                  <a:lnTo>
                    <a:pt x="19889" y="20099"/>
                  </a:lnTo>
                  <a:lnTo>
                    <a:pt x="41399" y="5379"/>
                  </a:lnTo>
                  <a:lnTo>
                    <a:pt x="6764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6" name="object 176"/>
            <p:cNvSpPr/>
            <p:nvPr/>
          </p:nvSpPr>
          <p:spPr>
            <a:xfrm>
              <a:off x="4945062" y="7065797"/>
              <a:ext cx="48895" cy="11430"/>
            </a:xfrm>
            <a:custGeom>
              <a:avLst/>
              <a:gdLst/>
              <a:ahLst/>
              <a:cxnLst/>
              <a:rect l="l" t="t" r="r" b="b"/>
              <a:pathLst>
                <a:path w="48895" h="11429">
                  <a:moveTo>
                    <a:pt x="48793" y="0"/>
                  </a:moveTo>
                  <a:lnTo>
                    <a:pt x="0" y="0"/>
                  </a:lnTo>
                  <a:lnTo>
                    <a:pt x="0" y="11341"/>
                  </a:lnTo>
                  <a:lnTo>
                    <a:pt x="48793" y="11341"/>
                  </a:lnTo>
                  <a:lnTo>
                    <a:pt x="4879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7" name="object 177"/>
            <p:cNvSpPr/>
            <p:nvPr/>
          </p:nvSpPr>
          <p:spPr>
            <a:xfrm>
              <a:off x="4945062" y="7065797"/>
              <a:ext cx="48895" cy="11430"/>
            </a:xfrm>
            <a:custGeom>
              <a:avLst/>
              <a:gdLst/>
              <a:ahLst/>
              <a:cxnLst/>
              <a:rect l="l" t="t" r="r" b="b"/>
              <a:pathLst>
                <a:path w="48895" h="11429">
                  <a:moveTo>
                    <a:pt x="0" y="0"/>
                  </a:moveTo>
                  <a:lnTo>
                    <a:pt x="48793" y="0"/>
                  </a:lnTo>
                  <a:lnTo>
                    <a:pt x="48793" y="11341"/>
                  </a:lnTo>
                  <a:lnTo>
                    <a:pt x="0" y="1134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8" name="object 178"/>
            <p:cNvSpPr/>
            <p:nvPr/>
          </p:nvSpPr>
          <p:spPr>
            <a:xfrm>
              <a:off x="4908524" y="7285266"/>
              <a:ext cx="135890" cy="138430"/>
            </a:xfrm>
            <a:custGeom>
              <a:avLst/>
              <a:gdLst/>
              <a:ahLst/>
              <a:cxnLst/>
              <a:rect l="l" t="t" r="r" b="b"/>
              <a:pathLst>
                <a:path w="135889" h="138429">
                  <a:moveTo>
                    <a:pt x="67652" y="0"/>
                  </a:moveTo>
                  <a:lnTo>
                    <a:pt x="41405" y="5377"/>
                  </a:lnTo>
                  <a:lnTo>
                    <a:pt x="19891" y="20096"/>
                  </a:lnTo>
                  <a:lnTo>
                    <a:pt x="5345" y="42032"/>
                  </a:lnTo>
                  <a:lnTo>
                    <a:pt x="0" y="69062"/>
                  </a:lnTo>
                  <a:lnTo>
                    <a:pt x="5345" y="96080"/>
                  </a:lnTo>
                  <a:lnTo>
                    <a:pt x="19891" y="118013"/>
                  </a:lnTo>
                  <a:lnTo>
                    <a:pt x="41405" y="132733"/>
                  </a:lnTo>
                  <a:lnTo>
                    <a:pt x="67652" y="138112"/>
                  </a:lnTo>
                  <a:lnTo>
                    <a:pt x="93893" y="132733"/>
                  </a:lnTo>
                  <a:lnTo>
                    <a:pt x="115403" y="118013"/>
                  </a:lnTo>
                  <a:lnTo>
                    <a:pt x="129948" y="96080"/>
                  </a:lnTo>
                  <a:lnTo>
                    <a:pt x="135293" y="69062"/>
                  </a:lnTo>
                  <a:lnTo>
                    <a:pt x="129948" y="42032"/>
                  </a:lnTo>
                  <a:lnTo>
                    <a:pt x="115403" y="20096"/>
                  </a:lnTo>
                  <a:lnTo>
                    <a:pt x="93893" y="5377"/>
                  </a:lnTo>
                  <a:lnTo>
                    <a:pt x="6765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9" name="object 179"/>
            <p:cNvSpPr/>
            <p:nvPr/>
          </p:nvSpPr>
          <p:spPr>
            <a:xfrm>
              <a:off x="4908524" y="7285266"/>
              <a:ext cx="135890" cy="138430"/>
            </a:xfrm>
            <a:custGeom>
              <a:avLst/>
              <a:gdLst/>
              <a:ahLst/>
              <a:cxnLst/>
              <a:rect l="l" t="t" r="r" b="b"/>
              <a:pathLst>
                <a:path w="135889" h="138429">
                  <a:moveTo>
                    <a:pt x="67652" y="0"/>
                  </a:moveTo>
                  <a:lnTo>
                    <a:pt x="93893" y="5377"/>
                  </a:lnTo>
                  <a:lnTo>
                    <a:pt x="115403" y="20096"/>
                  </a:lnTo>
                  <a:lnTo>
                    <a:pt x="129948" y="42032"/>
                  </a:lnTo>
                  <a:lnTo>
                    <a:pt x="135293" y="69062"/>
                  </a:lnTo>
                  <a:lnTo>
                    <a:pt x="129948" y="96080"/>
                  </a:lnTo>
                  <a:lnTo>
                    <a:pt x="115403" y="118013"/>
                  </a:lnTo>
                  <a:lnTo>
                    <a:pt x="93893" y="132733"/>
                  </a:lnTo>
                  <a:lnTo>
                    <a:pt x="67652" y="138112"/>
                  </a:lnTo>
                  <a:lnTo>
                    <a:pt x="41405" y="132733"/>
                  </a:lnTo>
                  <a:lnTo>
                    <a:pt x="19891" y="118013"/>
                  </a:lnTo>
                  <a:lnTo>
                    <a:pt x="5345" y="96080"/>
                  </a:lnTo>
                  <a:lnTo>
                    <a:pt x="0" y="69062"/>
                  </a:lnTo>
                  <a:lnTo>
                    <a:pt x="5345" y="42032"/>
                  </a:lnTo>
                  <a:lnTo>
                    <a:pt x="19891" y="20096"/>
                  </a:lnTo>
                  <a:lnTo>
                    <a:pt x="41405" y="5377"/>
                  </a:lnTo>
                  <a:lnTo>
                    <a:pt x="67652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0" name="object 180"/>
            <p:cNvSpPr/>
            <p:nvPr/>
          </p:nvSpPr>
          <p:spPr>
            <a:xfrm>
              <a:off x="4954549" y="7347534"/>
              <a:ext cx="48895" cy="11430"/>
            </a:xfrm>
            <a:custGeom>
              <a:avLst/>
              <a:gdLst/>
              <a:ahLst/>
              <a:cxnLst/>
              <a:rect l="l" t="t" r="r" b="b"/>
              <a:pathLst>
                <a:path w="48895" h="11429">
                  <a:moveTo>
                    <a:pt x="48793" y="0"/>
                  </a:moveTo>
                  <a:lnTo>
                    <a:pt x="0" y="0"/>
                  </a:lnTo>
                  <a:lnTo>
                    <a:pt x="0" y="11302"/>
                  </a:lnTo>
                  <a:lnTo>
                    <a:pt x="48793" y="11302"/>
                  </a:lnTo>
                  <a:lnTo>
                    <a:pt x="4879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1" name="object 181"/>
            <p:cNvSpPr/>
            <p:nvPr/>
          </p:nvSpPr>
          <p:spPr>
            <a:xfrm>
              <a:off x="4954549" y="7347534"/>
              <a:ext cx="48895" cy="11430"/>
            </a:xfrm>
            <a:custGeom>
              <a:avLst/>
              <a:gdLst/>
              <a:ahLst/>
              <a:cxnLst/>
              <a:rect l="l" t="t" r="r" b="b"/>
              <a:pathLst>
                <a:path w="48895" h="11429">
                  <a:moveTo>
                    <a:pt x="0" y="0"/>
                  </a:moveTo>
                  <a:lnTo>
                    <a:pt x="48793" y="0"/>
                  </a:lnTo>
                  <a:lnTo>
                    <a:pt x="48793" y="11302"/>
                  </a:lnTo>
                  <a:lnTo>
                    <a:pt x="0" y="11302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2" name="object 182"/>
            <p:cNvSpPr/>
            <p:nvPr/>
          </p:nvSpPr>
          <p:spPr>
            <a:xfrm>
              <a:off x="4513910" y="6966458"/>
              <a:ext cx="135890" cy="138430"/>
            </a:xfrm>
            <a:custGeom>
              <a:avLst/>
              <a:gdLst/>
              <a:ahLst/>
              <a:cxnLst/>
              <a:rect l="l" t="t" r="r" b="b"/>
              <a:pathLst>
                <a:path w="135889" h="138429">
                  <a:moveTo>
                    <a:pt x="67640" y="0"/>
                  </a:moveTo>
                  <a:lnTo>
                    <a:pt x="93885" y="5375"/>
                  </a:lnTo>
                  <a:lnTo>
                    <a:pt x="115395" y="20089"/>
                  </a:lnTo>
                  <a:lnTo>
                    <a:pt x="129937" y="42021"/>
                  </a:lnTo>
                  <a:lnTo>
                    <a:pt x="135280" y="69049"/>
                  </a:lnTo>
                  <a:lnTo>
                    <a:pt x="129937" y="96085"/>
                  </a:lnTo>
                  <a:lnTo>
                    <a:pt x="115395" y="118021"/>
                  </a:lnTo>
                  <a:lnTo>
                    <a:pt x="93885" y="132736"/>
                  </a:lnTo>
                  <a:lnTo>
                    <a:pt x="67640" y="138112"/>
                  </a:lnTo>
                  <a:lnTo>
                    <a:pt x="41399" y="132736"/>
                  </a:lnTo>
                  <a:lnTo>
                    <a:pt x="19889" y="118021"/>
                  </a:lnTo>
                  <a:lnTo>
                    <a:pt x="5344" y="96085"/>
                  </a:lnTo>
                  <a:lnTo>
                    <a:pt x="0" y="69049"/>
                  </a:lnTo>
                  <a:lnTo>
                    <a:pt x="5344" y="42021"/>
                  </a:lnTo>
                  <a:lnTo>
                    <a:pt x="19889" y="20089"/>
                  </a:lnTo>
                  <a:lnTo>
                    <a:pt x="41399" y="5375"/>
                  </a:lnTo>
                  <a:lnTo>
                    <a:pt x="6764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3" name="object 183"/>
            <p:cNvSpPr/>
            <p:nvPr/>
          </p:nvSpPr>
          <p:spPr>
            <a:xfrm>
              <a:off x="4559935" y="7028713"/>
              <a:ext cx="48895" cy="11430"/>
            </a:xfrm>
            <a:custGeom>
              <a:avLst/>
              <a:gdLst/>
              <a:ahLst/>
              <a:cxnLst/>
              <a:rect l="l" t="t" r="r" b="b"/>
              <a:pathLst>
                <a:path w="48895" h="11429">
                  <a:moveTo>
                    <a:pt x="48793" y="0"/>
                  </a:moveTo>
                  <a:lnTo>
                    <a:pt x="0" y="0"/>
                  </a:lnTo>
                  <a:lnTo>
                    <a:pt x="0" y="11341"/>
                  </a:lnTo>
                  <a:lnTo>
                    <a:pt x="48793" y="11341"/>
                  </a:lnTo>
                  <a:lnTo>
                    <a:pt x="4879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4" name="object 184"/>
            <p:cNvSpPr/>
            <p:nvPr/>
          </p:nvSpPr>
          <p:spPr>
            <a:xfrm>
              <a:off x="4559935" y="7028713"/>
              <a:ext cx="48895" cy="11430"/>
            </a:xfrm>
            <a:custGeom>
              <a:avLst/>
              <a:gdLst/>
              <a:ahLst/>
              <a:cxnLst/>
              <a:rect l="l" t="t" r="r" b="b"/>
              <a:pathLst>
                <a:path w="48895" h="11429">
                  <a:moveTo>
                    <a:pt x="0" y="0"/>
                  </a:moveTo>
                  <a:lnTo>
                    <a:pt x="48780" y="0"/>
                  </a:lnTo>
                  <a:lnTo>
                    <a:pt x="48780" y="11341"/>
                  </a:lnTo>
                  <a:lnTo>
                    <a:pt x="0" y="1134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5" name="object 185"/>
            <p:cNvSpPr/>
            <p:nvPr/>
          </p:nvSpPr>
          <p:spPr>
            <a:xfrm>
              <a:off x="4367923" y="6948944"/>
              <a:ext cx="135890" cy="138430"/>
            </a:xfrm>
            <a:custGeom>
              <a:avLst/>
              <a:gdLst/>
              <a:ahLst/>
              <a:cxnLst/>
              <a:rect l="l" t="t" r="r" b="b"/>
              <a:pathLst>
                <a:path w="135889" h="138429">
                  <a:moveTo>
                    <a:pt x="67652" y="0"/>
                  </a:moveTo>
                  <a:lnTo>
                    <a:pt x="41405" y="5379"/>
                  </a:lnTo>
                  <a:lnTo>
                    <a:pt x="19891" y="20099"/>
                  </a:lnTo>
                  <a:lnTo>
                    <a:pt x="5345" y="42032"/>
                  </a:lnTo>
                  <a:lnTo>
                    <a:pt x="0" y="69049"/>
                  </a:lnTo>
                  <a:lnTo>
                    <a:pt x="5345" y="96085"/>
                  </a:lnTo>
                  <a:lnTo>
                    <a:pt x="19891" y="118021"/>
                  </a:lnTo>
                  <a:lnTo>
                    <a:pt x="41405" y="132736"/>
                  </a:lnTo>
                  <a:lnTo>
                    <a:pt x="67652" y="138112"/>
                  </a:lnTo>
                  <a:lnTo>
                    <a:pt x="93893" y="132736"/>
                  </a:lnTo>
                  <a:lnTo>
                    <a:pt x="115403" y="118021"/>
                  </a:lnTo>
                  <a:lnTo>
                    <a:pt x="129948" y="96085"/>
                  </a:lnTo>
                  <a:lnTo>
                    <a:pt x="135293" y="69049"/>
                  </a:lnTo>
                  <a:lnTo>
                    <a:pt x="129948" y="42032"/>
                  </a:lnTo>
                  <a:lnTo>
                    <a:pt x="115403" y="20099"/>
                  </a:lnTo>
                  <a:lnTo>
                    <a:pt x="93893" y="5379"/>
                  </a:lnTo>
                  <a:lnTo>
                    <a:pt x="6765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6" name="object 186"/>
            <p:cNvSpPr/>
            <p:nvPr/>
          </p:nvSpPr>
          <p:spPr>
            <a:xfrm>
              <a:off x="4367923" y="6948944"/>
              <a:ext cx="135890" cy="138430"/>
            </a:xfrm>
            <a:custGeom>
              <a:avLst/>
              <a:gdLst/>
              <a:ahLst/>
              <a:cxnLst/>
              <a:rect l="l" t="t" r="r" b="b"/>
              <a:pathLst>
                <a:path w="135889" h="138429">
                  <a:moveTo>
                    <a:pt x="67652" y="0"/>
                  </a:moveTo>
                  <a:lnTo>
                    <a:pt x="93893" y="5379"/>
                  </a:lnTo>
                  <a:lnTo>
                    <a:pt x="115403" y="20099"/>
                  </a:lnTo>
                  <a:lnTo>
                    <a:pt x="129948" y="42032"/>
                  </a:lnTo>
                  <a:lnTo>
                    <a:pt x="135293" y="69049"/>
                  </a:lnTo>
                  <a:lnTo>
                    <a:pt x="129948" y="96085"/>
                  </a:lnTo>
                  <a:lnTo>
                    <a:pt x="115403" y="118021"/>
                  </a:lnTo>
                  <a:lnTo>
                    <a:pt x="93893" y="132736"/>
                  </a:lnTo>
                  <a:lnTo>
                    <a:pt x="67652" y="138112"/>
                  </a:lnTo>
                  <a:lnTo>
                    <a:pt x="41405" y="132736"/>
                  </a:lnTo>
                  <a:lnTo>
                    <a:pt x="19891" y="118021"/>
                  </a:lnTo>
                  <a:lnTo>
                    <a:pt x="5345" y="96085"/>
                  </a:lnTo>
                  <a:lnTo>
                    <a:pt x="0" y="69049"/>
                  </a:lnTo>
                  <a:lnTo>
                    <a:pt x="5345" y="42032"/>
                  </a:lnTo>
                  <a:lnTo>
                    <a:pt x="19891" y="20099"/>
                  </a:lnTo>
                  <a:lnTo>
                    <a:pt x="41405" y="5379"/>
                  </a:lnTo>
                  <a:lnTo>
                    <a:pt x="67652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7" name="object 187"/>
            <p:cNvSpPr/>
            <p:nvPr/>
          </p:nvSpPr>
          <p:spPr>
            <a:xfrm>
              <a:off x="4413948" y="7011200"/>
              <a:ext cx="48895" cy="11430"/>
            </a:xfrm>
            <a:custGeom>
              <a:avLst/>
              <a:gdLst/>
              <a:ahLst/>
              <a:cxnLst/>
              <a:rect l="l" t="t" r="r" b="b"/>
              <a:pathLst>
                <a:path w="48895" h="11429">
                  <a:moveTo>
                    <a:pt x="48793" y="0"/>
                  </a:moveTo>
                  <a:lnTo>
                    <a:pt x="0" y="0"/>
                  </a:lnTo>
                  <a:lnTo>
                    <a:pt x="0" y="11341"/>
                  </a:lnTo>
                  <a:lnTo>
                    <a:pt x="48793" y="11341"/>
                  </a:lnTo>
                  <a:lnTo>
                    <a:pt x="4879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8" name="object 188"/>
            <p:cNvSpPr/>
            <p:nvPr/>
          </p:nvSpPr>
          <p:spPr>
            <a:xfrm>
              <a:off x="4413948" y="7011200"/>
              <a:ext cx="48895" cy="11430"/>
            </a:xfrm>
            <a:custGeom>
              <a:avLst/>
              <a:gdLst/>
              <a:ahLst/>
              <a:cxnLst/>
              <a:rect l="l" t="t" r="r" b="b"/>
              <a:pathLst>
                <a:path w="48895" h="11429">
                  <a:moveTo>
                    <a:pt x="0" y="0"/>
                  </a:moveTo>
                  <a:lnTo>
                    <a:pt x="48793" y="0"/>
                  </a:lnTo>
                  <a:lnTo>
                    <a:pt x="48793" y="11341"/>
                  </a:lnTo>
                  <a:lnTo>
                    <a:pt x="0" y="1134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9" name="object 189"/>
            <p:cNvSpPr/>
            <p:nvPr/>
          </p:nvSpPr>
          <p:spPr>
            <a:xfrm>
              <a:off x="4440669" y="7158571"/>
              <a:ext cx="135890" cy="138430"/>
            </a:xfrm>
            <a:custGeom>
              <a:avLst/>
              <a:gdLst/>
              <a:ahLst/>
              <a:cxnLst/>
              <a:rect l="l" t="t" r="r" b="b"/>
              <a:pathLst>
                <a:path w="135889" h="138429">
                  <a:moveTo>
                    <a:pt x="67640" y="0"/>
                  </a:moveTo>
                  <a:lnTo>
                    <a:pt x="41399" y="5379"/>
                  </a:lnTo>
                  <a:lnTo>
                    <a:pt x="19889" y="20099"/>
                  </a:lnTo>
                  <a:lnTo>
                    <a:pt x="5344" y="42032"/>
                  </a:lnTo>
                  <a:lnTo>
                    <a:pt x="0" y="69049"/>
                  </a:lnTo>
                  <a:lnTo>
                    <a:pt x="5344" y="96085"/>
                  </a:lnTo>
                  <a:lnTo>
                    <a:pt x="19889" y="118021"/>
                  </a:lnTo>
                  <a:lnTo>
                    <a:pt x="41399" y="132736"/>
                  </a:lnTo>
                  <a:lnTo>
                    <a:pt x="67640" y="138112"/>
                  </a:lnTo>
                  <a:lnTo>
                    <a:pt x="93880" y="132736"/>
                  </a:lnTo>
                  <a:lnTo>
                    <a:pt x="115390" y="118021"/>
                  </a:lnTo>
                  <a:lnTo>
                    <a:pt x="129935" y="96085"/>
                  </a:lnTo>
                  <a:lnTo>
                    <a:pt x="135280" y="69049"/>
                  </a:lnTo>
                  <a:lnTo>
                    <a:pt x="129935" y="42032"/>
                  </a:lnTo>
                  <a:lnTo>
                    <a:pt x="115390" y="20099"/>
                  </a:lnTo>
                  <a:lnTo>
                    <a:pt x="93880" y="5379"/>
                  </a:lnTo>
                  <a:lnTo>
                    <a:pt x="6764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0" name="object 190"/>
            <p:cNvSpPr/>
            <p:nvPr/>
          </p:nvSpPr>
          <p:spPr>
            <a:xfrm>
              <a:off x="4440669" y="7158571"/>
              <a:ext cx="135890" cy="138430"/>
            </a:xfrm>
            <a:custGeom>
              <a:avLst/>
              <a:gdLst/>
              <a:ahLst/>
              <a:cxnLst/>
              <a:rect l="l" t="t" r="r" b="b"/>
              <a:pathLst>
                <a:path w="135889" h="138429">
                  <a:moveTo>
                    <a:pt x="67640" y="0"/>
                  </a:moveTo>
                  <a:lnTo>
                    <a:pt x="93880" y="5379"/>
                  </a:lnTo>
                  <a:lnTo>
                    <a:pt x="115390" y="20099"/>
                  </a:lnTo>
                  <a:lnTo>
                    <a:pt x="129935" y="42032"/>
                  </a:lnTo>
                  <a:lnTo>
                    <a:pt x="135280" y="69049"/>
                  </a:lnTo>
                  <a:lnTo>
                    <a:pt x="129935" y="96085"/>
                  </a:lnTo>
                  <a:lnTo>
                    <a:pt x="115390" y="118021"/>
                  </a:lnTo>
                  <a:lnTo>
                    <a:pt x="93880" y="132736"/>
                  </a:lnTo>
                  <a:lnTo>
                    <a:pt x="67640" y="138112"/>
                  </a:lnTo>
                  <a:lnTo>
                    <a:pt x="41399" y="132736"/>
                  </a:lnTo>
                  <a:lnTo>
                    <a:pt x="19889" y="118021"/>
                  </a:lnTo>
                  <a:lnTo>
                    <a:pt x="5344" y="96085"/>
                  </a:lnTo>
                  <a:lnTo>
                    <a:pt x="0" y="69049"/>
                  </a:lnTo>
                  <a:lnTo>
                    <a:pt x="5344" y="42032"/>
                  </a:lnTo>
                  <a:lnTo>
                    <a:pt x="19889" y="20099"/>
                  </a:lnTo>
                  <a:lnTo>
                    <a:pt x="41399" y="5379"/>
                  </a:lnTo>
                  <a:lnTo>
                    <a:pt x="6764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1" name="object 191"/>
            <p:cNvSpPr/>
            <p:nvPr/>
          </p:nvSpPr>
          <p:spPr>
            <a:xfrm>
              <a:off x="4323626" y="7257338"/>
              <a:ext cx="135890" cy="138430"/>
            </a:xfrm>
            <a:custGeom>
              <a:avLst/>
              <a:gdLst/>
              <a:ahLst/>
              <a:cxnLst/>
              <a:rect l="l" t="t" r="r" b="b"/>
              <a:pathLst>
                <a:path w="135889" h="138429">
                  <a:moveTo>
                    <a:pt x="67640" y="0"/>
                  </a:moveTo>
                  <a:lnTo>
                    <a:pt x="41399" y="5376"/>
                  </a:lnTo>
                  <a:lnTo>
                    <a:pt x="19889" y="20091"/>
                  </a:lnTo>
                  <a:lnTo>
                    <a:pt x="5344" y="42026"/>
                  </a:lnTo>
                  <a:lnTo>
                    <a:pt x="0" y="69062"/>
                  </a:lnTo>
                  <a:lnTo>
                    <a:pt x="5344" y="96080"/>
                  </a:lnTo>
                  <a:lnTo>
                    <a:pt x="19889" y="118013"/>
                  </a:lnTo>
                  <a:lnTo>
                    <a:pt x="41399" y="132733"/>
                  </a:lnTo>
                  <a:lnTo>
                    <a:pt x="67640" y="138112"/>
                  </a:lnTo>
                  <a:lnTo>
                    <a:pt x="93882" y="132733"/>
                  </a:lnTo>
                  <a:lnTo>
                    <a:pt x="115396" y="118013"/>
                  </a:lnTo>
                  <a:lnTo>
                    <a:pt x="129946" y="96080"/>
                  </a:lnTo>
                  <a:lnTo>
                    <a:pt x="135293" y="69062"/>
                  </a:lnTo>
                  <a:lnTo>
                    <a:pt x="129946" y="42026"/>
                  </a:lnTo>
                  <a:lnTo>
                    <a:pt x="115396" y="20091"/>
                  </a:lnTo>
                  <a:lnTo>
                    <a:pt x="93882" y="5376"/>
                  </a:lnTo>
                  <a:lnTo>
                    <a:pt x="6764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2" name="object 192"/>
            <p:cNvSpPr/>
            <p:nvPr/>
          </p:nvSpPr>
          <p:spPr>
            <a:xfrm>
              <a:off x="4323626" y="7257338"/>
              <a:ext cx="135890" cy="138430"/>
            </a:xfrm>
            <a:custGeom>
              <a:avLst/>
              <a:gdLst/>
              <a:ahLst/>
              <a:cxnLst/>
              <a:rect l="l" t="t" r="r" b="b"/>
              <a:pathLst>
                <a:path w="135889" h="138429">
                  <a:moveTo>
                    <a:pt x="67640" y="0"/>
                  </a:moveTo>
                  <a:lnTo>
                    <a:pt x="93882" y="5376"/>
                  </a:lnTo>
                  <a:lnTo>
                    <a:pt x="115396" y="20091"/>
                  </a:lnTo>
                  <a:lnTo>
                    <a:pt x="129946" y="42026"/>
                  </a:lnTo>
                  <a:lnTo>
                    <a:pt x="135293" y="69062"/>
                  </a:lnTo>
                  <a:lnTo>
                    <a:pt x="129946" y="96080"/>
                  </a:lnTo>
                  <a:lnTo>
                    <a:pt x="115396" y="118013"/>
                  </a:lnTo>
                  <a:lnTo>
                    <a:pt x="93882" y="132733"/>
                  </a:lnTo>
                  <a:lnTo>
                    <a:pt x="67640" y="138112"/>
                  </a:lnTo>
                  <a:lnTo>
                    <a:pt x="41399" y="132733"/>
                  </a:lnTo>
                  <a:lnTo>
                    <a:pt x="19889" y="118013"/>
                  </a:lnTo>
                  <a:lnTo>
                    <a:pt x="5344" y="96080"/>
                  </a:lnTo>
                  <a:lnTo>
                    <a:pt x="0" y="69062"/>
                  </a:lnTo>
                  <a:lnTo>
                    <a:pt x="5344" y="42026"/>
                  </a:lnTo>
                  <a:lnTo>
                    <a:pt x="19889" y="20091"/>
                  </a:lnTo>
                  <a:lnTo>
                    <a:pt x="41399" y="5376"/>
                  </a:lnTo>
                  <a:lnTo>
                    <a:pt x="6764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3" name="object 193"/>
            <p:cNvSpPr/>
            <p:nvPr/>
          </p:nvSpPr>
          <p:spPr>
            <a:xfrm>
              <a:off x="4369638" y="7319594"/>
              <a:ext cx="48895" cy="11430"/>
            </a:xfrm>
            <a:custGeom>
              <a:avLst/>
              <a:gdLst/>
              <a:ahLst/>
              <a:cxnLst/>
              <a:rect l="l" t="t" r="r" b="b"/>
              <a:pathLst>
                <a:path w="48895" h="11429">
                  <a:moveTo>
                    <a:pt x="48793" y="0"/>
                  </a:moveTo>
                  <a:lnTo>
                    <a:pt x="0" y="0"/>
                  </a:lnTo>
                  <a:lnTo>
                    <a:pt x="0" y="11315"/>
                  </a:lnTo>
                  <a:lnTo>
                    <a:pt x="48793" y="11315"/>
                  </a:lnTo>
                  <a:lnTo>
                    <a:pt x="4879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4" name="object 194"/>
            <p:cNvSpPr/>
            <p:nvPr/>
          </p:nvSpPr>
          <p:spPr>
            <a:xfrm>
              <a:off x="4369638" y="7319594"/>
              <a:ext cx="48895" cy="11430"/>
            </a:xfrm>
            <a:custGeom>
              <a:avLst/>
              <a:gdLst/>
              <a:ahLst/>
              <a:cxnLst/>
              <a:rect l="l" t="t" r="r" b="b"/>
              <a:pathLst>
                <a:path w="48895" h="11429">
                  <a:moveTo>
                    <a:pt x="0" y="0"/>
                  </a:moveTo>
                  <a:lnTo>
                    <a:pt x="48806" y="0"/>
                  </a:lnTo>
                  <a:lnTo>
                    <a:pt x="48806" y="11315"/>
                  </a:lnTo>
                  <a:lnTo>
                    <a:pt x="0" y="11315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5" name="object 195"/>
            <p:cNvSpPr/>
            <p:nvPr/>
          </p:nvSpPr>
          <p:spPr>
            <a:xfrm>
              <a:off x="4294365" y="7093648"/>
              <a:ext cx="135890" cy="138430"/>
            </a:xfrm>
            <a:custGeom>
              <a:avLst/>
              <a:gdLst/>
              <a:ahLst/>
              <a:cxnLst/>
              <a:rect l="l" t="t" r="r" b="b"/>
              <a:pathLst>
                <a:path w="135889" h="138429">
                  <a:moveTo>
                    <a:pt x="67640" y="0"/>
                  </a:moveTo>
                  <a:lnTo>
                    <a:pt x="93880" y="5377"/>
                  </a:lnTo>
                  <a:lnTo>
                    <a:pt x="115390" y="20096"/>
                  </a:lnTo>
                  <a:lnTo>
                    <a:pt x="129935" y="42032"/>
                  </a:lnTo>
                  <a:lnTo>
                    <a:pt x="135280" y="69062"/>
                  </a:lnTo>
                  <a:lnTo>
                    <a:pt x="129935" y="96091"/>
                  </a:lnTo>
                  <a:lnTo>
                    <a:pt x="115390" y="118022"/>
                  </a:lnTo>
                  <a:lnTo>
                    <a:pt x="93880" y="132736"/>
                  </a:lnTo>
                  <a:lnTo>
                    <a:pt x="67640" y="138112"/>
                  </a:lnTo>
                  <a:lnTo>
                    <a:pt x="41399" y="132736"/>
                  </a:lnTo>
                  <a:lnTo>
                    <a:pt x="19889" y="118022"/>
                  </a:lnTo>
                  <a:lnTo>
                    <a:pt x="5344" y="96091"/>
                  </a:lnTo>
                  <a:lnTo>
                    <a:pt x="0" y="69062"/>
                  </a:lnTo>
                  <a:lnTo>
                    <a:pt x="5344" y="42032"/>
                  </a:lnTo>
                  <a:lnTo>
                    <a:pt x="19889" y="20096"/>
                  </a:lnTo>
                  <a:lnTo>
                    <a:pt x="41399" y="5377"/>
                  </a:lnTo>
                  <a:lnTo>
                    <a:pt x="6764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6" name="object 196"/>
            <p:cNvSpPr/>
            <p:nvPr/>
          </p:nvSpPr>
          <p:spPr>
            <a:xfrm>
              <a:off x="4340390" y="7155916"/>
              <a:ext cx="48895" cy="11430"/>
            </a:xfrm>
            <a:custGeom>
              <a:avLst/>
              <a:gdLst/>
              <a:ahLst/>
              <a:cxnLst/>
              <a:rect l="l" t="t" r="r" b="b"/>
              <a:pathLst>
                <a:path w="48895" h="11429">
                  <a:moveTo>
                    <a:pt x="48793" y="0"/>
                  </a:moveTo>
                  <a:lnTo>
                    <a:pt x="0" y="0"/>
                  </a:lnTo>
                  <a:lnTo>
                    <a:pt x="0" y="11328"/>
                  </a:lnTo>
                  <a:lnTo>
                    <a:pt x="48793" y="11328"/>
                  </a:lnTo>
                  <a:lnTo>
                    <a:pt x="4879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7" name="object 197"/>
            <p:cNvSpPr/>
            <p:nvPr/>
          </p:nvSpPr>
          <p:spPr>
            <a:xfrm>
              <a:off x="4340390" y="7155916"/>
              <a:ext cx="48895" cy="11430"/>
            </a:xfrm>
            <a:custGeom>
              <a:avLst/>
              <a:gdLst/>
              <a:ahLst/>
              <a:cxnLst/>
              <a:rect l="l" t="t" r="r" b="b"/>
              <a:pathLst>
                <a:path w="48895" h="11429">
                  <a:moveTo>
                    <a:pt x="0" y="0"/>
                  </a:moveTo>
                  <a:lnTo>
                    <a:pt x="48780" y="0"/>
                  </a:lnTo>
                  <a:lnTo>
                    <a:pt x="48780" y="11328"/>
                  </a:lnTo>
                  <a:lnTo>
                    <a:pt x="0" y="11328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8" name="object 198"/>
            <p:cNvSpPr/>
            <p:nvPr/>
          </p:nvSpPr>
          <p:spPr>
            <a:xfrm>
              <a:off x="4597946" y="7093648"/>
              <a:ext cx="135890" cy="138430"/>
            </a:xfrm>
            <a:custGeom>
              <a:avLst/>
              <a:gdLst/>
              <a:ahLst/>
              <a:cxnLst/>
              <a:rect l="l" t="t" r="r" b="b"/>
              <a:pathLst>
                <a:path w="135889" h="138429">
                  <a:moveTo>
                    <a:pt x="67640" y="0"/>
                  </a:moveTo>
                  <a:lnTo>
                    <a:pt x="41399" y="5377"/>
                  </a:lnTo>
                  <a:lnTo>
                    <a:pt x="19889" y="20096"/>
                  </a:lnTo>
                  <a:lnTo>
                    <a:pt x="5344" y="42032"/>
                  </a:lnTo>
                  <a:lnTo>
                    <a:pt x="0" y="69062"/>
                  </a:lnTo>
                  <a:lnTo>
                    <a:pt x="5344" y="96091"/>
                  </a:lnTo>
                  <a:lnTo>
                    <a:pt x="19889" y="118022"/>
                  </a:lnTo>
                  <a:lnTo>
                    <a:pt x="41399" y="132736"/>
                  </a:lnTo>
                  <a:lnTo>
                    <a:pt x="67640" y="138112"/>
                  </a:lnTo>
                  <a:lnTo>
                    <a:pt x="93882" y="132736"/>
                  </a:lnTo>
                  <a:lnTo>
                    <a:pt x="115396" y="118022"/>
                  </a:lnTo>
                  <a:lnTo>
                    <a:pt x="129946" y="96091"/>
                  </a:lnTo>
                  <a:lnTo>
                    <a:pt x="135293" y="69062"/>
                  </a:lnTo>
                  <a:lnTo>
                    <a:pt x="129946" y="42032"/>
                  </a:lnTo>
                  <a:lnTo>
                    <a:pt x="115396" y="20096"/>
                  </a:lnTo>
                  <a:lnTo>
                    <a:pt x="93882" y="5377"/>
                  </a:lnTo>
                  <a:lnTo>
                    <a:pt x="6764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9" name="object 199"/>
            <p:cNvSpPr/>
            <p:nvPr/>
          </p:nvSpPr>
          <p:spPr>
            <a:xfrm>
              <a:off x="4597946" y="7093648"/>
              <a:ext cx="135890" cy="138430"/>
            </a:xfrm>
            <a:custGeom>
              <a:avLst/>
              <a:gdLst/>
              <a:ahLst/>
              <a:cxnLst/>
              <a:rect l="l" t="t" r="r" b="b"/>
              <a:pathLst>
                <a:path w="135889" h="138429">
                  <a:moveTo>
                    <a:pt x="67640" y="0"/>
                  </a:moveTo>
                  <a:lnTo>
                    <a:pt x="93882" y="5377"/>
                  </a:lnTo>
                  <a:lnTo>
                    <a:pt x="115396" y="20096"/>
                  </a:lnTo>
                  <a:lnTo>
                    <a:pt x="129946" y="42032"/>
                  </a:lnTo>
                  <a:lnTo>
                    <a:pt x="135293" y="69062"/>
                  </a:lnTo>
                  <a:lnTo>
                    <a:pt x="129946" y="96091"/>
                  </a:lnTo>
                  <a:lnTo>
                    <a:pt x="115396" y="118022"/>
                  </a:lnTo>
                  <a:lnTo>
                    <a:pt x="93882" y="132736"/>
                  </a:lnTo>
                  <a:lnTo>
                    <a:pt x="67640" y="138112"/>
                  </a:lnTo>
                  <a:lnTo>
                    <a:pt x="41399" y="132736"/>
                  </a:lnTo>
                  <a:lnTo>
                    <a:pt x="19889" y="118022"/>
                  </a:lnTo>
                  <a:lnTo>
                    <a:pt x="5344" y="96091"/>
                  </a:lnTo>
                  <a:lnTo>
                    <a:pt x="0" y="69062"/>
                  </a:lnTo>
                  <a:lnTo>
                    <a:pt x="5344" y="42032"/>
                  </a:lnTo>
                  <a:lnTo>
                    <a:pt x="19889" y="20096"/>
                  </a:lnTo>
                  <a:lnTo>
                    <a:pt x="41399" y="5377"/>
                  </a:lnTo>
                  <a:lnTo>
                    <a:pt x="6764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0" name="object 200"/>
            <p:cNvSpPr/>
            <p:nvPr/>
          </p:nvSpPr>
          <p:spPr>
            <a:xfrm>
              <a:off x="4643958" y="7155916"/>
              <a:ext cx="48895" cy="11430"/>
            </a:xfrm>
            <a:custGeom>
              <a:avLst/>
              <a:gdLst/>
              <a:ahLst/>
              <a:cxnLst/>
              <a:rect l="l" t="t" r="r" b="b"/>
              <a:pathLst>
                <a:path w="48895" h="11429">
                  <a:moveTo>
                    <a:pt x="48793" y="0"/>
                  </a:moveTo>
                  <a:lnTo>
                    <a:pt x="0" y="0"/>
                  </a:lnTo>
                  <a:lnTo>
                    <a:pt x="0" y="11328"/>
                  </a:lnTo>
                  <a:lnTo>
                    <a:pt x="48793" y="11328"/>
                  </a:lnTo>
                  <a:lnTo>
                    <a:pt x="4879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1" name="object 201"/>
            <p:cNvSpPr/>
            <p:nvPr/>
          </p:nvSpPr>
          <p:spPr>
            <a:xfrm>
              <a:off x="4643958" y="7155916"/>
              <a:ext cx="48895" cy="11430"/>
            </a:xfrm>
            <a:custGeom>
              <a:avLst/>
              <a:gdLst/>
              <a:ahLst/>
              <a:cxnLst/>
              <a:rect l="l" t="t" r="r" b="b"/>
              <a:pathLst>
                <a:path w="48895" h="11429">
                  <a:moveTo>
                    <a:pt x="0" y="0"/>
                  </a:moveTo>
                  <a:lnTo>
                    <a:pt x="48806" y="0"/>
                  </a:lnTo>
                  <a:lnTo>
                    <a:pt x="48806" y="11328"/>
                  </a:lnTo>
                  <a:lnTo>
                    <a:pt x="0" y="11328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2" name="object 202"/>
            <p:cNvSpPr/>
            <p:nvPr/>
          </p:nvSpPr>
          <p:spPr>
            <a:xfrm>
              <a:off x="4486694" y="7220826"/>
              <a:ext cx="48895" cy="11430"/>
            </a:xfrm>
            <a:custGeom>
              <a:avLst/>
              <a:gdLst/>
              <a:ahLst/>
              <a:cxnLst/>
              <a:rect l="l" t="t" r="r" b="b"/>
              <a:pathLst>
                <a:path w="48895" h="11429">
                  <a:moveTo>
                    <a:pt x="48793" y="0"/>
                  </a:moveTo>
                  <a:lnTo>
                    <a:pt x="0" y="0"/>
                  </a:lnTo>
                  <a:lnTo>
                    <a:pt x="0" y="11341"/>
                  </a:lnTo>
                  <a:lnTo>
                    <a:pt x="48793" y="11341"/>
                  </a:lnTo>
                  <a:lnTo>
                    <a:pt x="4879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3" name="object 203"/>
            <p:cNvSpPr/>
            <p:nvPr/>
          </p:nvSpPr>
          <p:spPr>
            <a:xfrm>
              <a:off x="4486694" y="7220826"/>
              <a:ext cx="48895" cy="11430"/>
            </a:xfrm>
            <a:custGeom>
              <a:avLst/>
              <a:gdLst/>
              <a:ahLst/>
              <a:cxnLst/>
              <a:rect l="l" t="t" r="r" b="b"/>
              <a:pathLst>
                <a:path w="48895" h="11429">
                  <a:moveTo>
                    <a:pt x="0" y="0"/>
                  </a:moveTo>
                  <a:lnTo>
                    <a:pt x="48780" y="0"/>
                  </a:lnTo>
                  <a:lnTo>
                    <a:pt x="48780" y="11341"/>
                  </a:lnTo>
                  <a:lnTo>
                    <a:pt x="0" y="1134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4" name="object 204"/>
          <p:cNvSpPr/>
          <p:nvPr/>
        </p:nvSpPr>
        <p:spPr>
          <a:xfrm>
            <a:off x="11913825" y="6341325"/>
            <a:ext cx="21590" cy="314960"/>
          </a:xfrm>
          <a:custGeom>
            <a:avLst/>
            <a:gdLst/>
            <a:ahLst/>
            <a:cxnLst/>
            <a:rect l="l" t="t" r="r" b="b"/>
            <a:pathLst>
              <a:path w="21589" h="314959">
                <a:moveTo>
                  <a:pt x="11874" y="314578"/>
                </a:moveTo>
                <a:lnTo>
                  <a:pt x="2309" y="270764"/>
                </a:lnTo>
                <a:lnTo>
                  <a:pt x="912" y="261531"/>
                </a:lnTo>
                <a:lnTo>
                  <a:pt x="199" y="252297"/>
                </a:lnTo>
                <a:lnTo>
                  <a:pt x="0" y="243243"/>
                </a:lnTo>
                <a:lnTo>
                  <a:pt x="1198" y="233122"/>
                </a:lnTo>
                <a:lnTo>
                  <a:pt x="3422" y="223350"/>
                </a:lnTo>
                <a:lnTo>
                  <a:pt x="6675" y="213923"/>
                </a:lnTo>
                <a:lnTo>
                  <a:pt x="10960" y="204838"/>
                </a:lnTo>
                <a:lnTo>
                  <a:pt x="15234" y="195499"/>
                </a:lnTo>
                <a:lnTo>
                  <a:pt x="18395" y="185642"/>
                </a:lnTo>
                <a:lnTo>
                  <a:pt x="20357" y="175784"/>
                </a:lnTo>
                <a:lnTo>
                  <a:pt x="21031" y="166446"/>
                </a:lnTo>
                <a:lnTo>
                  <a:pt x="20200" y="153567"/>
                </a:lnTo>
                <a:lnTo>
                  <a:pt x="17822" y="140950"/>
                </a:lnTo>
                <a:lnTo>
                  <a:pt x="14071" y="128505"/>
                </a:lnTo>
                <a:lnTo>
                  <a:pt x="9118" y="116141"/>
                </a:lnTo>
                <a:lnTo>
                  <a:pt x="4632" y="103129"/>
                </a:lnTo>
                <a:lnTo>
                  <a:pt x="1939" y="90195"/>
                </a:lnTo>
                <a:lnTo>
                  <a:pt x="785" y="77433"/>
                </a:lnTo>
                <a:lnTo>
                  <a:pt x="914" y="64935"/>
                </a:lnTo>
                <a:lnTo>
                  <a:pt x="11874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11948572" y="4600321"/>
            <a:ext cx="21590" cy="314960"/>
          </a:xfrm>
          <a:custGeom>
            <a:avLst/>
            <a:gdLst/>
            <a:ahLst/>
            <a:cxnLst/>
            <a:rect l="l" t="t" r="r" b="b"/>
            <a:pathLst>
              <a:path w="21589" h="314960">
                <a:moveTo>
                  <a:pt x="11874" y="314553"/>
                </a:moveTo>
                <a:lnTo>
                  <a:pt x="2309" y="270750"/>
                </a:lnTo>
                <a:lnTo>
                  <a:pt x="912" y="261524"/>
                </a:lnTo>
                <a:lnTo>
                  <a:pt x="199" y="252299"/>
                </a:lnTo>
                <a:lnTo>
                  <a:pt x="0" y="243243"/>
                </a:lnTo>
                <a:lnTo>
                  <a:pt x="1198" y="233121"/>
                </a:lnTo>
                <a:lnTo>
                  <a:pt x="3422" y="223348"/>
                </a:lnTo>
                <a:lnTo>
                  <a:pt x="6675" y="213918"/>
                </a:lnTo>
                <a:lnTo>
                  <a:pt x="10960" y="204825"/>
                </a:lnTo>
                <a:lnTo>
                  <a:pt x="15234" y="195487"/>
                </a:lnTo>
                <a:lnTo>
                  <a:pt x="18395" y="185629"/>
                </a:lnTo>
                <a:lnTo>
                  <a:pt x="20357" y="175771"/>
                </a:lnTo>
                <a:lnTo>
                  <a:pt x="21031" y="166433"/>
                </a:lnTo>
                <a:lnTo>
                  <a:pt x="20200" y="153554"/>
                </a:lnTo>
                <a:lnTo>
                  <a:pt x="17824" y="140938"/>
                </a:lnTo>
                <a:lnTo>
                  <a:pt x="14076" y="128493"/>
                </a:lnTo>
                <a:lnTo>
                  <a:pt x="9131" y="116128"/>
                </a:lnTo>
                <a:lnTo>
                  <a:pt x="4632" y="103118"/>
                </a:lnTo>
                <a:lnTo>
                  <a:pt x="1936" y="90187"/>
                </a:lnTo>
                <a:lnTo>
                  <a:pt x="783" y="77425"/>
                </a:lnTo>
                <a:lnTo>
                  <a:pt x="914" y="64922"/>
                </a:lnTo>
                <a:lnTo>
                  <a:pt x="11874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11209724" y="6332194"/>
            <a:ext cx="21590" cy="314960"/>
          </a:xfrm>
          <a:custGeom>
            <a:avLst/>
            <a:gdLst/>
            <a:ahLst/>
            <a:cxnLst/>
            <a:rect l="l" t="t" r="r" b="b"/>
            <a:pathLst>
              <a:path w="21589" h="314959">
                <a:moveTo>
                  <a:pt x="11887" y="314553"/>
                </a:moveTo>
                <a:lnTo>
                  <a:pt x="2314" y="270748"/>
                </a:lnTo>
                <a:lnTo>
                  <a:pt x="914" y="261519"/>
                </a:lnTo>
                <a:lnTo>
                  <a:pt x="200" y="252294"/>
                </a:lnTo>
                <a:lnTo>
                  <a:pt x="0" y="243243"/>
                </a:lnTo>
                <a:lnTo>
                  <a:pt x="1200" y="233127"/>
                </a:lnTo>
                <a:lnTo>
                  <a:pt x="3428" y="223351"/>
                </a:lnTo>
                <a:lnTo>
                  <a:pt x="6686" y="213914"/>
                </a:lnTo>
                <a:lnTo>
                  <a:pt x="10972" y="204812"/>
                </a:lnTo>
                <a:lnTo>
                  <a:pt x="15244" y="195476"/>
                </a:lnTo>
                <a:lnTo>
                  <a:pt x="18402" y="185621"/>
                </a:lnTo>
                <a:lnTo>
                  <a:pt x="20359" y="175764"/>
                </a:lnTo>
                <a:lnTo>
                  <a:pt x="21031" y="166420"/>
                </a:lnTo>
                <a:lnTo>
                  <a:pt x="20202" y="153553"/>
                </a:lnTo>
                <a:lnTo>
                  <a:pt x="17830" y="140938"/>
                </a:lnTo>
                <a:lnTo>
                  <a:pt x="14087" y="128494"/>
                </a:lnTo>
                <a:lnTo>
                  <a:pt x="9143" y="116141"/>
                </a:lnTo>
                <a:lnTo>
                  <a:pt x="4643" y="103120"/>
                </a:lnTo>
                <a:lnTo>
                  <a:pt x="1943" y="90189"/>
                </a:lnTo>
                <a:lnTo>
                  <a:pt x="785" y="77429"/>
                </a:lnTo>
                <a:lnTo>
                  <a:pt x="914" y="64922"/>
                </a:lnTo>
                <a:lnTo>
                  <a:pt x="11887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10981124" y="6341325"/>
            <a:ext cx="21590" cy="314960"/>
          </a:xfrm>
          <a:custGeom>
            <a:avLst/>
            <a:gdLst/>
            <a:ahLst/>
            <a:cxnLst/>
            <a:rect l="l" t="t" r="r" b="b"/>
            <a:pathLst>
              <a:path w="21589" h="314959">
                <a:moveTo>
                  <a:pt x="11887" y="314578"/>
                </a:moveTo>
                <a:lnTo>
                  <a:pt x="2314" y="270764"/>
                </a:lnTo>
                <a:lnTo>
                  <a:pt x="914" y="261531"/>
                </a:lnTo>
                <a:lnTo>
                  <a:pt x="200" y="252297"/>
                </a:lnTo>
                <a:lnTo>
                  <a:pt x="0" y="243243"/>
                </a:lnTo>
                <a:lnTo>
                  <a:pt x="1200" y="233122"/>
                </a:lnTo>
                <a:lnTo>
                  <a:pt x="3428" y="223350"/>
                </a:lnTo>
                <a:lnTo>
                  <a:pt x="6686" y="213923"/>
                </a:lnTo>
                <a:lnTo>
                  <a:pt x="10972" y="204838"/>
                </a:lnTo>
                <a:lnTo>
                  <a:pt x="15244" y="195499"/>
                </a:lnTo>
                <a:lnTo>
                  <a:pt x="18402" y="185642"/>
                </a:lnTo>
                <a:lnTo>
                  <a:pt x="20359" y="175784"/>
                </a:lnTo>
                <a:lnTo>
                  <a:pt x="21031" y="166446"/>
                </a:lnTo>
                <a:lnTo>
                  <a:pt x="20202" y="153567"/>
                </a:lnTo>
                <a:lnTo>
                  <a:pt x="17830" y="140950"/>
                </a:lnTo>
                <a:lnTo>
                  <a:pt x="14087" y="128505"/>
                </a:lnTo>
                <a:lnTo>
                  <a:pt x="9143" y="116141"/>
                </a:lnTo>
                <a:lnTo>
                  <a:pt x="4643" y="103129"/>
                </a:lnTo>
                <a:lnTo>
                  <a:pt x="1943" y="90195"/>
                </a:lnTo>
                <a:lnTo>
                  <a:pt x="785" y="77433"/>
                </a:lnTo>
                <a:lnTo>
                  <a:pt x="914" y="64935"/>
                </a:lnTo>
                <a:lnTo>
                  <a:pt x="11887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11015871" y="4600321"/>
            <a:ext cx="21590" cy="314960"/>
          </a:xfrm>
          <a:custGeom>
            <a:avLst/>
            <a:gdLst/>
            <a:ahLst/>
            <a:cxnLst/>
            <a:rect l="l" t="t" r="r" b="b"/>
            <a:pathLst>
              <a:path w="21589" h="314960">
                <a:moveTo>
                  <a:pt x="11887" y="314553"/>
                </a:moveTo>
                <a:lnTo>
                  <a:pt x="2314" y="270750"/>
                </a:lnTo>
                <a:lnTo>
                  <a:pt x="914" y="261524"/>
                </a:lnTo>
                <a:lnTo>
                  <a:pt x="200" y="252299"/>
                </a:lnTo>
                <a:lnTo>
                  <a:pt x="0" y="243243"/>
                </a:lnTo>
                <a:lnTo>
                  <a:pt x="1200" y="233121"/>
                </a:lnTo>
                <a:lnTo>
                  <a:pt x="3428" y="223348"/>
                </a:lnTo>
                <a:lnTo>
                  <a:pt x="6686" y="213918"/>
                </a:lnTo>
                <a:lnTo>
                  <a:pt x="10972" y="204825"/>
                </a:lnTo>
                <a:lnTo>
                  <a:pt x="15244" y="195487"/>
                </a:lnTo>
                <a:lnTo>
                  <a:pt x="18402" y="185629"/>
                </a:lnTo>
                <a:lnTo>
                  <a:pt x="20359" y="175771"/>
                </a:lnTo>
                <a:lnTo>
                  <a:pt x="21031" y="166433"/>
                </a:lnTo>
                <a:lnTo>
                  <a:pt x="20202" y="153554"/>
                </a:lnTo>
                <a:lnTo>
                  <a:pt x="17830" y="140938"/>
                </a:lnTo>
                <a:lnTo>
                  <a:pt x="14087" y="128493"/>
                </a:lnTo>
                <a:lnTo>
                  <a:pt x="9143" y="116128"/>
                </a:lnTo>
                <a:lnTo>
                  <a:pt x="4643" y="103118"/>
                </a:lnTo>
                <a:lnTo>
                  <a:pt x="1943" y="90187"/>
                </a:lnTo>
                <a:lnTo>
                  <a:pt x="785" y="77425"/>
                </a:lnTo>
                <a:lnTo>
                  <a:pt x="914" y="64922"/>
                </a:lnTo>
                <a:lnTo>
                  <a:pt x="11887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10285266" y="6332194"/>
            <a:ext cx="21590" cy="314960"/>
          </a:xfrm>
          <a:custGeom>
            <a:avLst/>
            <a:gdLst/>
            <a:ahLst/>
            <a:cxnLst/>
            <a:rect l="l" t="t" r="r" b="b"/>
            <a:pathLst>
              <a:path w="21589" h="314959">
                <a:moveTo>
                  <a:pt x="11887" y="314553"/>
                </a:moveTo>
                <a:lnTo>
                  <a:pt x="2314" y="270748"/>
                </a:lnTo>
                <a:lnTo>
                  <a:pt x="914" y="261519"/>
                </a:lnTo>
                <a:lnTo>
                  <a:pt x="200" y="252294"/>
                </a:lnTo>
                <a:lnTo>
                  <a:pt x="0" y="243243"/>
                </a:lnTo>
                <a:lnTo>
                  <a:pt x="1200" y="233127"/>
                </a:lnTo>
                <a:lnTo>
                  <a:pt x="3428" y="223351"/>
                </a:lnTo>
                <a:lnTo>
                  <a:pt x="6686" y="213914"/>
                </a:lnTo>
                <a:lnTo>
                  <a:pt x="10972" y="204812"/>
                </a:lnTo>
                <a:lnTo>
                  <a:pt x="15244" y="195476"/>
                </a:lnTo>
                <a:lnTo>
                  <a:pt x="18402" y="185621"/>
                </a:lnTo>
                <a:lnTo>
                  <a:pt x="20359" y="175764"/>
                </a:lnTo>
                <a:lnTo>
                  <a:pt x="21031" y="166420"/>
                </a:lnTo>
                <a:lnTo>
                  <a:pt x="20202" y="153553"/>
                </a:lnTo>
                <a:lnTo>
                  <a:pt x="17830" y="140938"/>
                </a:lnTo>
                <a:lnTo>
                  <a:pt x="14087" y="128494"/>
                </a:lnTo>
                <a:lnTo>
                  <a:pt x="9144" y="116141"/>
                </a:lnTo>
                <a:lnTo>
                  <a:pt x="4643" y="103120"/>
                </a:lnTo>
                <a:lnTo>
                  <a:pt x="1943" y="90189"/>
                </a:lnTo>
                <a:lnTo>
                  <a:pt x="785" y="77429"/>
                </a:lnTo>
                <a:lnTo>
                  <a:pt x="914" y="64922"/>
                </a:lnTo>
                <a:lnTo>
                  <a:pt x="11887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10056666" y="6341325"/>
            <a:ext cx="21590" cy="314960"/>
          </a:xfrm>
          <a:custGeom>
            <a:avLst/>
            <a:gdLst/>
            <a:ahLst/>
            <a:cxnLst/>
            <a:rect l="l" t="t" r="r" b="b"/>
            <a:pathLst>
              <a:path w="21589" h="314959">
                <a:moveTo>
                  <a:pt x="11887" y="314578"/>
                </a:moveTo>
                <a:lnTo>
                  <a:pt x="2314" y="270764"/>
                </a:lnTo>
                <a:lnTo>
                  <a:pt x="914" y="261531"/>
                </a:lnTo>
                <a:lnTo>
                  <a:pt x="200" y="252297"/>
                </a:lnTo>
                <a:lnTo>
                  <a:pt x="0" y="243243"/>
                </a:lnTo>
                <a:lnTo>
                  <a:pt x="1200" y="233122"/>
                </a:lnTo>
                <a:lnTo>
                  <a:pt x="3428" y="223350"/>
                </a:lnTo>
                <a:lnTo>
                  <a:pt x="6686" y="213923"/>
                </a:lnTo>
                <a:lnTo>
                  <a:pt x="10972" y="204838"/>
                </a:lnTo>
                <a:lnTo>
                  <a:pt x="15244" y="195499"/>
                </a:lnTo>
                <a:lnTo>
                  <a:pt x="18402" y="185642"/>
                </a:lnTo>
                <a:lnTo>
                  <a:pt x="20359" y="175784"/>
                </a:lnTo>
                <a:lnTo>
                  <a:pt x="21031" y="166446"/>
                </a:lnTo>
                <a:lnTo>
                  <a:pt x="20202" y="153567"/>
                </a:lnTo>
                <a:lnTo>
                  <a:pt x="17830" y="140950"/>
                </a:lnTo>
                <a:lnTo>
                  <a:pt x="14087" y="128505"/>
                </a:lnTo>
                <a:lnTo>
                  <a:pt x="9144" y="116141"/>
                </a:lnTo>
                <a:lnTo>
                  <a:pt x="4643" y="103129"/>
                </a:lnTo>
                <a:lnTo>
                  <a:pt x="1943" y="90195"/>
                </a:lnTo>
                <a:lnTo>
                  <a:pt x="785" y="77433"/>
                </a:lnTo>
                <a:lnTo>
                  <a:pt x="914" y="64935"/>
                </a:lnTo>
                <a:lnTo>
                  <a:pt x="11887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10091413" y="4600321"/>
            <a:ext cx="21590" cy="314960"/>
          </a:xfrm>
          <a:custGeom>
            <a:avLst/>
            <a:gdLst/>
            <a:ahLst/>
            <a:cxnLst/>
            <a:rect l="l" t="t" r="r" b="b"/>
            <a:pathLst>
              <a:path w="21589" h="314960">
                <a:moveTo>
                  <a:pt x="11887" y="314553"/>
                </a:moveTo>
                <a:lnTo>
                  <a:pt x="2314" y="270750"/>
                </a:lnTo>
                <a:lnTo>
                  <a:pt x="914" y="261524"/>
                </a:lnTo>
                <a:lnTo>
                  <a:pt x="200" y="252299"/>
                </a:lnTo>
                <a:lnTo>
                  <a:pt x="0" y="243243"/>
                </a:lnTo>
                <a:lnTo>
                  <a:pt x="1200" y="233121"/>
                </a:lnTo>
                <a:lnTo>
                  <a:pt x="3428" y="223348"/>
                </a:lnTo>
                <a:lnTo>
                  <a:pt x="6686" y="213918"/>
                </a:lnTo>
                <a:lnTo>
                  <a:pt x="10972" y="204825"/>
                </a:lnTo>
                <a:lnTo>
                  <a:pt x="15244" y="195487"/>
                </a:lnTo>
                <a:lnTo>
                  <a:pt x="18402" y="185629"/>
                </a:lnTo>
                <a:lnTo>
                  <a:pt x="20359" y="175771"/>
                </a:lnTo>
                <a:lnTo>
                  <a:pt x="21031" y="166433"/>
                </a:lnTo>
                <a:lnTo>
                  <a:pt x="20202" y="153554"/>
                </a:lnTo>
                <a:lnTo>
                  <a:pt x="17830" y="140938"/>
                </a:lnTo>
                <a:lnTo>
                  <a:pt x="14087" y="128493"/>
                </a:lnTo>
                <a:lnTo>
                  <a:pt x="9144" y="116128"/>
                </a:lnTo>
                <a:lnTo>
                  <a:pt x="4643" y="103118"/>
                </a:lnTo>
                <a:lnTo>
                  <a:pt x="1943" y="90187"/>
                </a:lnTo>
                <a:lnTo>
                  <a:pt x="785" y="77425"/>
                </a:lnTo>
                <a:lnTo>
                  <a:pt x="914" y="64922"/>
                </a:lnTo>
                <a:lnTo>
                  <a:pt x="11887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10747952" y="6332194"/>
            <a:ext cx="21590" cy="314960"/>
          </a:xfrm>
          <a:custGeom>
            <a:avLst/>
            <a:gdLst/>
            <a:ahLst/>
            <a:cxnLst/>
            <a:rect l="l" t="t" r="r" b="b"/>
            <a:pathLst>
              <a:path w="21589" h="314959">
                <a:moveTo>
                  <a:pt x="11887" y="314553"/>
                </a:moveTo>
                <a:lnTo>
                  <a:pt x="2314" y="270748"/>
                </a:lnTo>
                <a:lnTo>
                  <a:pt x="914" y="261519"/>
                </a:lnTo>
                <a:lnTo>
                  <a:pt x="200" y="252294"/>
                </a:lnTo>
                <a:lnTo>
                  <a:pt x="0" y="243243"/>
                </a:lnTo>
                <a:lnTo>
                  <a:pt x="1200" y="233127"/>
                </a:lnTo>
                <a:lnTo>
                  <a:pt x="3428" y="223351"/>
                </a:lnTo>
                <a:lnTo>
                  <a:pt x="6686" y="213914"/>
                </a:lnTo>
                <a:lnTo>
                  <a:pt x="10972" y="204812"/>
                </a:lnTo>
                <a:lnTo>
                  <a:pt x="15244" y="195476"/>
                </a:lnTo>
                <a:lnTo>
                  <a:pt x="18402" y="185621"/>
                </a:lnTo>
                <a:lnTo>
                  <a:pt x="20359" y="175764"/>
                </a:lnTo>
                <a:lnTo>
                  <a:pt x="21031" y="166420"/>
                </a:lnTo>
                <a:lnTo>
                  <a:pt x="20202" y="153553"/>
                </a:lnTo>
                <a:lnTo>
                  <a:pt x="17830" y="140938"/>
                </a:lnTo>
                <a:lnTo>
                  <a:pt x="14087" y="128494"/>
                </a:lnTo>
                <a:lnTo>
                  <a:pt x="9143" y="116141"/>
                </a:lnTo>
                <a:lnTo>
                  <a:pt x="4643" y="103120"/>
                </a:lnTo>
                <a:lnTo>
                  <a:pt x="1943" y="90189"/>
                </a:lnTo>
                <a:lnTo>
                  <a:pt x="785" y="77429"/>
                </a:lnTo>
                <a:lnTo>
                  <a:pt x="914" y="64922"/>
                </a:lnTo>
                <a:lnTo>
                  <a:pt x="11887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10519352" y="6341325"/>
            <a:ext cx="21590" cy="314960"/>
          </a:xfrm>
          <a:custGeom>
            <a:avLst/>
            <a:gdLst/>
            <a:ahLst/>
            <a:cxnLst/>
            <a:rect l="l" t="t" r="r" b="b"/>
            <a:pathLst>
              <a:path w="21589" h="314959">
                <a:moveTo>
                  <a:pt x="11887" y="314578"/>
                </a:moveTo>
                <a:lnTo>
                  <a:pt x="2314" y="270764"/>
                </a:lnTo>
                <a:lnTo>
                  <a:pt x="914" y="261531"/>
                </a:lnTo>
                <a:lnTo>
                  <a:pt x="200" y="252297"/>
                </a:lnTo>
                <a:lnTo>
                  <a:pt x="0" y="243243"/>
                </a:lnTo>
                <a:lnTo>
                  <a:pt x="1200" y="233122"/>
                </a:lnTo>
                <a:lnTo>
                  <a:pt x="3428" y="223350"/>
                </a:lnTo>
                <a:lnTo>
                  <a:pt x="6686" y="213923"/>
                </a:lnTo>
                <a:lnTo>
                  <a:pt x="10972" y="204838"/>
                </a:lnTo>
                <a:lnTo>
                  <a:pt x="15244" y="195499"/>
                </a:lnTo>
                <a:lnTo>
                  <a:pt x="18402" y="185642"/>
                </a:lnTo>
                <a:lnTo>
                  <a:pt x="20359" y="175784"/>
                </a:lnTo>
                <a:lnTo>
                  <a:pt x="21031" y="166446"/>
                </a:lnTo>
                <a:lnTo>
                  <a:pt x="20202" y="153567"/>
                </a:lnTo>
                <a:lnTo>
                  <a:pt x="17830" y="140950"/>
                </a:lnTo>
                <a:lnTo>
                  <a:pt x="14087" y="128505"/>
                </a:lnTo>
                <a:lnTo>
                  <a:pt x="9143" y="116141"/>
                </a:lnTo>
                <a:lnTo>
                  <a:pt x="4643" y="103129"/>
                </a:lnTo>
                <a:lnTo>
                  <a:pt x="1943" y="90195"/>
                </a:lnTo>
                <a:lnTo>
                  <a:pt x="785" y="77433"/>
                </a:lnTo>
                <a:lnTo>
                  <a:pt x="914" y="64935"/>
                </a:lnTo>
                <a:lnTo>
                  <a:pt x="11887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10554099" y="4600321"/>
            <a:ext cx="21590" cy="314960"/>
          </a:xfrm>
          <a:custGeom>
            <a:avLst/>
            <a:gdLst/>
            <a:ahLst/>
            <a:cxnLst/>
            <a:rect l="l" t="t" r="r" b="b"/>
            <a:pathLst>
              <a:path w="21589" h="314960">
                <a:moveTo>
                  <a:pt x="11887" y="314553"/>
                </a:moveTo>
                <a:lnTo>
                  <a:pt x="2314" y="270750"/>
                </a:lnTo>
                <a:lnTo>
                  <a:pt x="914" y="261524"/>
                </a:lnTo>
                <a:lnTo>
                  <a:pt x="200" y="252299"/>
                </a:lnTo>
                <a:lnTo>
                  <a:pt x="0" y="243243"/>
                </a:lnTo>
                <a:lnTo>
                  <a:pt x="1200" y="233121"/>
                </a:lnTo>
                <a:lnTo>
                  <a:pt x="3428" y="223348"/>
                </a:lnTo>
                <a:lnTo>
                  <a:pt x="6686" y="213918"/>
                </a:lnTo>
                <a:lnTo>
                  <a:pt x="10972" y="204825"/>
                </a:lnTo>
                <a:lnTo>
                  <a:pt x="15244" y="195487"/>
                </a:lnTo>
                <a:lnTo>
                  <a:pt x="18402" y="185629"/>
                </a:lnTo>
                <a:lnTo>
                  <a:pt x="20359" y="175771"/>
                </a:lnTo>
                <a:lnTo>
                  <a:pt x="21031" y="166433"/>
                </a:lnTo>
                <a:lnTo>
                  <a:pt x="20202" y="153554"/>
                </a:lnTo>
                <a:lnTo>
                  <a:pt x="17830" y="140938"/>
                </a:lnTo>
                <a:lnTo>
                  <a:pt x="14087" y="128493"/>
                </a:lnTo>
                <a:lnTo>
                  <a:pt x="9144" y="116128"/>
                </a:lnTo>
                <a:lnTo>
                  <a:pt x="4643" y="103118"/>
                </a:lnTo>
                <a:lnTo>
                  <a:pt x="1943" y="90187"/>
                </a:lnTo>
                <a:lnTo>
                  <a:pt x="785" y="77425"/>
                </a:lnTo>
                <a:lnTo>
                  <a:pt x="914" y="64922"/>
                </a:lnTo>
                <a:lnTo>
                  <a:pt x="11887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11677897" y="6332194"/>
            <a:ext cx="21590" cy="314960"/>
          </a:xfrm>
          <a:custGeom>
            <a:avLst/>
            <a:gdLst/>
            <a:ahLst/>
            <a:cxnLst/>
            <a:rect l="l" t="t" r="r" b="b"/>
            <a:pathLst>
              <a:path w="21589" h="314959">
                <a:moveTo>
                  <a:pt x="11887" y="314553"/>
                </a:moveTo>
                <a:lnTo>
                  <a:pt x="2319" y="270748"/>
                </a:lnTo>
                <a:lnTo>
                  <a:pt x="919" y="261519"/>
                </a:lnTo>
                <a:lnTo>
                  <a:pt x="201" y="252294"/>
                </a:lnTo>
                <a:lnTo>
                  <a:pt x="0" y="243243"/>
                </a:lnTo>
                <a:lnTo>
                  <a:pt x="1205" y="233127"/>
                </a:lnTo>
                <a:lnTo>
                  <a:pt x="3433" y="223351"/>
                </a:lnTo>
                <a:lnTo>
                  <a:pt x="6688" y="213914"/>
                </a:lnTo>
                <a:lnTo>
                  <a:pt x="10972" y="204812"/>
                </a:lnTo>
                <a:lnTo>
                  <a:pt x="15246" y="195476"/>
                </a:lnTo>
                <a:lnTo>
                  <a:pt x="18408" y="185621"/>
                </a:lnTo>
                <a:lnTo>
                  <a:pt x="20370" y="175764"/>
                </a:lnTo>
                <a:lnTo>
                  <a:pt x="21043" y="166420"/>
                </a:lnTo>
                <a:lnTo>
                  <a:pt x="20211" y="153553"/>
                </a:lnTo>
                <a:lnTo>
                  <a:pt x="17833" y="140938"/>
                </a:lnTo>
                <a:lnTo>
                  <a:pt x="14089" y="128494"/>
                </a:lnTo>
                <a:lnTo>
                  <a:pt x="9156" y="116141"/>
                </a:lnTo>
                <a:lnTo>
                  <a:pt x="4654" y="103120"/>
                </a:lnTo>
                <a:lnTo>
                  <a:pt x="1951" y="90189"/>
                </a:lnTo>
                <a:lnTo>
                  <a:pt x="793" y="77429"/>
                </a:lnTo>
                <a:lnTo>
                  <a:pt x="927" y="64922"/>
                </a:lnTo>
                <a:lnTo>
                  <a:pt x="11887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11449297" y="6341325"/>
            <a:ext cx="21590" cy="314960"/>
          </a:xfrm>
          <a:custGeom>
            <a:avLst/>
            <a:gdLst/>
            <a:ahLst/>
            <a:cxnLst/>
            <a:rect l="l" t="t" r="r" b="b"/>
            <a:pathLst>
              <a:path w="21589" h="314959">
                <a:moveTo>
                  <a:pt x="11887" y="314578"/>
                </a:moveTo>
                <a:lnTo>
                  <a:pt x="2319" y="270764"/>
                </a:lnTo>
                <a:lnTo>
                  <a:pt x="919" y="261531"/>
                </a:lnTo>
                <a:lnTo>
                  <a:pt x="201" y="252297"/>
                </a:lnTo>
                <a:lnTo>
                  <a:pt x="0" y="243243"/>
                </a:lnTo>
                <a:lnTo>
                  <a:pt x="1205" y="233122"/>
                </a:lnTo>
                <a:lnTo>
                  <a:pt x="3433" y="223350"/>
                </a:lnTo>
                <a:lnTo>
                  <a:pt x="6688" y="213923"/>
                </a:lnTo>
                <a:lnTo>
                  <a:pt x="10972" y="204838"/>
                </a:lnTo>
                <a:lnTo>
                  <a:pt x="15246" y="195499"/>
                </a:lnTo>
                <a:lnTo>
                  <a:pt x="18408" y="185642"/>
                </a:lnTo>
                <a:lnTo>
                  <a:pt x="20370" y="175784"/>
                </a:lnTo>
                <a:lnTo>
                  <a:pt x="21043" y="166446"/>
                </a:lnTo>
                <a:lnTo>
                  <a:pt x="20211" y="153567"/>
                </a:lnTo>
                <a:lnTo>
                  <a:pt x="17833" y="140950"/>
                </a:lnTo>
                <a:lnTo>
                  <a:pt x="14089" y="128505"/>
                </a:lnTo>
                <a:lnTo>
                  <a:pt x="9156" y="116141"/>
                </a:lnTo>
                <a:lnTo>
                  <a:pt x="4654" y="103129"/>
                </a:lnTo>
                <a:lnTo>
                  <a:pt x="1951" y="90195"/>
                </a:lnTo>
                <a:lnTo>
                  <a:pt x="793" y="77433"/>
                </a:lnTo>
                <a:lnTo>
                  <a:pt x="927" y="64935"/>
                </a:lnTo>
                <a:lnTo>
                  <a:pt x="11887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11484057" y="4600321"/>
            <a:ext cx="21590" cy="314960"/>
          </a:xfrm>
          <a:custGeom>
            <a:avLst/>
            <a:gdLst/>
            <a:ahLst/>
            <a:cxnLst/>
            <a:rect l="l" t="t" r="r" b="b"/>
            <a:pathLst>
              <a:path w="21589" h="314960">
                <a:moveTo>
                  <a:pt x="11874" y="314553"/>
                </a:moveTo>
                <a:lnTo>
                  <a:pt x="2309" y="270750"/>
                </a:lnTo>
                <a:lnTo>
                  <a:pt x="912" y="261524"/>
                </a:lnTo>
                <a:lnTo>
                  <a:pt x="199" y="252299"/>
                </a:lnTo>
                <a:lnTo>
                  <a:pt x="0" y="243243"/>
                </a:lnTo>
                <a:lnTo>
                  <a:pt x="1198" y="233121"/>
                </a:lnTo>
                <a:lnTo>
                  <a:pt x="3422" y="223348"/>
                </a:lnTo>
                <a:lnTo>
                  <a:pt x="6675" y="213918"/>
                </a:lnTo>
                <a:lnTo>
                  <a:pt x="10960" y="204825"/>
                </a:lnTo>
                <a:lnTo>
                  <a:pt x="15234" y="195487"/>
                </a:lnTo>
                <a:lnTo>
                  <a:pt x="18395" y="185629"/>
                </a:lnTo>
                <a:lnTo>
                  <a:pt x="20357" y="175771"/>
                </a:lnTo>
                <a:lnTo>
                  <a:pt x="21031" y="166433"/>
                </a:lnTo>
                <a:lnTo>
                  <a:pt x="20200" y="153554"/>
                </a:lnTo>
                <a:lnTo>
                  <a:pt x="17824" y="140938"/>
                </a:lnTo>
                <a:lnTo>
                  <a:pt x="14076" y="128493"/>
                </a:lnTo>
                <a:lnTo>
                  <a:pt x="9131" y="116128"/>
                </a:lnTo>
                <a:lnTo>
                  <a:pt x="4627" y="103118"/>
                </a:lnTo>
                <a:lnTo>
                  <a:pt x="1931" y="90187"/>
                </a:lnTo>
                <a:lnTo>
                  <a:pt x="782" y="77425"/>
                </a:lnTo>
                <a:lnTo>
                  <a:pt x="914" y="64922"/>
                </a:lnTo>
                <a:lnTo>
                  <a:pt x="11874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12961715" y="4611293"/>
            <a:ext cx="139065" cy="1348740"/>
          </a:xfrm>
          <a:custGeom>
            <a:avLst/>
            <a:gdLst/>
            <a:ahLst/>
            <a:cxnLst/>
            <a:rect l="l" t="t" r="r" b="b"/>
            <a:pathLst>
              <a:path w="139065" h="1348739">
                <a:moveTo>
                  <a:pt x="98755" y="1213408"/>
                </a:moveTo>
                <a:lnTo>
                  <a:pt x="115076" y="1224086"/>
                </a:lnTo>
                <a:lnTo>
                  <a:pt x="127792" y="1239131"/>
                </a:lnTo>
                <a:lnTo>
                  <a:pt x="136047" y="1257773"/>
                </a:lnTo>
                <a:lnTo>
                  <a:pt x="138988" y="1279245"/>
                </a:lnTo>
                <a:lnTo>
                  <a:pt x="133531" y="1306306"/>
                </a:lnTo>
                <a:lnTo>
                  <a:pt x="118644" y="1328394"/>
                </a:lnTo>
                <a:lnTo>
                  <a:pt x="96560" y="1343282"/>
                </a:lnTo>
                <a:lnTo>
                  <a:pt x="69507" y="1348739"/>
                </a:lnTo>
                <a:lnTo>
                  <a:pt x="42439" y="1343282"/>
                </a:lnTo>
                <a:lnTo>
                  <a:pt x="20346" y="1328394"/>
                </a:lnTo>
                <a:lnTo>
                  <a:pt x="5458" y="1306306"/>
                </a:lnTo>
                <a:lnTo>
                  <a:pt x="0" y="1279245"/>
                </a:lnTo>
                <a:lnTo>
                  <a:pt x="2930" y="1258442"/>
                </a:lnTo>
                <a:lnTo>
                  <a:pt x="11091" y="1240383"/>
                </a:lnTo>
                <a:lnTo>
                  <a:pt x="23536" y="1225753"/>
                </a:lnTo>
                <a:lnTo>
                  <a:pt x="39319" y="1215237"/>
                </a:lnTo>
                <a:lnTo>
                  <a:pt x="39319" y="29260"/>
                </a:lnTo>
                <a:lnTo>
                  <a:pt x="41576" y="17745"/>
                </a:lnTo>
                <a:lnTo>
                  <a:pt x="47778" y="8458"/>
                </a:lnTo>
                <a:lnTo>
                  <a:pt x="57069" y="2257"/>
                </a:lnTo>
                <a:lnTo>
                  <a:pt x="68592" y="0"/>
                </a:lnTo>
                <a:lnTo>
                  <a:pt x="69507" y="0"/>
                </a:lnTo>
                <a:lnTo>
                  <a:pt x="81015" y="2257"/>
                </a:lnTo>
                <a:lnTo>
                  <a:pt x="90298" y="8458"/>
                </a:lnTo>
                <a:lnTo>
                  <a:pt x="96497" y="17745"/>
                </a:lnTo>
                <a:lnTo>
                  <a:pt x="98755" y="29260"/>
                </a:lnTo>
                <a:lnTo>
                  <a:pt x="98755" y="1213408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12961715" y="6348642"/>
            <a:ext cx="139065" cy="1349375"/>
          </a:xfrm>
          <a:custGeom>
            <a:avLst/>
            <a:gdLst/>
            <a:ahLst/>
            <a:cxnLst/>
            <a:rect l="l" t="t" r="r" b="b"/>
            <a:pathLst>
              <a:path w="139065" h="1349375">
                <a:moveTo>
                  <a:pt x="98755" y="1213421"/>
                </a:moveTo>
                <a:lnTo>
                  <a:pt x="115076" y="1224096"/>
                </a:lnTo>
                <a:lnTo>
                  <a:pt x="127792" y="1239143"/>
                </a:lnTo>
                <a:lnTo>
                  <a:pt x="136047" y="1257789"/>
                </a:lnTo>
                <a:lnTo>
                  <a:pt x="138988" y="1279258"/>
                </a:lnTo>
                <a:lnTo>
                  <a:pt x="133531" y="1306315"/>
                </a:lnTo>
                <a:lnTo>
                  <a:pt x="118644" y="1328408"/>
                </a:lnTo>
                <a:lnTo>
                  <a:pt x="96560" y="1343303"/>
                </a:lnTo>
                <a:lnTo>
                  <a:pt x="69507" y="1348765"/>
                </a:lnTo>
                <a:lnTo>
                  <a:pt x="42439" y="1343303"/>
                </a:lnTo>
                <a:lnTo>
                  <a:pt x="20346" y="1328408"/>
                </a:lnTo>
                <a:lnTo>
                  <a:pt x="5458" y="1306315"/>
                </a:lnTo>
                <a:lnTo>
                  <a:pt x="0" y="1279258"/>
                </a:lnTo>
                <a:lnTo>
                  <a:pt x="2930" y="1258450"/>
                </a:lnTo>
                <a:lnTo>
                  <a:pt x="11091" y="1240393"/>
                </a:lnTo>
                <a:lnTo>
                  <a:pt x="23536" y="1225769"/>
                </a:lnTo>
                <a:lnTo>
                  <a:pt x="39319" y="1215263"/>
                </a:lnTo>
                <a:lnTo>
                  <a:pt x="39319" y="29273"/>
                </a:lnTo>
                <a:lnTo>
                  <a:pt x="41576" y="17750"/>
                </a:lnTo>
                <a:lnTo>
                  <a:pt x="47778" y="8459"/>
                </a:lnTo>
                <a:lnTo>
                  <a:pt x="57069" y="2257"/>
                </a:lnTo>
                <a:lnTo>
                  <a:pt x="68592" y="0"/>
                </a:lnTo>
                <a:lnTo>
                  <a:pt x="69507" y="0"/>
                </a:lnTo>
                <a:lnTo>
                  <a:pt x="81015" y="2257"/>
                </a:lnTo>
                <a:lnTo>
                  <a:pt x="90298" y="8459"/>
                </a:lnTo>
                <a:lnTo>
                  <a:pt x="96497" y="17750"/>
                </a:lnTo>
                <a:lnTo>
                  <a:pt x="98755" y="29273"/>
                </a:lnTo>
                <a:lnTo>
                  <a:pt x="98755" y="1213421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20" name="object 220"/>
          <p:cNvGrpSpPr/>
          <p:nvPr/>
        </p:nvGrpSpPr>
        <p:grpSpPr>
          <a:xfrm>
            <a:off x="12985947" y="5292077"/>
            <a:ext cx="86995" cy="643890"/>
            <a:chOff x="7249515" y="5292077"/>
            <a:chExt cx="86995" cy="643890"/>
          </a:xfrm>
        </p:grpSpPr>
        <p:sp>
          <p:nvSpPr>
            <p:cNvPr id="221" name="object 221"/>
            <p:cNvSpPr/>
            <p:nvPr/>
          </p:nvSpPr>
          <p:spPr>
            <a:xfrm>
              <a:off x="7251801" y="5294363"/>
              <a:ext cx="82550" cy="639445"/>
            </a:xfrm>
            <a:custGeom>
              <a:avLst/>
              <a:gdLst/>
              <a:ahLst/>
              <a:cxnLst/>
              <a:rect l="l" t="t" r="r" b="b"/>
              <a:pathLst>
                <a:path w="82550" h="639445">
                  <a:moveTo>
                    <a:pt x="50304" y="0"/>
                  </a:moveTo>
                  <a:lnTo>
                    <a:pt x="30187" y="0"/>
                  </a:lnTo>
                  <a:lnTo>
                    <a:pt x="30187" y="558685"/>
                  </a:lnTo>
                  <a:lnTo>
                    <a:pt x="18136" y="564072"/>
                  </a:lnTo>
                  <a:lnTo>
                    <a:pt x="8574" y="572973"/>
                  </a:lnTo>
                  <a:lnTo>
                    <a:pt x="2271" y="584788"/>
                  </a:lnTo>
                  <a:lnTo>
                    <a:pt x="0" y="598919"/>
                  </a:lnTo>
                  <a:lnTo>
                    <a:pt x="3229" y="614464"/>
                  </a:lnTo>
                  <a:lnTo>
                    <a:pt x="12117" y="627265"/>
                  </a:lnTo>
                  <a:lnTo>
                    <a:pt x="25465" y="635952"/>
                  </a:lnTo>
                  <a:lnTo>
                    <a:pt x="42075" y="639152"/>
                  </a:lnTo>
                  <a:lnTo>
                    <a:pt x="57609" y="635952"/>
                  </a:lnTo>
                  <a:lnTo>
                    <a:pt x="70411" y="627265"/>
                  </a:lnTo>
                  <a:lnTo>
                    <a:pt x="79104" y="614464"/>
                  </a:lnTo>
                  <a:lnTo>
                    <a:pt x="82308" y="598919"/>
                  </a:lnTo>
                  <a:lnTo>
                    <a:pt x="79879" y="583603"/>
                  </a:lnTo>
                  <a:lnTo>
                    <a:pt x="73164" y="571030"/>
                  </a:lnTo>
                  <a:lnTo>
                    <a:pt x="63020" y="561886"/>
                  </a:lnTo>
                  <a:lnTo>
                    <a:pt x="50304" y="556856"/>
                  </a:lnTo>
                  <a:lnTo>
                    <a:pt x="5030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2" name="object 222"/>
            <p:cNvSpPr/>
            <p:nvPr/>
          </p:nvSpPr>
          <p:spPr>
            <a:xfrm>
              <a:off x="7251801" y="5294363"/>
              <a:ext cx="82550" cy="639445"/>
            </a:xfrm>
            <a:custGeom>
              <a:avLst/>
              <a:gdLst/>
              <a:ahLst/>
              <a:cxnLst/>
              <a:rect l="l" t="t" r="r" b="b"/>
              <a:pathLst>
                <a:path w="82550" h="639445">
                  <a:moveTo>
                    <a:pt x="50304" y="556856"/>
                  </a:moveTo>
                  <a:lnTo>
                    <a:pt x="63020" y="561886"/>
                  </a:lnTo>
                  <a:lnTo>
                    <a:pt x="73164" y="571030"/>
                  </a:lnTo>
                  <a:lnTo>
                    <a:pt x="79879" y="583603"/>
                  </a:lnTo>
                  <a:lnTo>
                    <a:pt x="82308" y="598919"/>
                  </a:lnTo>
                  <a:lnTo>
                    <a:pt x="79104" y="614464"/>
                  </a:lnTo>
                  <a:lnTo>
                    <a:pt x="70411" y="627265"/>
                  </a:lnTo>
                  <a:lnTo>
                    <a:pt x="57609" y="635952"/>
                  </a:lnTo>
                  <a:lnTo>
                    <a:pt x="42075" y="639152"/>
                  </a:lnTo>
                  <a:lnTo>
                    <a:pt x="25465" y="635952"/>
                  </a:lnTo>
                  <a:lnTo>
                    <a:pt x="12117" y="627265"/>
                  </a:lnTo>
                  <a:lnTo>
                    <a:pt x="3229" y="614464"/>
                  </a:lnTo>
                  <a:lnTo>
                    <a:pt x="0" y="598919"/>
                  </a:lnTo>
                  <a:lnTo>
                    <a:pt x="2271" y="584788"/>
                  </a:lnTo>
                  <a:lnTo>
                    <a:pt x="8574" y="572973"/>
                  </a:lnTo>
                  <a:lnTo>
                    <a:pt x="18136" y="564072"/>
                  </a:lnTo>
                  <a:lnTo>
                    <a:pt x="30187" y="558685"/>
                  </a:lnTo>
                  <a:lnTo>
                    <a:pt x="30187" y="0"/>
                  </a:lnTo>
                  <a:lnTo>
                    <a:pt x="50304" y="0"/>
                  </a:lnTo>
                  <a:lnTo>
                    <a:pt x="50304" y="55685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23" name="object 223"/>
          <p:cNvGrpSpPr/>
          <p:nvPr/>
        </p:nvGrpSpPr>
        <p:grpSpPr>
          <a:xfrm>
            <a:off x="12985947" y="6608789"/>
            <a:ext cx="86995" cy="1064895"/>
            <a:chOff x="7249515" y="6608788"/>
            <a:chExt cx="86995" cy="1064895"/>
          </a:xfrm>
        </p:grpSpPr>
        <p:sp>
          <p:nvSpPr>
            <p:cNvPr id="224" name="object 224"/>
            <p:cNvSpPr/>
            <p:nvPr/>
          </p:nvSpPr>
          <p:spPr>
            <a:xfrm>
              <a:off x="7251801" y="6611074"/>
              <a:ext cx="82550" cy="1059815"/>
            </a:xfrm>
            <a:custGeom>
              <a:avLst/>
              <a:gdLst/>
              <a:ahLst/>
              <a:cxnLst/>
              <a:rect l="l" t="t" r="r" b="b"/>
              <a:pathLst>
                <a:path w="82550" h="1059815">
                  <a:moveTo>
                    <a:pt x="50304" y="0"/>
                  </a:moveTo>
                  <a:lnTo>
                    <a:pt x="30187" y="0"/>
                  </a:lnTo>
                  <a:lnTo>
                    <a:pt x="30187" y="979347"/>
                  </a:lnTo>
                  <a:lnTo>
                    <a:pt x="18136" y="984728"/>
                  </a:lnTo>
                  <a:lnTo>
                    <a:pt x="8574" y="993630"/>
                  </a:lnTo>
                  <a:lnTo>
                    <a:pt x="2271" y="1005449"/>
                  </a:lnTo>
                  <a:lnTo>
                    <a:pt x="0" y="1019581"/>
                  </a:lnTo>
                  <a:lnTo>
                    <a:pt x="3229" y="1035115"/>
                  </a:lnTo>
                  <a:lnTo>
                    <a:pt x="12117" y="1047918"/>
                  </a:lnTo>
                  <a:lnTo>
                    <a:pt x="25465" y="1056611"/>
                  </a:lnTo>
                  <a:lnTo>
                    <a:pt x="42075" y="1059814"/>
                  </a:lnTo>
                  <a:lnTo>
                    <a:pt x="57609" y="1056611"/>
                  </a:lnTo>
                  <a:lnTo>
                    <a:pt x="70411" y="1047918"/>
                  </a:lnTo>
                  <a:lnTo>
                    <a:pt x="79104" y="1035115"/>
                  </a:lnTo>
                  <a:lnTo>
                    <a:pt x="82308" y="1019581"/>
                  </a:lnTo>
                  <a:lnTo>
                    <a:pt x="79879" y="1004256"/>
                  </a:lnTo>
                  <a:lnTo>
                    <a:pt x="73164" y="991676"/>
                  </a:lnTo>
                  <a:lnTo>
                    <a:pt x="63020" y="982530"/>
                  </a:lnTo>
                  <a:lnTo>
                    <a:pt x="50304" y="977506"/>
                  </a:lnTo>
                  <a:lnTo>
                    <a:pt x="5030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5" name="object 225"/>
            <p:cNvSpPr/>
            <p:nvPr/>
          </p:nvSpPr>
          <p:spPr>
            <a:xfrm>
              <a:off x="7251801" y="6611074"/>
              <a:ext cx="82550" cy="1059815"/>
            </a:xfrm>
            <a:custGeom>
              <a:avLst/>
              <a:gdLst/>
              <a:ahLst/>
              <a:cxnLst/>
              <a:rect l="l" t="t" r="r" b="b"/>
              <a:pathLst>
                <a:path w="82550" h="1059815">
                  <a:moveTo>
                    <a:pt x="50304" y="977506"/>
                  </a:moveTo>
                  <a:lnTo>
                    <a:pt x="63020" y="982530"/>
                  </a:lnTo>
                  <a:lnTo>
                    <a:pt x="73164" y="991676"/>
                  </a:lnTo>
                  <a:lnTo>
                    <a:pt x="79879" y="1004256"/>
                  </a:lnTo>
                  <a:lnTo>
                    <a:pt x="82308" y="1019581"/>
                  </a:lnTo>
                  <a:lnTo>
                    <a:pt x="79104" y="1035115"/>
                  </a:lnTo>
                  <a:lnTo>
                    <a:pt x="70411" y="1047918"/>
                  </a:lnTo>
                  <a:lnTo>
                    <a:pt x="57609" y="1056611"/>
                  </a:lnTo>
                  <a:lnTo>
                    <a:pt x="42075" y="1059814"/>
                  </a:lnTo>
                  <a:lnTo>
                    <a:pt x="25465" y="1056611"/>
                  </a:lnTo>
                  <a:lnTo>
                    <a:pt x="12117" y="1047918"/>
                  </a:lnTo>
                  <a:lnTo>
                    <a:pt x="3229" y="1035115"/>
                  </a:lnTo>
                  <a:lnTo>
                    <a:pt x="0" y="1019581"/>
                  </a:lnTo>
                  <a:lnTo>
                    <a:pt x="2271" y="1005449"/>
                  </a:lnTo>
                  <a:lnTo>
                    <a:pt x="8574" y="993630"/>
                  </a:lnTo>
                  <a:lnTo>
                    <a:pt x="18136" y="984728"/>
                  </a:lnTo>
                  <a:lnTo>
                    <a:pt x="30187" y="979347"/>
                  </a:lnTo>
                  <a:lnTo>
                    <a:pt x="30187" y="0"/>
                  </a:lnTo>
                  <a:lnTo>
                    <a:pt x="50304" y="0"/>
                  </a:lnTo>
                  <a:lnTo>
                    <a:pt x="50304" y="977506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6" name="object 226"/>
          <p:cNvSpPr/>
          <p:nvPr/>
        </p:nvSpPr>
        <p:spPr>
          <a:xfrm>
            <a:off x="11564524" y="5168176"/>
            <a:ext cx="190500" cy="60960"/>
          </a:xfrm>
          <a:custGeom>
            <a:avLst/>
            <a:gdLst/>
            <a:ahLst/>
            <a:cxnLst/>
            <a:rect l="l" t="t" r="r" b="b"/>
            <a:pathLst>
              <a:path w="190500" h="60960">
                <a:moveTo>
                  <a:pt x="167322" y="60337"/>
                </a:moveTo>
                <a:lnTo>
                  <a:pt x="167322" y="60337"/>
                </a:lnTo>
              </a:path>
              <a:path w="190500" h="60960">
                <a:moveTo>
                  <a:pt x="125260" y="16459"/>
                </a:moveTo>
                <a:lnTo>
                  <a:pt x="125260" y="16459"/>
                </a:lnTo>
              </a:path>
              <a:path w="190500" h="60960">
                <a:moveTo>
                  <a:pt x="190169" y="36575"/>
                </a:moveTo>
                <a:lnTo>
                  <a:pt x="190169" y="36575"/>
                </a:lnTo>
              </a:path>
              <a:path w="190500" h="60960">
                <a:moveTo>
                  <a:pt x="189280" y="57594"/>
                </a:moveTo>
                <a:lnTo>
                  <a:pt x="189280" y="57594"/>
                </a:lnTo>
              </a:path>
              <a:path w="190500" h="60960">
                <a:moveTo>
                  <a:pt x="131660" y="40233"/>
                </a:moveTo>
                <a:lnTo>
                  <a:pt x="131660" y="40233"/>
                </a:lnTo>
              </a:path>
              <a:path w="190500" h="60960">
                <a:moveTo>
                  <a:pt x="104228" y="27419"/>
                </a:moveTo>
                <a:lnTo>
                  <a:pt x="104228" y="27419"/>
                </a:lnTo>
              </a:path>
              <a:path w="190500" h="60960">
                <a:moveTo>
                  <a:pt x="104228" y="901"/>
                </a:moveTo>
                <a:lnTo>
                  <a:pt x="104228" y="901"/>
                </a:lnTo>
              </a:path>
              <a:path w="190500" h="60960">
                <a:moveTo>
                  <a:pt x="77711" y="18288"/>
                </a:moveTo>
                <a:lnTo>
                  <a:pt x="77711" y="18288"/>
                </a:lnTo>
              </a:path>
              <a:path w="190500" h="60960">
                <a:moveTo>
                  <a:pt x="51193" y="20116"/>
                </a:moveTo>
                <a:lnTo>
                  <a:pt x="51193" y="20116"/>
                </a:lnTo>
              </a:path>
              <a:path w="190500" h="60960">
                <a:moveTo>
                  <a:pt x="33832" y="0"/>
                </a:moveTo>
                <a:lnTo>
                  <a:pt x="33832" y="0"/>
                </a:lnTo>
              </a:path>
              <a:path w="190500" h="60960">
                <a:moveTo>
                  <a:pt x="21031" y="16459"/>
                </a:moveTo>
                <a:lnTo>
                  <a:pt x="21031" y="16459"/>
                </a:lnTo>
              </a:path>
              <a:path w="190500" h="60960">
                <a:moveTo>
                  <a:pt x="0" y="901"/>
                </a:moveTo>
                <a:lnTo>
                  <a:pt x="0" y="901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" name="object 227"/>
          <p:cNvSpPr/>
          <p:nvPr/>
        </p:nvSpPr>
        <p:spPr>
          <a:xfrm>
            <a:off x="11416391" y="5181879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8" name="object 228"/>
          <p:cNvSpPr/>
          <p:nvPr/>
        </p:nvSpPr>
        <p:spPr>
          <a:xfrm>
            <a:off x="11538006" y="5186464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9" name="object 229"/>
          <p:cNvSpPr/>
          <p:nvPr/>
        </p:nvSpPr>
        <p:spPr>
          <a:xfrm>
            <a:off x="11876309" y="5543981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0" name="object 230"/>
          <p:cNvSpPr/>
          <p:nvPr/>
        </p:nvSpPr>
        <p:spPr>
          <a:xfrm>
            <a:off x="11901023" y="5520208"/>
            <a:ext cx="20320" cy="15875"/>
          </a:xfrm>
          <a:custGeom>
            <a:avLst/>
            <a:gdLst/>
            <a:ahLst/>
            <a:cxnLst/>
            <a:rect l="l" t="t" r="r" b="b"/>
            <a:pathLst>
              <a:path w="20320" h="15875">
                <a:moveTo>
                  <a:pt x="20116" y="2755"/>
                </a:moveTo>
                <a:lnTo>
                  <a:pt x="20116" y="2755"/>
                </a:lnTo>
              </a:path>
              <a:path w="20320" h="15875">
                <a:moveTo>
                  <a:pt x="0" y="0"/>
                </a:moveTo>
                <a:lnTo>
                  <a:pt x="0" y="0"/>
                </a:lnTo>
              </a:path>
              <a:path w="20320" h="15875">
                <a:moveTo>
                  <a:pt x="7315" y="15544"/>
                </a:moveTo>
                <a:lnTo>
                  <a:pt x="7315" y="15544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1" name="object 231"/>
          <p:cNvSpPr/>
          <p:nvPr/>
        </p:nvSpPr>
        <p:spPr>
          <a:xfrm>
            <a:off x="11846146" y="555771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2" name="object 232"/>
          <p:cNvSpPr/>
          <p:nvPr/>
        </p:nvSpPr>
        <p:spPr>
          <a:xfrm>
            <a:off x="11906497" y="5559526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3" name="object 233"/>
          <p:cNvSpPr/>
          <p:nvPr/>
        </p:nvSpPr>
        <p:spPr>
          <a:xfrm>
            <a:off x="11858034" y="5522963"/>
            <a:ext cx="30480" cy="20320"/>
          </a:xfrm>
          <a:custGeom>
            <a:avLst/>
            <a:gdLst/>
            <a:ahLst/>
            <a:cxnLst/>
            <a:rect l="l" t="t" r="r" b="b"/>
            <a:pathLst>
              <a:path w="30479" h="20320">
                <a:moveTo>
                  <a:pt x="0" y="20116"/>
                </a:moveTo>
                <a:lnTo>
                  <a:pt x="0" y="20116"/>
                </a:lnTo>
              </a:path>
              <a:path w="30479" h="20320">
                <a:moveTo>
                  <a:pt x="30187" y="6400"/>
                </a:moveTo>
                <a:lnTo>
                  <a:pt x="30187" y="6400"/>
                </a:lnTo>
              </a:path>
              <a:path w="30479" h="20320">
                <a:moveTo>
                  <a:pt x="10071" y="0"/>
                </a:moveTo>
                <a:lnTo>
                  <a:pt x="10071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4" name="object 234"/>
          <p:cNvSpPr/>
          <p:nvPr/>
        </p:nvSpPr>
        <p:spPr>
          <a:xfrm>
            <a:off x="11782126" y="5543981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5" name="object 235"/>
          <p:cNvSpPr/>
          <p:nvPr/>
        </p:nvSpPr>
        <p:spPr>
          <a:xfrm>
            <a:off x="11685225" y="5546725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6" name="object 236"/>
          <p:cNvSpPr/>
          <p:nvPr/>
        </p:nvSpPr>
        <p:spPr>
          <a:xfrm>
            <a:off x="11761120" y="5520208"/>
            <a:ext cx="88900" cy="51435"/>
          </a:xfrm>
          <a:custGeom>
            <a:avLst/>
            <a:gdLst/>
            <a:ahLst/>
            <a:cxnLst/>
            <a:rect l="l" t="t" r="r" b="b"/>
            <a:pathLst>
              <a:path w="88900" h="51435">
                <a:moveTo>
                  <a:pt x="88684" y="10058"/>
                </a:moveTo>
                <a:lnTo>
                  <a:pt x="88684" y="10058"/>
                </a:lnTo>
              </a:path>
              <a:path w="88900" h="51435">
                <a:moveTo>
                  <a:pt x="64909" y="2755"/>
                </a:moveTo>
                <a:lnTo>
                  <a:pt x="64909" y="2755"/>
                </a:lnTo>
              </a:path>
              <a:path w="88900" h="51435">
                <a:moveTo>
                  <a:pt x="44805" y="0"/>
                </a:moveTo>
                <a:lnTo>
                  <a:pt x="44805" y="0"/>
                </a:lnTo>
              </a:path>
              <a:path w="88900" h="51435">
                <a:moveTo>
                  <a:pt x="52120" y="15544"/>
                </a:moveTo>
                <a:lnTo>
                  <a:pt x="52120" y="15544"/>
                </a:lnTo>
              </a:path>
              <a:path w="88900" h="51435">
                <a:moveTo>
                  <a:pt x="2730" y="51206"/>
                </a:moveTo>
                <a:lnTo>
                  <a:pt x="2730" y="51206"/>
                </a:lnTo>
              </a:path>
              <a:path w="88900" h="51435">
                <a:moveTo>
                  <a:pt x="64909" y="36575"/>
                </a:moveTo>
                <a:lnTo>
                  <a:pt x="64909" y="36575"/>
                </a:lnTo>
              </a:path>
              <a:path w="88900" h="51435">
                <a:moveTo>
                  <a:pt x="71310" y="22872"/>
                </a:moveTo>
                <a:lnTo>
                  <a:pt x="71310" y="22872"/>
                </a:lnTo>
              </a:path>
              <a:path w="88900" h="51435">
                <a:moveTo>
                  <a:pt x="53035" y="44805"/>
                </a:moveTo>
                <a:lnTo>
                  <a:pt x="53035" y="44805"/>
                </a:lnTo>
              </a:path>
              <a:path w="88900" h="51435">
                <a:moveTo>
                  <a:pt x="36563" y="47548"/>
                </a:moveTo>
                <a:lnTo>
                  <a:pt x="36563" y="47548"/>
                </a:lnTo>
              </a:path>
              <a:path w="88900" h="51435">
                <a:moveTo>
                  <a:pt x="36563" y="29260"/>
                </a:moveTo>
                <a:lnTo>
                  <a:pt x="36563" y="29260"/>
                </a:lnTo>
              </a:path>
              <a:path w="88900" h="51435">
                <a:moveTo>
                  <a:pt x="0" y="38404"/>
                </a:moveTo>
                <a:lnTo>
                  <a:pt x="0" y="38404"/>
                </a:lnTo>
              </a:path>
              <a:path w="88900" h="51435">
                <a:moveTo>
                  <a:pt x="19202" y="41148"/>
                </a:moveTo>
                <a:lnTo>
                  <a:pt x="19202" y="41148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7" name="object 237"/>
          <p:cNvSpPr/>
          <p:nvPr/>
        </p:nvSpPr>
        <p:spPr>
          <a:xfrm>
            <a:off x="11685225" y="5572328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8" name="object 238"/>
          <p:cNvSpPr/>
          <p:nvPr/>
        </p:nvSpPr>
        <p:spPr>
          <a:xfrm>
            <a:off x="11689785" y="5548553"/>
            <a:ext cx="52705" cy="26670"/>
          </a:xfrm>
          <a:custGeom>
            <a:avLst/>
            <a:gdLst/>
            <a:ahLst/>
            <a:cxnLst/>
            <a:rect l="l" t="t" r="r" b="b"/>
            <a:pathLst>
              <a:path w="52704" h="26670">
                <a:moveTo>
                  <a:pt x="52108" y="13715"/>
                </a:moveTo>
                <a:lnTo>
                  <a:pt x="52108" y="13715"/>
                </a:lnTo>
              </a:path>
              <a:path w="52704" h="26670">
                <a:moveTo>
                  <a:pt x="48463" y="0"/>
                </a:moveTo>
                <a:lnTo>
                  <a:pt x="48463" y="0"/>
                </a:lnTo>
              </a:path>
              <a:path w="52704" h="26670">
                <a:moveTo>
                  <a:pt x="32004" y="10972"/>
                </a:moveTo>
                <a:lnTo>
                  <a:pt x="32004" y="10972"/>
                </a:lnTo>
              </a:path>
              <a:path w="52704" h="26670">
                <a:moveTo>
                  <a:pt x="39319" y="26530"/>
                </a:moveTo>
                <a:lnTo>
                  <a:pt x="39319" y="26530"/>
                </a:lnTo>
              </a:path>
              <a:path w="52704" h="26670">
                <a:moveTo>
                  <a:pt x="17386" y="19202"/>
                </a:moveTo>
                <a:lnTo>
                  <a:pt x="17386" y="19202"/>
                </a:lnTo>
              </a:path>
              <a:path w="52704" h="26670">
                <a:moveTo>
                  <a:pt x="17386" y="914"/>
                </a:moveTo>
                <a:lnTo>
                  <a:pt x="17386" y="914"/>
                </a:lnTo>
              </a:path>
              <a:path w="52704" h="26670">
                <a:moveTo>
                  <a:pt x="0" y="12801"/>
                </a:moveTo>
                <a:lnTo>
                  <a:pt x="0" y="12801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9" name="object 239"/>
          <p:cNvSpPr/>
          <p:nvPr/>
        </p:nvSpPr>
        <p:spPr>
          <a:xfrm>
            <a:off x="11616632" y="5572328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0" name="object 240"/>
          <p:cNvSpPr/>
          <p:nvPr/>
        </p:nvSpPr>
        <p:spPr>
          <a:xfrm>
            <a:off x="11619389" y="5548553"/>
            <a:ext cx="52705" cy="26670"/>
          </a:xfrm>
          <a:custGeom>
            <a:avLst/>
            <a:gdLst/>
            <a:ahLst/>
            <a:cxnLst/>
            <a:rect l="l" t="t" r="r" b="b"/>
            <a:pathLst>
              <a:path w="52704" h="26670">
                <a:moveTo>
                  <a:pt x="52120" y="13715"/>
                </a:moveTo>
                <a:lnTo>
                  <a:pt x="52120" y="13715"/>
                </a:lnTo>
              </a:path>
              <a:path w="52704" h="26670">
                <a:moveTo>
                  <a:pt x="48437" y="0"/>
                </a:moveTo>
                <a:lnTo>
                  <a:pt x="48437" y="0"/>
                </a:lnTo>
              </a:path>
              <a:path w="52704" h="26670">
                <a:moveTo>
                  <a:pt x="32003" y="10972"/>
                </a:moveTo>
                <a:lnTo>
                  <a:pt x="32003" y="10972"/>
                </a:lnTo>
              </a:path>
              <a:path w="52704" h="26670">
                <a:moveTo>
                  <a:pt x="39319" y="26530"/>
                </a:moveTo>
                <a:lnTo>
                  <a:pt x="39319" y="26530"/>
                </a:lnTo>
              </a:path>
              <a:path w="52704" h="26670">
                <a:moveTo>
                  <a:pt x="17360" y="19202"/>
                </a:moveTo>
                <a:lnTo>
                  <a:pt x="17360" y="19202"/>
                </a:lnTo>
              </a:path>
              <a:path w="52704" h="26670">
                <a:moveTo>
                  <a:pt x="17360" y="914"/>
                </a:moveTo>
                <a:lnTo>
                  <a:pt x="17360" y="914"/>
                </a:lnTo>
              </a:path>
              <a:path w="52704" h="26670">
                <a:moveTo>
                  <a:pt x="0" y="12801"/>
                </a:moveTo>
                <a:lnTo>
                  <a:pt x="0" y="12801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1" name="object 241"/>
          <p:cNvSpPr/>
          <p:nvPr/>
        </p:nvSpPr>
        <p:spPr>
          <a:xfrm>
            <a:off x="11471255" y="5546725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2" name="object 242"/>
          <p:cNvSpPr/>
          <p:nvPr/>
        </p:nvSpPr>
        <p:spPr>
          <a:xfrm>
            <a:off x="11549881" y="5572328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3" name="object 243"/>
          <p:cNvSpPr/>
          <p:nvPr/>
        </p:nvSpPr>
        <p:spPr>
          <a:xfrm>
            <a:off x="11550809" y="5548553"/>
            <a:ext cx="52705" cy="26670"/>
          </a:xfrm>
          <a:custGeom>
            <a:avLst/>
            <a:gdLst/>
            <a:ahLst/>
            <a:cxnLst/>
            <a:rect l="l" t="t" r="r" b="b"/>
            <a:pathLst>
              <a:path w="52704" h="26670">
                <a:moveTo>
                  <a:pt x="52108" y="13715"/>
                </a:moveTo>
                <a:lnTo>
                  <a:pt x="52108" y="13715"/>
                </a:lnTo>
              </a:path>
              <a:path w="52704" h="26670">
                <a:moveTo>
                  <a:pt x="48463" y="0"/>
                </a:moveTo>
                <a:lnTo>
                  <a:pt x="48463" y="0"/>
                </a:lnTo>
              </a:path>
              <a:path w="52704" h="26670">
                <a:moveTo>
                  <a:pt x="31076" y="10972"/>
                </a:moveTo>
                <a:lnTo>
                  <a:pt x="31076" y="10972"/>
                </a:lnTo>
              </a:path>
              <a:path w="52704" h="26670">
                <a:moveTo>
                  <a:pt x="39306" y="26530"/>
                </a:moveTo>
                <a:lnTo>
                  <a:pt x="39306" y="26530"/>
                </a:lnTo>
              </a:path>
              <a:path w="52704" h="26670">
                <a:moveTo>
                  <a:pt x="17360" y="19202"/>
                </a:moveTo>
                <a:lnTo>
                  <a:pt x="17360" y="19202"/>
                </a:lnTo>
              </a:path>
              <a:path w="52704" h="26670">
                <a:moveTo>
                  <a:pt x="17360" y="914"/>
                </a:moveTo>
                <a:lnTo>
                  <a:pt x="17360" y="914"/>
                </a:lnTo>
              </a:path>
              <a:path w="52704" h="26670">
                <a:moveTo>
                  <a:pt x="0" y="12801"/>
                </a:moveTo>
                <a:lnTo>
                  <a:pt x="0" y="12801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4" name="object 244"/>
          <p:cNvSpPr/>
          <p:nvPr/>
        </p:nvSpPr>
        <p:spPr>
          <a:xfrm>
            <a:off x="11480386" y="5572328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5" name="object 245"/>
          <p:cNvSpPr/>
          <p:nvPr/>
        </p:nvSpPr>
        <p:spPr>
          <a:xfrm>
            <a:off x="11456625" y="5548553"/>
            <a:ext cx="76200" cy="26670"/>
          </a:xfrm>
          <a:custGeom>
            <a:avLst/>
            <a:gdLst/>
            <a:ahLst/>
            <a:cxnLst/>
            <a:rect l="l" t="t" r="r" b="b"/>
            <a:pathLst>
              <a:path w="76200" h="26670">
                <a:moveTo>
                  <a:pt x="75895" y="13715"/>
                </a:moveTo>
                <a:lnTo>
                  <a:pt x="75895" y="13715"/>
                </a:lnTo>
              </a:path>
              <a:path w="76200" h="26670">
                <a:moveTo>
                  <a:pt x="72224" y="0"/>
                </a:moveTo>
                <a:lnTo>
                  <a:pt x="72224" y="0"/>
                </a:lnTo>
              </a:path>
              <a:path w="76200" h="26670">
                <a:moveTo>
                  <a:pt x="55778" y="10972"/>
                </a:moveTo>
                <a:lnTo>
                  <a:pt x="55778" y="10972"/>
                </a:lnTo>
              </a:path>
              <a:path w="76200" h="26670">
                <a:moveTo>
                  <a:pt x="63068" y="26530"/>
                </a:moveTo>
                <a:lnTo>
                  <a:pt x="63068" y="26530"/>
                </a:lnTo>
              </a:path>
              <a:path w="76200" h="26670">
                <a:moveTo>
                  <a:pt x="41148" y="19202"/>
                </a:moveTo>
                <a:lnTo>
                  <a:pt x="41148" y="19202"/>
                </a:lnTo>
              </a:path>
              <a:path w="76200" h="26670">
                <a:moveTo>
                  <a:pt x="41148" y="914"/>
                </a:moveTo>
                <a:lnTo>
                  <a:pt x="41148" y="914"/>
                </a:lnTo>
              </a:path>
              <a:path w="76200" h="26670">
                <a:moveTo>
                  <a:pt x="4559" y="10058"/>
                </a:moveTo>
                <a:lnTo>
                  <a:pt x="4559" y="10058"/>
                </a:lnTo>
              </a:path>
              <a:path w="76200" h="26670">
                <a:moveTo>
                  <a:pt x="0" y="22860"/>
                </a:moveTo>
                <a:lnTo>
                  <a:pt x="0" y="22860"/>
                </a:lnTo>
              </a:path>
              <a:path w="76200" h="26670">
                <a:moveTo>
                  <a:pt x="23761" y="12801"/>
                </a:moveTo>
                <a:lnTo>
                  <a:pt x="23761" y="12801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6" name="object 246"/>
          <p:cNvSpPr/>
          <p:nvPr/>
        </p:nvSpPr>
        <p:spPr>
          <a:xfrm>
            <a:off x="11386203" y="5572328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7" name="object 247"/>
          <p:cNvSpPr/>
          <p:nvPr/>
        </p:nvSpPr>
        <p:spPr>
          <a:xfrm>
            <a:off x="11389875" y="5548553"/>
            <a:ext cx="52705" cy="26670"/>
          </a:xfrm>
          <a:custGeom>
            <a:avLst/>
            <a:gdLst/>
            <a:ahLst/>
            <a:cxnLst/>
            <a:rect l="l" t="t" r="r" b="b"/>
            <a:pathLst>
              <a:path w="52704" h="26670">
                <a:moveTo>
                  <a:pt x="52108" y="13715"/>
                </a:moveTo>
                <a:lnTo>
                  <a:pt x="52108" y="13715"/>
                </a:lnTo>
              </a:path>
              <a:path w="52704" h="26670">
                <a:moveTo>
                  <a:pt x="48463" y="0"/>
                </a:moveTo>
                <a:lnTo>
                  <a:pt x="48463" y="0"/>
                </a:lnTo>
              </a:path>
              <a:path w="52704" h="26670">
                <a:moveTo>
                  <a:pt x="31991" y="10972"/>
                </a:moveTo>
                <a:lnTo>
                  <a:pt x="31991" y="10972"/>
                </a:lnTo>
              </a:path>
              <a:path w="52704" h="26670">
                <a:moveTo>
                  <a:pt x="39306" y="26530"/>
                </a:moveTo>
                <a:lnTo>
                  <a:pt x="39306" y="26530"/>
                </a:lnTo>
              </a:path>
              <a:path w="52704" h="26670">
                <a:moveTo>
                  <a:pt x="17360" y="19202"/>
                </a:moveTo>
                <a:lnTo>
                  <a:pt x="17360" y="19202"/>
                </a:lnTo>
              </a:path>
              <a:path w="52704" h="26670">
                <a:moveTo>
                  <a:pt x="17360" y="914"/>
                </a:moveTo>
                <a:lnTo>
                  <a:pt x="17360" y="914"/>
                </a:lnTo>
              </a:path>
              <a:path w="52704" h="26670">
                <a:moveTo>
                  <a:pt x="0" y="12801"/>
                </a:moveTo>
                <a:lnTo>
                  <a:pt x="0" y="12801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8" name="object 248"/>
          <p:cNvSpPr/>
          <p:nvPr/>
        </p:nvSpPr>
        <p:spPr>
          <a:xfrm>
            <a:off x="11766606" y="5522964"/>
            <a:ext cx="26670" cy="13335"/>
          </a:xfrm>
          <a:custGeom>
            <a:avLst/>
            <a:gdLst/>
            <a:ahLst/>
            <a:cxnLst/>
            <a:rect l="l" t="t" r="r" b="b"/>
            <a:pathLst>
              <a:path w="26670" h="13335">
                <a:moveTo>
                  <a:pt x="26517" y="6400"/>
                </a:moveTo>
                <a:lnTo>
                  <a:pt x="26517" y="6400"/>
                </a:lnTo>
              </a:path>
              <a:path w="26670" h="13335">
                <a:moveTo>
                  <a:pt x="6400" y="0"/>
                </a:moveTo>
                <a:lnTo>
                  <a:pt x="6400" y="0"/>
                </a:lnTo>
              </a:path>
              <a:path w="26670" h="13335">
                <a:moveTo>
                  <a:pt x="0" y="12788"/>
                </a:moveTo>
                <a:lnTo>
                  <a:pt x="0" y="12788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9" name="object 249"/>
          <p:cNvSpPr/>
          <p:nvPr/>
        </p:nvSpPr>
        <p:spPr>
          <a:xfrm>
            <a:off x="11416392" y="5519293"/>
            <a:ext cx="329565" cy="22225"/>
          </a:xfrm>
          <a:custGeom>
            <a:avLst/>
            <a:gdLst/>
            <a:ahLst/>
            <a:cxnLst/>
            <a:rect l="l" t="t" r="r" b="b"/>
            <a:pathLst>
              <a:path w="329564" h="22225">
                <a:moveTo>
                  <a:pt x="304495" y="20116"/>
                </a:moveTo>
                <a:lnTo>
                  <a:pt x="304495" y="20116"/>
                </a:lnTo>
              </a:path>
              <a:path w="329564" h="22225">
                <a:moveTo>
                  <a:pt x="329184" y="12801"/>
                </a:moveTo>
                <a:lnTo>
                  <a:pt x="329184" y="12801"/>
                </a:lnTo>
              </a:path>
              <a:path w="329564" h="22225">
                <a:moveTo>
                  <a:pt x="318185" y="1841"/>
                </a:moveTo>
                <a:lnTo>
                  <a:pt x="318185" y="1841"/>
                </a:lnTo>
              </a:path>
              <a:path w="329564" h="22225">
                <a:moveTo>
                  <a:pt x="306311" y="10071"/>
                </a:moveTo>
                <a:lnTo>
                  <a:pt x="306311" y="10071"/>
                </a:lnTo>
              </a:path>
              <a:path w="329564" h="22225">
                <a:moveTo>
                  <a:pt x="286194" y="3670"/>
                </a:moveTo>
                <a:lnTo>
                  <a:pt x="286194" y="3670"/>
                </a:lnTo>
              </a:path>
              <a:path w="329564" h="22225">
                <a:moveTo>
                  <a:pt x="279793" y="16459"/>
                </a:moveTo>
                <a:lnTo>
                  <a:pt x="279793" y="16459"/>
                </a:lnTo>
              </a:path>
              <a:path w="329564" h="22225">
                <a:moveTo>
                  <a:pt x="239560" y="20116"/>
                </a:moveTo>
                <a:lnTo>
                  <a:pt x="239560" y="20116"/>
                </a:lnTo>
              </a:path>
              <a:path w="329564" h="22225">
                <a:moveTo>
                  <a:pt x="231317" y="12801"/>
                </a:moveTo>
                <a:lnTo>
                  <a:pt x="231317" y="12801"/>
                </a:lnTo>
              </a:path>
              <a:path w="329564" h="22225">
                <a:moveTo>
                  <a:pt x="266992" y="7315"/>
                </a:moveTo>
                <a:lnTo>
                  <a:pt x="266992" y="7315"/>
                </a:lnTo>
              </a:path>
              <a:path w="329564" h="22225">
                <a:moveTo>
                  <a:pt x="247789" y="1841"/>
                </a:moveTo>
                <a:lnTo>
                  <a:pt x="247789" y="1841"/>
                </a:lnTo>
              </a:path>
              <a:path w="329564" h="22225">
                <a:moveTo>
                  <a:pt x="228600" y="0"/>
                </a:moveTo>
                <a:lnTo>
                  <a:pt x="228600" y="0"/>
                </a:lnTo>
              </a:path>
              <a:path w="329564" h="22225">
                <a:moveTo>
                  <a:pt x="215798" y="10071"/>
                </a:moveTo>
                <a:lnTo>
                  <a:pt x="215798" y="10071"/>
                </a:lnTo>
              </a:path>
              <a:path w="329564" h="22225">
                <a:moveTo>
                  <a:pt x="195681" y="3670"/>
                </a:moveTo>
                <a:lnTo>
                  <a:pt x="195681" y="3670"/>
                </a:lnTo>
              </a:path>
              <a:path w="329564" h="22225">
                <a:moveTo>
                  <a:pt x="199326" y="21958"/>
                </a:moveTo>
                <a:lnTo>
                  <a:pt x="199326" y="21958"/>
                </a:lnTo>
              </a:path>
              <a:path w="329564" h="22225">
                <a:moveTo>
                  <a:pt x="163652" y="19202"/>
                </a:moveTo>
                <a:lnTo>
                  <a:pt x="163652" y="19202"/>
                </a:lnTo>
              </a:path>
              <a:path w="329564" h="22225">
                <a:moveTo>
                  <a:pt x="176479" y="7315"/>
                </a:moveTo>
                <a:lnTo>
                  <a:pt x="176479" y="7315"/>
                </a:lnTo>
              </a:path>
              <a:path w="329564" h="22225">
                <a:moveTo>
                  <a:pt x="157251" y="1841"/>
                </a:moveTo>
                <a:lnTo>
                  <a:pt x="157251" y="1841"/>
                </a:lnTo>
              </a:path>
              <a:path w="329564" h="22225">
                <a:moveTo>
                  <a:pt x="146291" y="10071"/>
                </a:moveTo>
                <a:lnTo>
                  <a:pt x="146291" y="10071"/>
                </a:lnTo>
              </a:path>
              <a:path w="329564" h="22225">
                <a:moveTo>
                  <a:pt x="125260" y="3670"/>
                </a:moveTo>
                <a:lnTo>
                  <a:pt x="125260" y="3670"/>
                </a:lnTo>
              </a:path>
              <a:path w="329564" h="22225">
                <a:moveTo>
                  <a:pt x="129819" y="21958"/>
                </a:moveTo>
                <a:lnTo>
                  <a:pt x="129819" y="21958"/>
                </a:lnTo>
              </a:path>
              <a:path w="329564" h="22225">
                <a:moveTo>
                  <a:pt x="94183" y="19202"/>
                </a:moveTo>
                <a:lnTo>
                  <a:pt x="94183" y="19202"/>
                </a:lnTo>
              </a:path>
              <a:path w="329564" h="22225">
                <a:moveTo>
                  <a:pt x="106057" y="7315"/>
                </a:moveTo>
                <a:lnTo>
                  <a:pt x="106057" y="7315"/>
                </a:lnTo>
              </a:path>
              <a:path w="329564" h="22225">
                <a:moveTo>
                  <a:pt x="86855" y="1841"/>
                </a:moveTo>
                <a:lnTo>
                  <a:pt x="86855" y="1841"/>
                </a:lnTo>
              </a:path>
              <a:path w="329564" h="22225">
                <a:moveTo>
                  <a:pt x="72224" y="15544"/>
                </a:moveTo>
                <a:lnTo>
                  <a:pt x="72224" y="15544"/>
                </a:lnTo>
              </a:path>
              <a:path w="329564" h="22225">
                <a:moveTo>
                  <a:pt x="56680" y="3670"/>
                </a:moveTo>
                <a:lnTo>
                  <a:pt x="56680" y="3670"/>
                </a:lnTo>
              </a:path>
              <a:path w="329564" h="22225">
                <a:moveTo>
                  <a:pt x="41148" y="21958"/>
                </a:moveTo>
                <a:lnTo>
                  <a:pt x="41148" y="21958"/>
                </a:lnTo>
              </a:path>
              <a:path w="329564" h="22225">
                <a:moveTo>
                  <a:pt x="18275" y="16459"/>
                </a:moveTo>
                <a:lnTo>
                  <a:pt x="18275" y="16459"/>
                </a:lnTo>
              </a:path>
              <a:path w="329564" h="22225">
                <a:moveTo>
                  <a:pt x="37477" y="7315"/>
                </a:moveTo>
                <a:lnTo>
                  <a:pt x="37477" y="7315"/>
                </a:lnTo>
              </a:path>
              <a:path w="329564" h="22225">
                <a:moveTo>
                  <a:pt x="18275" y="1841"/>
                </a:moveTo>
                <a:lnTo>
                  <a:pt x="18275" y="1841"/>
                </a:lnTo>
              </a:path>
              <a:path w="329564" h="22225">
                <a:moveTo>
                  <a:pt x="0" y="12801"/>
                </a:moveTo>
                <a:lnTo>
                  <a:pt x="0" y="12801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0" name="object 250"/>
          <p:cNvSpPr/>
          <p:nvPr/>
        </p:nvSpPr>
        <p:spPr>
          <a:xfrm>
            <a:off x="10564158" y="5546725"/>
            <a:ext cx="5080" cy="26034"/>
          </a:xfrm>
          <a:custGeom>
            <a:avLst/>
            <a:gdLst/>
            <a:ahLst/>
            <a:cxnLst/>
            <a:rect l="l" t="t" r="r" b="b"/>
            <a:pathLst>
              <a:path w="5079" h="26035">
                <a:moveTo>
                  <a:pt x="914" y="0"/>
                </a:moveTo>
                <a:lnTo>
                  <a:pt x="914" y="0"/>
                </a:lnTo>
              </a:path>
              <a:path w="5079" h="26035">
                <a:moveTo>
                  <a:pt x="0" y="25603"/>
                </a:moveTo>
                <a:lnTo>
                  <a:pt x="0" y="25603"/>
                </a:lnTo>
              </a:path>
              <a:path w="5079" h="26035">
                <a:moveTo>
                  <a:pt x="4571" y="14630"/>
                </a:moveTo>
                <a:lnTo>
                  <a:pt x="4571" y="1463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1" name="object 251"/>
          <p:cNvSpPr/>
          <p:nvPr/>
        </p:nvSpPr>
        <p:spPr>
          <a:xfrm>
            <a:off x="10495578" y="5572328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2" name="object 252"/>
          <p:cNvSpPr/>
          <p:nvPr/>
        </p:nvSpPr>
        <p:spPr>
          <a:xfrm>
            <a:off x="10498322" y="5548553"/>
            <a:ext cx="52705" cy="26670"/>
          </a:xfrm>
          <a:custGeom>
            <a:avLst/>
            <a:gdLst/>
            <a:ahLst/>
            <a:cxnLst/>
            <a:rect l="l" t="t" r="r" b="b"/>
            <a:pathLst>
              <a:path w="52704" h="26670">
                <a:moveTo>
                  <a:pt x="52120" y="13715"/>
                </a:moveTo>
                <a:lnTo>
                  <a:pt x="52120" y="13715"/>
                </a:lnTo>
              </a:path>
              <a:path w="52704" h="26670">
                <a:moveTo>
                  <a:pt x="48463" y="0"/>
                </a:moveTo>
                <a:lnTo>
                  <a:pt x="48463" y="0"/>
                </a:lnTo>
              </a:path>
              <a:path w="52704" h="26670">
                <a:moveTo>
                  <a:pt x="32003" y="10972"/>
                </a:moveTo>
                <a:lnTo>
                  <a:pt x="32003" y="10972"/>
                </a:lnTo>
              </a:path>
              <a:path w="52704" h="26670">
                <a:moveTo>
                  <a:pt x="39319" y="26530"/>
                </a:moveTo>
                <a:lnTo>
                  <a:pt x="39319" y="26530"/>
                </a:lnTo>
              </a:path>
              <a:path w="52704" h="26670">
                <a:moveTo>
                  <a:pt x="18287" y="19202"/>
                </a:moveTo>
                <a:lnTo>
                  <a:pt x="18287" y="19202"/>
                </a:lnTo>
              </a:path>
              <a:path w="52704" h="26670">
                <a:moveTo>
                  <a:pt x="18287" y="914"/>
                </a:moveTo>
                <a:lnTo>
                  <a:pt x="18287" y="914"/>
                </a:lnTo>
              </a:path>
              <a:path w="52704" h="26670">
                <a:moveTo>
                  <a:pt x="0" y="12801"/>
                </a:moveTo>
                <a:lnTo>
                  <a:pt x="0" y="12801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3" name="object 253"/>
          <p:cNvSpPr/>
          <p:nvPr/>
        </p:nvSpPr>
        <p:spPr>
          <a:xfrm>
            <a:off x="10350188" y="5546725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4" name="object 254"/>
          <p:cNvSpPr/>
          <p:nvPr/>
        </p:nvSpPr>
        <p:spPr>
          <a:xfrm>
            <a:off x="10265149" y="5546725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5" name="object 255"/>
          <p:cNvSpPr/>
          <p:nvPr/>
        </p:nvSpPr>
        <p:spPr>
          <a:xfrm>
            <a:off x="10429741" y="5572328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6" name="object 256"/>
          <p:cNvSpPr/>
          <p:nvPr/>
        </p:nvSpPr>
        <p:spPr>
          <a:xfrm>
            <a:off x="10429742" y="5548553"/>
            <a:ext cx="52705" cy="26670"/>
          </a:xfrm>
          <a:custGeom>
            <a:avLst/>
            <a:gdLst/>
            <a:ahLst/>
            <a:cxnLst/>
            <a:rect l="l" t="t" r="r" b="b"/>
            <a:pathLst>
              <a:path w="52704" h="26670">
                <a:moveTo>
                  <a:pt x="52120" y="13715"/>
                </a:moveTo>
                <a:lnTo>
                  <a:pt x="52120" y="13715"/>
                </a:lnTo>
              </a:path>
              <a:path w="52704" h="26670">
                <a:moveTo>
                  <a:pt x="48463" y="0"/>
                </a:moveTo>
                <a:lnTo>
                  <a:pt x="48463" y="0"/>
                </a:lnTo>
              </a:path>
              <a:path w="52704" h="26670">
                <a:moveTo>
                  <a:pt x="32003" y="10972"/>
                </a:moveTo>
                <a:lnTo>
                  <a:pt x="32003" y="10972"/>
                </a:lnTo>
              </a:path>
              <a:path w="52704" h="26670">
                <a:moveTo>
                  <a:pt x="39319" y="26530"/>
                </a:moveTo>
                <a:lnTo>
                  <a:pt x="39319" y="26530"/>
                </a:lnTo>
              </a:path>
              <a:path w="52704" h="26670">
                <a:moveTo>
                  <a:pt x="17373" y="19202"/>
                </a:moveTo>
                <a:lnTo>
                  <a:pt x="17373" y="19202"/>
                </a:lnTo>
              </a:path>
              <a:path w="52704" h="26670">
                <a:moveTo>
                  <a:pt x="17373" y="914"/>
                </a:moveTo>
                <a:lnTo>
                  <a:pt x="17373" y="914"/>
                </a:lnTo>
              </a:path>
              <a:path w="52704" h="26670">
                <a:moveTo>
                  <a:pt x="0" y="12801"/>
                </a:moveTo>
                <a:lnTo>
                  <a:pt x="0" y="12801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7" name="object 257"/>
          <p:cNvSpPr/>
          <p:nvPr/>
        </p:nvSpPr>
        <p:spPr>
          <a:xfrm>
            <a:off x="10360246" y="5572328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8" name="object 258"/>
          <p:cNvSpPr/>
          <p:nvPr/>
        </p:nvSpPr>
        <p:spPr>
          <a:xfrm>
            <a:off x="10335558" y="5548553"/>
            <a:ext cx="76200" cy="26670"/>
          </a:xfrm>
          <a:custGeom>
            <a:avLst/>
            <a:gdLst/>
            <a:ahLst/>
            <a:cxnLst/>
            <a:rect l="l" t="t" r="r" b="b"/>
            <a:pathLst>
              <a:path w="76200" h="26670">
                <a:moveTo>
                  <a:pt x="75895" y="13715"/>
                </a:moveTo>
                <a:lnTo>
                  <a:pt x="75895" y="13715"/>
                </a:lnTo>
              </a:path>
              <a:path w="76200" h="26670">
                <a:moveTo>
                  <a:pt x="72237" y="0"/>
                </a:moveTo>
                <a:lnTo>
                  <a:pt x="72237" y="0"/>
                </a:lnTo>
              </a:path>
              <a:path w="76200" h="26670">
                <a:moveTo>
                  <a:pt x="55778" y="10972"/>
                </a:moveTo>
                <a:lnTo>
                  <a:pt x="55778" y="10972"/>
                </a:lnTo>
              </a:path>
              <a:path w="76200" h="26670">
                <a:moveTo>
                  <a:pt x="63093" y="26530"/>
                </a:moveTo>
                <a:lnTo>
                  <a:pt x="63093" y="26530"/>
                </a:lnTo>
              </a:path>
              <a:path w="76200" h="26670">
                <a:moveTo>
                  <a:pt x="42062" y="19202"/>
                </a:moveTo>
                <a:lnTo>
                  <a:pt x="42062" y="19202"/>
                </a:lnTo>
              </a:path>
              <a:path w="76200" h="26670">
                <a:moveTo>
                  <a:pt x="42062" y="914"/>
                </a:moveTo>
                <a:lnTo>
                  <a:pt x="42062" y="914"/>
                </a:lnTo>
              </a:path>
              <a:path w="76200" h="26670">
                <a:moveTo>
                  <a:pt x="4571" y="10058"/>
                </a:moveTo>
                <a:lnTo>
                  <a:pt x="4571" y="10058"/>
                </a:lnTo>
              </a:path>
              <a:path w="76200" h="26670">
                <a:moveTo>
                  <a:pt x="0" y="22860"/>
                </a:moveTo>
                <a:lnTo>
                  <a:pt x="0" y="22860"/>
                </a:lnTo>
              </a:path>
              <a:path w="76200" h="26670">
                <a:moveTo>
                  <a:pt x="23774" y="12801"/>
                </a:moveTo>
                <a:lnTo>
                  <a:pt x="23774" y="12801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9" name="object 259"/>
          <p:cNvSpPr/>
          <p:nvPr/>
        </p:nvSpPr>
        <p:spPr>
          <a:xfrm>
            <a:off x="10265149" y="5572328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0" name="object 260"/>
          <p:cNvSpPr/>
          <p:nvPr/>
        </p:nvSpPr>
        <p:spPr>
          <a:xfrm>
            <a:off x="10198399" y="5548553"/>
            <a:ext cx="122555" cy="26670"/>
          </a:xfrm>
          <a:custGeom>
            <a:avLst/>
            <a:gdLst/>
            <a:ahLst/>
            <a:cxnLst/>
            <a:rect l="l" t="t" r="r" b="b"/>
            <a:pathLst>
              <a:path w="122554" h="26670">
                <a:moveTo>
                  <a:pt x="122529" y="13715"/>
                </a:moveTo>
                <a:lnTo>
                  <a:pt x="122529" y="13715"/>
                </a:lnTo>
              </a:path>
              <a:path w="122554" h="26670">
                <a:moveTo>
                  <a:pt x="118872" y="0"/>
                </a:moveTo>
                <a:lnTo>
                  <a:pt x="118872" y="0"/>
                </a:lnTo>
              </a:path>
              <a:path w="122554" h="26670">
                <a:moveTo>
                  <a:pt x="102412" y="10972"/>
                </a:moveTo>
                <a:lnTo>
                  <a:pt x="102412" y="10972"/>
                </a:lnTo>
              </a:path>
              <a:path w="122554" h="26670">
                <a:moveTo>
                  <a:pt x="109727" y="26530"/>
                </a:moveTo>
                <a:lnTo>
                  <a:pt x="109727" y="26530"/>
                </a:lnTo>
              </a:path>
              <a:path w="122554" h="26670">
                <a:moveTo>
                  <a:pt x="88696" y="19202"/>
                </a:moveTo>
                <a:lnTo>
                  <a:pt x="88696" y="19202"/>
                </a:lnTo>
              </a:path>
              <a:path w="122554" h="26670">
                <a:moveTo>
                  <a:pt x="88696" y="914"/>
                </a:moveTo>
                <a:lnTo>
                  <a:pt x="88696" y="914"/>
                </a:lnTo>
              </a:path>
              <a:path w="122554" h="26670">
                <a:moveTo>
                  <a:pt x="70408" y="12801"/>
                </a:moveTo>
                <a:lnTo>
                  <a:pt x="70408" y="12801"/>
                </a:lnTo>
              </a:path>
              <a:path w="122554" h="26670">
                <a:moveTo>
                  <a:pt x="53035" y="13715"/>
                </a:moveTo>
                <a:lnTo>
                  <a:pt x="53035" y="13715"/>
                </a:lnTo>
              </a:path>
              <a:path w="122554" h="26670">
                <a:moveTo>
                  <a:pt x="48463" y="0"/>
                </a:moveTo>
                <a:lnTo>
                  <a:pt x="48463" y="0"/>
                </a:lnTo>
              </a:path>
              <a:path w="122554" h="26670">
                <a:moveTo>
                  <a:pt x="32003" y="10972"/>
                </a:moveTo>
                <a:lnTo>
                  <a:pt x="32003" y="10972"/>
                </a:lnTo>
              </a:path>
              <a:path w="122554" h="26670">
                <a:moveTo>
                  <a:pt x="40233" y="26530"/>
                </a:moveTo>
                <a:lnTo>
                  <a:pt x="40233" y="26530"/>
                </a:lnTo>
              </a:path>
              <a:path w="122554" h="26670">
                <a:moveTo>
                  <a:pt x="18287" y="19202"/>
                </a:moveTo>
                <a:lnTo>
                  <a:pt x="18287" y="19202"/>
                </a:lnTo>
              </a:path>
              <a:path w="122554" h="26670">
                <a:moveTo>
                  <a:pt x="18287" y="914"/>
                </a:moveTo>
                <a:lnTo>
                  <a:pt x="18287" y="914"/>
                </a:lnTo>
              </a:path>
              <a:path w="122554" h="26670">
                <a:moveTo>
                  <a:pt x="0" y="12801"/>
                </a:moveTo>
                <a:lnTo>
                  <a:pt x="0" y="12801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1" name="object 261"/>
          <p:cNvSpPr/>
          <p:nvPr/>
        </p:nvSpPr>
        <p:spPr>
          <a:xfrm>
            <a:off x="10102387" y="5521135"/>
            <a:ext cx="479425" cy="24765"/>
          </a:xfrm>
          <a:custGeom>
            <a:avLst/>
            <a:gdLst/>
            <a:ahLst/>
            <a:cxnLst/>
            <a:rect l="l" t="t" r="r" b="b"/>
            <a:pathLst>
              <a:path w="479425" h="24764">
                <a:moveTo>
                  <a:pt x="479145" y="1828"/>
                </a:moveTo>
                <a:lnTo>
                  <a:pt x="479145" y="1828"/>
                </a:lnTo>
              </a:path>
              <a:path w="479425" h="24764">
                <a:moveTo>
                  <a:pt x="472744" y="14617"/>
                </a:moveTo>
                <a:lnTo>
                  <a:pt x="472744" y="14617"/>
                </a:lnTo>
              </a:path>
              <a:path w="479425" h="24764">
                <a:moveTo>
                  <a:pt x="433425" y="18275"/>
                </a:moveTo>
                <a:lnTo>
                  <a:pt x="433425" y="18275"/>
                </a:lnTo>
              </a:path>
              <a:path w="479425" h="24764">
                <a:moveTo>
                  <a:pt x="424281" y="10960"/>
                </a:moveTo>
                <a:lnTo>
                  <a:pt x="424281" y="10960"/>
                </a:lnTo>
              </a:path>
              <a:path w="479425" h="24764">
                <a:moveTo>
                  <a:pt x="459943" y="5473"/>
                </a:moveTo>
                <a:lnTo>
                  <a:pt x="459943" y="5473"/>
                </a:lnTo>
              </a:path>
              <a:path w="479425" h="24764">
                <a:moveTo>
                  <a:pt x="441655" y="0"/>
                </a:moveTo>
                <a:lnTo>
                  <a:pt x="441655" y="0"/>
                </a:lnTo>
              </a:path>
              <a:path w="479425" h="24764">
                <a:moveTo>
                  <a:pt x="409651" y="8229"/>
                </a:moveTo>
                <a:lnTo>
                  <a:pt x="409651" y="8229"/>
                </a:lnTo>
              </a:path>
              <a:path w="479425" h="24764">
                <a:moveTo>
                  <a:pt x="388619" y="1828"/>
                </a:moveTo>
                <a:lnTo>
                  <a:pt x="388619" y="1828"/>
                </a:lnTo>
              </a:path>
              <a:path w="479425" h="24764">
                <a:moveTo>
                  <a:pt x="393191" y="20116"/>
                </a:moveTo>
                <a:lnTo>
                  <a:pt x="393191" y="20116"/>
                </a:lnTo>
              </a:path>
              <a:path w="479425" h="24764">
                <a:moveTo>
                  <a:pt x="356615" y="17360"/>
                </a:moveTo>
                <a:lnTo>
                  <a:pt x="356615" y="17360"/>
                </a:lnTo>
              </a:path>
              <a:path w="479425" h="24764">
                <a:moveTo>
                  <a:pt x="369417" y="5473"/>
                </a:moveTo>
                <a:lnTo>
                  <a:pt x="369417" y="5473"/>
                </a:lnTo>
              </a:path>
              <a:path w="479425" h="24764">
                <a:moveTo>
                  <a:pt x="350215" y="0"/>
                </a:moveTo>
                <a:lnTo>
                  <a:pt x="350215" y="0"/>
                </a:lnTo>
              </a:path>
              <a:path w="479425" h="24764">
                <a:moveTo>
                  <a:pt x="339242" y="8229"/>
                </a:moveTo>
                <a:lnTo>
                  <a:pt x="339242" y="8229"/>
                </a:lnTo>
              </a:path>
              <a:path w="479425" h="24764">
                <a:moveTo>
                  <a:pt x="319125" y="1828"/>
                </a:moveTo>
                <a:lnTo>
                  <a:pt x="319125" y="1828"/>
                </a:lnTo>
              </a:path>
              <a:path w="479425" h="24764">
                <a:moveTo>
                  <a:pt x="322783" y="20116"/>
                </a:moveTo>
                <a:lnTo>
                  <a:pt x="322783" y="20116"/>
                </a:lnTo>
              </a:path>
              <a:path w="479425" h="24764">
                <a:moveTo>
                  <a:pt x="287121" y="17360"/>
                </a:moveTo>
                <a:lnTo>
                  <a:pt x="287121" y="17360"/>
                </a:lnTo>
              </a:path>
              <a:path w="479425" h="24764">
                <a:moveTo>
                  <a:pt x="299923" y="5473"/>
                </a:moveTo>
                <a:lnTo>
                  <a:pt x="299923" y="5473"/>
                </a:lnTo>
              </a:path>
              <a:path w="479425" h="24764">
                <a:moveTo>
                  <a:pt x="280720" y="0"/>
                </a:moveTo>
                <a:lnTo>
                  <a:pt x="280720" y="0"/>
                </a:lnTo>
              </a:path>
              <a:path w="479425" h="24764">
                <a:moveTo>
                  <a:pt x="265175" y="13703"/>
                </a:moveTo>
                <a:lnTo>
                  <a:pt x="265175" y="13703"/>
                </a:lnTo>
              </a:path>
              <a:path w="479425" h="24764">
                <a:moveTo>
                  <a:pt x="249631" y="1828"/>
                </a:moveTo>
                <a:lnTo>
                  <a:pt x="249631" y="1828"/>
                </a:lnTo>
              </a:path>
              <a:path w="479425" h="24764">
                <a:moveTo>
                  <a:pt x="234086" y="20116"/>
                </a:moveTo>
                <a:lnTo>
                  <a:pt x="234086" y="20116"/>
                </a:lnTo>
              </a:path>
              <a:path w="479425" h="24764">
                <a:moveTo>
                  <a:pt x="211226" y="14617"/>
                </a:moveTo>
                <a:lnTo>
                  <a:pt x="211226" y="14617"/>
                </a:lnTo>
              </a:path>
              <a:path w="479425" h="24764">
                <a:moveTo>
                  <a:pt x="230428" y="5473"/>
                </a:moveTo>
                <a:lnTo>
                  <a:pt x="230428" y="5473"/>
                </a:lnTo>
              </a:path>
              <a:path w="479425" h="24764">
                <a:moveTo>
                  <a:pt x="211226" y="0"/>
                </a:moveTo>
                <a:lnTo>
                  <a:pt x="211226" y="0"/>
                </a:lnTo>
              </a:path>
              <a:path w="479425" h="24764">
                <a:moveTo>
                  <a:pt x="192938" y="10960"/>
                </a:moveTo>
                <a:lnTo>
                  <a:pt x="192938" y="10960"/>
                </a:lnTo>
              </a:path>
              <a:path w="479425" h="24764">
                <a:moveTo>
                  <a:pt x="180136" y="1828"/>
                </a:moveTo>
                <a:lnTo>
                  <a:pt x="180136" y="1828"/>
                </a:lnTo>
              </a:path>
              <a:path w="479425" h="24764">
                <a:moveTo>
                  <a:pt x="172821" y="14617"/>
                </a:moveTo>
                <a:lnTo>
                  <a:pt x="172821" y="14617"/>
                </a:lnTo>
              </a:path>
              <a:path w="479425" h="24764">
                <a:moveTo>
                  <a:pt x="141731" y="14617"/>
                </a:moveTo>
                <a:lnTo>
                  <a:pt x="141731" y="14617"/>
                </a:lnTo>
              </a:path>
              <a:path w="479425" h="24764">
                <a:moveTo>
                  <a:pt x="125272" y="10960"/>
                </a:moveTo>
                <a:lnTo>
                  <a:pt x="125272" y="10960"/>
                </a:lnTo>
              </a:path>
              <a:path w="479425" h="24764">
                <a:moveTo>
                  <a:pt x="160934" y="5473"/>
                </a:moveTo>
                <a:lnTo>
                  <a:pt x="160934" y="5473"/>
                </a:lnTo>
              </a:path>
              <a:path w="479425" h="24764">
                <a:moveTo>
                  <a:pt x="141731" y="0"/>
                </a:moveTo>
                <a:lnTo>
                  <a:pt x="141731" y="0"/>
                </a:lnTo>
              </a:path>
              <a:path w="479425" h="24764">
                <a:moveTo>
                  <a:pt x="106984" y="11887"/>
                </a:moveTo>
                <a:lnTo>
                  <a:pt x="106984" y="11887"/>
                </a:lnTo>
              </a:path>
              <a:path w="479425" h="24764">
                <a:moveTo>
                  <a:pt x="89611" y="1828"/>
                </a:moveTo>
                <a:lnTo>
                  <a:pt x="89611" y="1828"/>
                </a:lnTo>
              </a:path>
              <a:path w="479425" h="24764">
                <a:moveTo>
                  <a:pt x="82295" y="14617"/>
                </a:moveTo>
                <a:lnTo>
                  <a:pt x="82295" y="14617"/>
                </a:lnTo>
              </a:path>
              <a:path w="479425" h="24764">
                <a:moveTo>
                  <a:pt x="51206" y="14617"/>
                </a:moveTo>
                <a:lnTo>
                  <a:pt x="51206" y="14617"/>
                </a:lnTo>
              </a:path>
              <a:path w="479425" h="24764">
                <a:moveTo>
                  <a:pt x="70408" y="5473"/>
                </a:moveTo>
                <a:lnTo>
                  <a:pt x="70408" y="5473"/>
                </a:lnTo>
              </a:path>
              <a:path w="479425" h="24764">
                <a:moveTo>
                  <a:pt x="51206" y="0"/>
                </a:moveTo>
                <a:lnTo>
                  <a:pt x="51206" y="0"/>
                </a:lnTo>
              </a:path>
              <a:path w="479425" h="24764">
                <a:moveTo>
                  <a:pt x="39319" y="8229"/>
                </a:moveTo>
                <a:lnTo>
                  <a:pt x="39319" y="8229"/>
                </a:lnTo>
              </a:path>
              <a:path w="479425" h="24764">
                <a:moveTo>
                  <a:pt x="19202" y="1828"/>
                </a:moveTo>
                <a:lnTo>
                  <a:pt x="19202" y="1828"/>
                </a:lnTo>
              </a:path>
              <a:path w="479425" h="24764">
                <a:moveTo>
                  <a:pt x="95097" y="24676"/>
                </a:moveTo>
                <a:lnTo>
                  <a:pt x="95097" y="24676"/>
                </a:lnTo>
              </a:path>
              <a:path w="479425" h="24764">
                <a:moveTo>
                  <a:pt x="0" y="5473"/>
                </a:moveTo>
                <a:lnTo>
                  <a:pt x="0" y="5473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2" name="object 262"/>
          <p:cNvSpPr/>
          <p:nvPr/>
        </p:nvSpPr>
        <p:spPr>
          <a:xfrm>
            <a:off x="11793124" y="5476317"/>
            <a:ext cx="59690" cy="19685"/>
          </a:xfrm>
          <a:custGeom>
            <a:avLst/>
            <a:gdLst/>
            <a:ahLst/>
            <a:cxnLst/>
            <a:rect l="l" t="t" r="r" b="b"/>
            <a:pathLst>
              <a:path w="59689" h="19685">
                <a:moveTo>
                  <a:pt x="30162" y="16471"/>
                </a:moveTo>
                <a:lnTo>
                  <a:pt x="30162" y="16471"/>
                </a:lnTo>
              </a:path>
              <a:path w="59689" h="19685">
                <a:moveTo>
                  <a:pt x="44792" y="0"/>
                </a:moveTo>
                <a:lnTo>
                  <a:pt x="44792" y="0"/>
                </a:lnTo>
              </a:path>
              <a:path w="59689" h="19685">
                <a:moveTo>
                  <a:pt x="59423" y="19202"/>
                </a:moveTo>
                <a:lnTo>
                  <a:pt x="59423" y="19202"/>
                </a:lnTo>
              </a:path>
              <a:path w="59689" h="19685">
                <a:moveTo>
                  <a:pt x="15519" y="0"/>
                </a:moveTo>
                <a:lnTo>
                  <a:pt x="15519" y="0"/>
                </a:lnTo>
              </a:path>
              <a:path w="59689" h="19685">
                <a:moveTo>
                  <a:pt x="0" y="15544"/>
                </a:moveTo>
                <a:lnTo>
                  <a:pt x="0" y="15544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3" name="object 263"/>
          <p:cNvSpPr/>
          <p:nvPr/>
        </p:nvSpPr>
        <p:spPr>
          <a:xfrm>
            <a:off x="11612073" y="549186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4" name="object 264"/>
          <p:cNvSpPr/>
          <p:nvPr/>
        </p:nvSpPr>
        <p:spPr>
          <a:xfrm>
            <a:off x="11467586" y="5496433"/>
            <a:ext cx="41275" cy="0"/>
          </a:xfrm>
          <a:custGeom>
            <a:avLst/>
            <a:gdLst/>
            <a:ahLst/>
            <a:cxnLst/>
            <a:rect l="l" t="t" r="r" b="b"/>
            <a:pathLst>
              <a:path w="41275">
                <a:moveTo>
                  <a:pt x="41148" y="0"/>
                </a:moveTo>
                <a:lnTo>
                  <a:pt x="41148" y="0"/>
                </a:lnTo>
              </a:path>
              <a:path w="41275">
                <a:moveTo>
                  <a:pt x="0" y="0"/>
                </a:move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5" name="object 265"/>
          <p:cNvSpPr/>
          <p:nvPr/>
        </p:nvSpPr>
        <p:spPr>
          <a:xfrm>
            <a:off x="11889111" y="5498261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6" name="object 266"/>
          <p:cNvSpPr/>
          <p:nvPr/>
        </p:nvSpPr>
        <p:spPr>
          <a:xfrm>
            <a:off x="11479459" y="5472658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7" name="object 267"/>
          <p:cNvSpPr/>
          <p:nvPr/>
        </p:nvSpPr>
        <p:spPr>
          <a:xfrm>
            <a:off x="11633993" y="5446140"/>
            <a:ext cx="21590" cy="45720"/>
          </a:xfrm>
          <a:custGeom>
            <a:avLst/>
            <a:gdLst/>
            <a:ahLst/>
            <a:cxnLst/>
            <a:rect l="l" t="t" r="r" b="b"/>
            <a:pathLst>
              <a:path w="21589" h="45720">
                <a:moveTo>
                  <a:pt x="0" y="0"/>
                </a:moveTo>
                <a:lnTo>
                  <a:pt x="0" y="0"/>
                </a:lnTo>
              </a:path>
              <a:path w="21589" h="45720">
                <a:moveTo>
                  <a:pt x="21043" y="45720"/>
                </a:moveTo>
                <a:lnTo>
                  <a:pt x="21043" y="4572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8" name="object 268"/>
          <p:cNvSpPr/>
          <p:nvPr/>
        </p:nvSpPr>
        <p:spPr>
          <a:xfrm>
            <a:off x="11570925" y="548913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9" name="object 269"/>
          <p:cNvSpPr/>
          <p:nvPr/>
        </p:nvSpPr>
        <p:spPr>
          <a:xfrm>
            <a:off x="11738247" y="5490032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0" name="object 270"/>
          <p:cNvSpPr/>
          <p:nvPr/>
        </p:nvSpPr>
        <p:spPr>
          <a:xfrm>
            <a:off x="11518804" y="5448896"/>
            <a:ext cx="21590" cy="45720"/>
          </a:xfrm>
          <a:custGeom>
            <a:avLst/>
            <a:gdLst/>
            <a:ahLst/>
            <a:cxnLst/>
            <a:rect l="l" t="t" r="r" b="b"/>
            <a:pathLst>
              <a:path w="21589" h="45720">
                <a:moveTo>
                  <a:pt x="21005" y="45707"/>
                </a:moveTo>
                <a:lnTo>
                  <a:pt x="21005" y="45707"/>
                </a:lnTo>
              </a:path>
              <a:path w="21589" h="45720">
                <a:moveTo>
                  <a:pt x="10045" y="0"/>
                </a:moveTo>
                <a:lnTo>
                  <a:pt x="10045" y="0"/>
                </a:lnTo>
              </a:path>
              <a:path w="21589" h="45720">
                <a:moveTo>
                  <a:pt x="0" y="25590"/>
                </a:moveTo>
                <a:lnTo>
                  <a:pt x="0" y="2559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1" name="object 271"/>
          <p:cNvSpPr/>
          <p:nvPr/>
        </p:nvSpPr>
        <p:spPr>
          <a:xfrm>
            <a:off x="11730932" y="5468087"/>
            <a:ext cx="57150" cy="5715"/>
          </a:xfrm>
          <a:custGeom>
            <a:avLst/>
            <a:gdLst/>
            <a:ahLst/>
            <a:cxnLst/>
            <a:rect l="l" t="t" r="r" b="b"/>
            <a:pathLst>
              <a:path w="57150" h="5714">
                <a:moveTo>
                  <a:pt x="28359" y="0"/>
                </a:moveTo>
                <a:lnTo>
                  <a:pt x="28359" y="0"/>
                </a:lnTo>
              </a:path>
              <a:path w="57150" h="5714">
                <a:moveTo>
                  <a:pt x="56705" y="3657"/>
                </a:moveTo>
                <a:lnTo>
                  <a:pt x="56705" y="3657"/>
                </a:lnTo>
              </a:path>
              <a:path w="57150" h="5714">
                <a:moveTo>
                  <a:pt x="0" y="5486"/>
                </a:moveTo>
                <a:lnTo>
                  <a:pt x="0" y="5486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2" name="object 272"/>
          <p:cNvSpPr/>
          <p:nvPr/>
        </p:nvSpPr>
        <p:spPr>
          <a:xfrm>
            <a:off x="11926614" y="5469013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3" name="object 273"/>
          <p:cNvSpPr/>
          <p:nvPr/>
        </p:nvSpPr>
        <p:spPr>
          <a:xfrm>
            <a:off x="11700770" y="5469915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4" name="object 274"/>
          <p:cNvSpPr/>
          <p:nvPr/>
        </p:nvSpPr>
        <p:spPr>
          <a:xfrm>
            <a:off x="11765692" y="5490032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5" name="object 275"/>
          <p:cNvSpPr/>
          <p:nvPr/>
        </p:nvSpPr>
        <p:spPr>
          <a:xfrm>
            <a:off x="11679738" y="5480901"/>
            <a:ext cx="27940" cy="13335"/>
          </a:xfrm>
          <a:custGeom>
            <a:avLst/>
            <a:gdLst/>
            <a:ahLst/>
            <a:cxnLst/>
            <a:rect l="l" t="t" r="r" b="b"/>
            <a:pathLst>
              <a:path w="27939" h="13335">
                <a:moveTo>
                  <a:pt x="27432" y="12788"/>
                </a:moveTo>
                <a:lnTo>
                  <a:pt x="27432" y="12788"/>
                </a:lnTo>
              </a:path>
              <a:path w="27939" h="13335">
                <a:moveTo>
                  <a:pt x="0" y="0"/>
                </a:move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6" name="object 276"/>
          <p:cNvSpPr/>
          <p:nvPr/>
        </p:nvSpPr>
        <p:spPr>
          <a:xfrm>
            <a:off x="11897353" y="5476316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7" name="object 277"/>
          <p:cNvSpPr/>
          <p:nvPr/>
        </p:nvSpPr>
        <p:spPr>
          <a:xfrm>
            <a:off x="11626703" y="5471745"/>
            <a:ext cx="26670" cy="1905"/>
          </a:xfrm>
          <a:custGeom>
            <a:avLst/>
            <a:gdLst/>
            <a:ahLst/>
            <a:cxnLst/>
            <a:rect l="l" t="t" r="r" b="b"/>
            <a:pathLst>
              <a:path w="26670" h="1904">
                <a:moveTo>
                  <a:pt x="26517" y="0"/>
                </a:moveTo>
                <a:lnTo>
                  <a:pt x="26517" y="0"/>
                </a:lnTo>
              </a:path>
              <a:path w="26670" h="1904">
                <a:moveTo>
                  <a:pt x="0" y="1828"/>
                </a:moveTo>
                <a:lnTo>
                  <a:pt x="0" y="1828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8" name="object 278"/>
          <p:cNvSpPr/>
          <p:nvPr/>
        </p:nvSpPr>
        <p:spPr>
          <a:xfrm>
            <a:off x="11582799" y="5377561"/>
            <a:ext cx="39370" cy="41275"/>
          </a:xfrm>
          <a:custGeom>
            <a:avLst/>
            <a:gdLst/>
            <a:ahLst/>
            <a:cxnLst/>
            <a:rect l="l" t="t" r="r" b="b"/>
            <a:pathLst>
              <a:path w="39370" h="41275">
                <a:moveTo>
                  <a:pt x="0" y="0"/>
                </a:moveTo>
                <a:lnTo>
                  <a:pt x="0" y="0"/>
                </a:lnTo>
              </a:path>
              <a:path w="39370" h="41275">
                <a:moveTo>
                  <a:pt x="21958" y="11887"/>
                </a:moveTo>
                <a:lnTo>
                  <a:pt x="21958" y="11887"/>
                </a:lnTo>
              </a:path>
              <a:path w="39370" h="41275">
                <a:moveTo>
                  <a:pt x="8242" y="32918"/>
                </a:moveTo>
                <a:lnTo>
                  <a:pt x="8242" y="32918"/>
                </a:lnTo>
              </a:path>
              <a:path w="39370" h="41275">
                <a:moveTo>
                  <a:pt x="39319" y="41160"/>
                </a:moveTo>
                <a:lnTo>
                  <a:pt x="39319" y="4116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9" name="object 279"/>
          <p:cNvSpPr/>
          <p:nvPr/>
        </p:nvSpPr>
        <p:spPr>
          <a:xfrm>
            <a:off x="11596516" y="5437009"/>
            <a:ext cx="13335" cy="33020"/>
          </a:xfrm>
          <a:custGeom>
            <a:avLst/>
            <a:gdLst/>
            <a:ahLst/>
            <a:cxnLst/>
            <a:rect l="l" t="t" r="r" b="b"/>
            <a:pathLst>
              <a:path w="13335" h="33020">
                <a:moveTo>
                  <a:pt x="0" y="32905"/>
                </a:moveTo>
                <a:lnTo>
                  <a:pt x="0" y="32905"/>
                </a:lnTo>
              </a:path>
              <a:path w="13335" h="33020">
                <a:moveTo>
                  <a:pt x="12801" y="0"/>
                </a:moveTo>
                <a:lnTo>
                  <a:pt x="12801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0" name="object 280"/>
          <p:cNvSpPr/>
          <p:nvPr/>
        </p:nvSpPr>
        <p:spPr>
          <a:xfrm>
            <a:off x="11441982" y="5444312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1" name="object 281"/>
          <p:cNvSpPr/>
          <p:nvPr/>
        </p:nvSpPr>
        <p:spPr>
          <a:xfrm>
            <a:off x="11431911" y="5440654"/>
            <a:ext cx="32384" cy="55880"/>
          </a:xfrm>
          <a:custGeom>
            <a:avLst/>
            <a:gdLst/>
            <a:ahLst/>
            <a:cxnLst/>
            <a:rect l="l" t="t" r="r" b="b"/>
            <a:pathLst>
              <a:path w="32385" h="55879">
                <a:moveTo>
                  <a:pt x="0" y="55778"/>
                </a:moveTo>
                <a:lnTo>
                  <a:pt x="0" y="55778"/>
                </a:lnTo>
              </a:path>
              <a:path w="32385" h="55879">
                <a:moveTo>
                  <a:pt x="21958" y="33832"/>
                </a:moveTo>
                <a:lnTo>
                  <a:pt x="21958" y="33832"/>
                </a:lnTo>
              </a:path>
              <a:path w="32385" h="55879">
                <a:moveTo>
                  <a:pt x="32029" y="0"/>
                </a:moveTo>
                <a:lnTo>
                  <a:pt x="32029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2" name="object 282"/>
          <p:cNvSpPr/>
          <p:nvPr/>
        </p:nvSpPr>
        <p:spPr>
          <a:xfrm>
            <a:off x="11548966" y="5471744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3" name="object 283"/>
          <p:cNvSpPr/>
          <p:nvPr/>
        </p:nvSpPr>
        <p:spPr>
          <a:xfrm>
            <a:off x="11782126" y="5191024"/>
            <a:ext cx="88900" cy="19685"/>
          </a:xfrm>
          <a:custGeom>
            <a:avLst/>
            <a:gdLst/>
            <a:ahLst/>
            <a:cxnLst/>
            <a:rect l="l" t="t" r="r" b="b"/>
            <a:pathLst>
              <a:path w="88900" h="19685">
                <a:moveTo>
                  <a:pt x="30187" y="16459"/>
                </a:moveTo>
                <a:lnTo>
                  <a:pt x="30187" y="16459"/>
                </a:lnTo>
              </a:path>
              <a:path w="88900" h="19685">
                <a:moveTo>
                  <a:pt x="44831" y="0"/>
                </a:moveTo>
                <a:lnTo>
                  <a:pt x="44831" y="0"/>
                </a:lnTo>
              </a:path>
              <a:path w="88900" h="19685">
                <a:moveTo>
                  <a:pt x="72262" y="3670"/>
                </a:moveTo>
                <a:lnTo>
                  <a:pt x="72262" y="3670"/>
                </a:lnTo>
              </a:path>
              <a:path w="88900" h="19685">
                <a:moveTo>
                  <a:pt x="88709" y="19215"/>
                </a:moveTo>
                <a:lnTo>
                  <a:pt x="88709" y="19215"/>
                </a:lnTo>
              </a:path>
              <a:path w="88900" h="19685">
                <a:moveTo>
                  <a:pt x="59461" y="19215"/>
                </a:moveTo>
                <a:lnTo>
                  <a:pt x="59461" y="19215"/>
                </a:lnTo>
              </a:path>
              <a:path w="88900" h="19685">
                <a:moveTo>
                  <a:pt x="15557" y="0"/>
                </a:moveTo>
                <a:lnTo>
                  <a:pt x="15557" y="0"/>
                </a:lnTo>
              </a:path>
              <a:path w="88900" h="19685">
                <a:moveTo>
                  <a:pt x="0" y="15544"/>
                </a:moveTo>
                <a:lnTo>
                  <a:pt x="0" y="15544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4" name="object 284"/>
          <p:cNvSpPr/>
          <p:nvPr/>
        </p:nvSpPr>
        <p:spPr>
          <a:xfrm>
            <a:off x="11501418" y="5448896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5" name="object 285"/>
          <p:cNvSpPr/>
          <p:nvPr/>
        </p:nvSpPr>
        <p:spPr>
          <a:xfrm>
            <a:off x="11827872" y="5376659"/>
            <a:ext cx="22225" cy="34290"/>
          </a:xfrm>
          <a:custGeom>
            <a:avLst/>
            <a:gdLst/>
            <a:ahLst/>
            <a:cxnLst/>
            <a:rect l="l" t="t" r="r" b="b"/>
            <a:pathLst>
              <a:path w="22225" h="34289">
                <a:moveTo>
                  <a:pt x="0" y="0"/>
                </a:moveTo>
                <a:lnTo>
                  <a:pt x="0" y="0"/>
                </a:lnTo>
              </a:path>
              <a:path w="22225" h="34289">
                <a:moveTo>
                  <a:pt x="0" y="23761"/>
                </a:moveTo>
                <a:lnTo>
                  <a:pt x="0" y="23761"/>
                </a:lnTo>
              </a:path>
              <a:path w="22225" h="34289">
                <a:moveTo>
                  <a:pt x="21932" y="33820"/>
                </a:moveTo>
                <a:lnTo>
                  <a:pt x="21932" y="3382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6" name="object 286"/>
          <p:cNvSpPr/>
          <p:nvPr/>
        </p:nvSpPr>
        <p:spPr>
          <a:xfrm>
            <a:off x="11870835" y="5478145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7" name="object 287"/>
          <p:cNvSpPr/>
          <p:nvPr/>
        </p:nvSpPr>
        <p:spPr>
          <a:xfrm>
            <a:off x="11918384" y="549186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8" name="object 288"/>
          <p:cNvSpPr/>
          <p:nvPr/>
        </p:nvSpPr>
        <p:spPr>
          <a:xfrm>
            <a:off x="11838832" y="5429681"/>
            <a:ext cx="34925" cy="26670"/>
          </a:xfrm>
          <a:custGeom>
            <a:avLst/>
            <a:gdLst/>
            <a:ahLst/>
            <a:cxnLst/>
            <a:rect l="l" t="t" r="r" b="b"/>
            <a:pathLst>
              <a:path w="34925" h="26670">
                <a:moveTo>
                  <a:pt x="10045" y="26517"/>
                </a:moveTo>
                <a:lnTo>
                  <a:pt x="10045" y="26517"/>
                </a:lnTo>
              </a:path>
              <a:path w="34925" h="26670">
                <a:moveTo>
                  <a:pt x="34759" y="21031"/>
                </a:moveTo>
                <a:lnTo>
                  <a:pt x="34759" y="21031"/>
                </a:lnTo>
              </a:path>
              <a:path w="34925" h="26670">
                <a:moveTo>
                  <a:pt x="0" y="3670"/>
                </a:moveTo>
                <a:lnTo>
                  <a:pt x="0" y="3670"/>
                </a:lnTo>
              </a:path>
              <a:path w="34925" h="26670">
                <a:moveTo>
                  <a:pt x="21958" y="0"/>
                </a:moveTo>
                <a:lnTo>
                  <a:pt x="21958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9" name="object 289"/>
          <p:cNvSpPr/>
          <p:nvPr/>
        </p:nvSpPr>
        <p:spPr>
          <a:xfrm>
            <a:off x="11508733" y="5231258"/>
            <a:ext cx="26034" cy="31115"/>
          </a:xfrm>
          <a:custGeom>
            <a:avLst/>
            <a:gdLst/>
            <a:ahLst/>
            <a:cxnLst/>
            <a:rect l="l" t="t" r="r" b="b"/>
            <a:pathLst>
              <a:path w="26035" h="31114">
                <a:moveTo>
                  <a:pt x="25603" y="31089"/>
                </a:moveTo>
                <a:lnTo>
                  <a:pt x="25603" y="31089"/>
                </a:lnTo>
              </a:path>
              <a:path w="26035" h="31114">
                <a:moveTo>
                  <a:pt x="10071" y="21043"/>
                </a:moveTo>
                <a:lnTo>
                  <a:pt x="10071" y="21043"/>
                </a:lnTo>
              </a:path>
              <a:path w="26035" h="31114">
                <a:moveTo>
                  <a:pt x="0" y="0"/>
                </a:move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0" name="object 290"/>
          <p:cNvSpPr/>
          <p:nvPr/>
        </p:nvSpPr>
        <p:spPr>
          <a:xfrm>
            <a:off x="11437423" y="5174565"/>
            <a:ext cx="29845" cy="19685"/>
          </a:xfrm>
          <a:custGeom>
            <a:avLst/>
            <a:gdLst/>
            <a:ahLst/>
            <a:cxnLst/>
            <a:rect l="l" t="t" r="r" b="b"/>
            <a:pathLst>
              <a:path w="29845" h="19685">
                <a:moveTo>
                  <a:pt x="5486" y="19215"/>
                </a:moveTo>
                <a:lnTo>
                  <a:pt x="5486" y="19215"/>
                </a:lnTo>
              </a:path>
              <a:path w="29845" h="19685">
                <a:moveTo>
                  <a:pt x="0" y="0"/>
                </a:moveTo>
                <a:lnTo>
                  <a:pt x="0" y="0"/>
                </a:lnTo>
              </a:path>
              <a:path w="29845" h="19685">
                <a:moveTo>
                  <a:pt x="29248" y="7315"/>
                </a:moveTo>
                <a:lnTo>
                  <a:pt x="29248" y="7315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1" name="object 291"/>
          <p:cNvSpPr/>
          <p:nvPr/>
        </p:nvSpPr>
        <p:spPr>
          <a:xfrm>
            <a:off x="11457539" y="5164506"/>
            <a:ext cx="73660" cy="47625"/>
          </a:xfrm>
          <a:custGeom>
            <a:avLst/>
            <a:gdLst/>
            <a:ahLst/>
            <a:cxnLst/>
            <a:rect l="l" t="t" r="r" b="b"/>
            <a:pathLst>
              <a:path w="73660" h="47625">
                <a:moveTo>
                  <a:pt x="61264" y="20129"/>
                </a:moveTo>
                <a:lnTo>
                  <a:pt x="61264" y="20129"/>
                </a:lnTo>
              </a:path>
              <a:path w="73660" h="47625">
                <a:moveTo>
                  <a:pt x="30162" y="25615"/>
                </a:moveTo>
                <a:lnTo>
                  <a:pt x="30162" y="25615"/>
                </a:lnTo>
              </a:path>
              <a:path w="73660" h="47625">
                <a:moveTo>
                  <a:pt x="8204" y="37490"/>
                </a:moveTo>
                <a:lnTo>
                  <a:pt x="8204" y="37490"/>
                </a:lnTo>
              </a:path>
              <a:path w="73660" h="47625">
                <a:moveTo>
                  <a:pt x="73151" y="0"/>
                </a:moveTo>
                <a:lnTo>
                  <a:pt x="73151" y="0"/>
                </a:lnTo>
              </a:path>
              <a:path w="73660" h="47625">
                <a:moveTo>
                  <a:pt x="0" y="0"/>
                </a:moveTo>
                <a:lnTo>
                  <a:pt x="0" y="0"/>
                </a:lnTo>
              </a:path>
              <a:path w="73660" h="47625">
                <a:moveTo>
                  <a:pt x="39319" y="2743"/>
                </a:moveTo>
                <a:lnTo>
                  <a:pt x="39319" y="2743"/>
                </a:lnTo>
              </a:path>
              <a:path w="73660" h="47625">
                <a:moveTo>
                  <a:pt x="27432" y="47548"/>
                </a:moveTo>
                <a:lnTo>
                  <a:pt x="27432" y="47548"/>
                </a:lnTo>
              </a:path>
              <a:path w="73660" h="47625">
                <a:moveTo>
                  <a:pt x="51193" y="39331"/>
                </a:moveTo>
                <a:lnTo>
                  <a:pt x="51193" y="39331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2" name="object 292"/>
          <p:cNvSpPr/>
          <p:nvPr/>
        </p:nvSpPr>
        <p:spPr>
          <a:xfrm>
            <a:off x="11777566" y="5282476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3" name="object 293"/>
          <p:cNvSpPr/>
          <p:nvPr/>
        </p:nvSpPr>
        <p:spPr>
          <a:xfrm>
            <a:off x="11601087" y="5206568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4" name="object 294"/>
          <p:cNvSpPr/>
          <p:nvPr/>
        </p:nvSpPr>
        <p:spPr>
          <a:xfrm>
            <a:off x="11763851" y="516542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5" name="object 295"/>
          <p:cNvSpPr/>
          <p:nvPr/>
        </p:nvSpPr>
        <p:spPr>
          <a:xfrm>
            <a:off x="11636749" y="5165421"/>
            <a:ext cx="7620" cy="41275"/>
          </a:xfrm>
          <a:custGeom>
            <a:avLst/>
            <a:gdLst/>
            <a:ahLst/>
            <a:cxnLst/>
            <a:rect l="l" t="t" r="r" b="b"/>
            <a:pathLst>
              <a:path w="7620" h="41275">
                <a:moveTo>
                  <a:pt x="0" y="0"/>
                </a:moveTo>
                <a:lnTo>
                  <a:pt x="0" y="0"/>
                </a:lnTo>
              </a:path>
              <a:path w="7620" h="41275">
                <a:moveTo>
                  <a:pt x="7315" y="41148"/>
                </a:moveTo>
                <a:lnTo>
                  <a:pt x="7315" y="41148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6" name="object 296"/>
          <p:cNvSpPr/>
          <p:nvPr/>
        </p:nvSpPr>
        <p:spPr>
          <a:xfrm>
            <a:off x="11756535" y="5266004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7" name="object 297"/>
          <p:cNvSpPr/>
          <p:nvPr/>
        </p:nvSpPr>
        <p:spPr>
          <a:xfrm>
            <a:off x="11413635" y="5162677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8" name="object 298"/>
          <p:cNvSpPr/>
          <p:nvPr/>
        </p:nvSpPr>
        <p:spPr>
          <a:xfrm>
            <a:off x="11559927" y="5203837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9" name="object 299"/>
          <p:cNvSpPr/>
          <p:nvPr/>
        </p:nvSpPr>
        <p:spPr>
          <a:xfrm>
            <a:off x="11727287" y="5204752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0" name="object 300"/>
          <p:cNvSpPr/>
          <p:nvPr/>
        </p:nvSpPr>
        <p:spPr>
          <a:xfrm>
            <a:off x="11528851" y="5209311"/>
            <a:ext cx="12065" cy="46990"/>
          </a:xfrm>
          <a:custGeom>
            <a:avLst/>
            <a:gdLst/>
            <a:ahLst/>
            <a:cxnLst/>
            <a:rect l="l" t="t" r="r" b="b"/>
            <a:pathLst>
              <a:path w="12064" h="46989">
                <a:moveTo>
                  <a:pt x="11887" y="46634"/>
                </a:moveTo>
                <a:lnTo>
                  <a:pt x="11887" y="46634"/>
                </a:lnTo>
              </a:path>
              <a:path w="12064" h="46989">
                <a:moveTo>
                  <a:pt x="5486" y="21043"/>
                </a:moveTo>
                <a:lnTo>
                  <a:pt x="5486" y="21043"/>
                </a:lnTo>
              </a:path>
              <a:path w="12064" h="46989">
                <a:moveTo>
                  <a:pt x="0" y="0"/>
                </a:move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1" name="object 301"/>
          <p:cNvSpPr/>
          <p:nvPr/>
        </p:nvSpPr>
        <p:spPr>
          <a:xfrm>
            <a:off x="11794038" y="5166335"/>
            <a:ext cx="22860" cy="6985"/>
          </a:xfrm>
          <a:custGeom>
            <a:avLst/>
            <a:gdLst/>
            <a:ahLst/>
            <a:cxnLst/>
            <a:rect l="l" t="t" r="r" b="b"/>
            <a:pathLst>
              <a:path w="22860" h="6985">
                <a:moveTo>
                  <a:pt x="22847" y="6400"/>
                </a:moveTo>
                <a:lnTo>
                  <a:pt x="22847" y="6400"/>
                </a:lnTo>
              </a:path>
              <a:path w="22860" h="6985">
                <a:moveTo>
                  <a:pt x="0" y="0"/>
                </a:move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2" name="object 302"/>
          <p:cNvSpPr/>
          <p:nvPr/>
        </p:nvSpPr>
        <p:spPr>
          <a:xfrm>
            <a:off x="11714460" y="5167248"/>
            <a:ext cx="62230" cy="21590"/>
          </a:xfrm>
          <a:custGeom>
            <a:avLst/>
            <a:gdLst/>
            <a:ahLst/>
            <a:cxnLst/>
            <a:rect l="l" t="t" r="r" b="b"/>
            <a:pathLst>
              <a:path w="62229" h="21589">
                <a:moveTo>
                  <a:pt x="33832" y="15544"/>
                </a:moveTo>
                <a:lnTo>
                  <a:pt x="33832" y="15544"/>
                </a:lnTo>
              </a:path>
              <a:path w="62229" h="21589">
                <a:moveTo>
                  <a:pt x="62191" y="19215"/>
                </a:moveTo>
                <a:lnTo>
                  <a:pt x="62191" y="19215"/>
                </a:lnTo>
              </a:path>
              <a:path w="62229" h="21589">
                <a:moveTo>
                  <a:pt x="5511" y="21043"/>
                </a:moveTo>
                <a:lnTo>
                  <a:pt x="5511" y="21043"/>
                </a:lnTo>
              </a:path>
              <a:path w="62229" h="21589">
                <a:moveTo>
                  <a:pt x="0" y="0"/>
                </a:move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3" name="object 303"/>
          <p:cNvSpPr/>
          <p:nvPr/>
        </p:nvSpPr>
        <p:spPr>
          <a:xfrm>
            <a:off x="11752890" y="5243144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4" name="object 304"/>
          <p:cNvSpPr/>
          <p:nvPr/>
        </p:nvSpPr>
        <p:spPr>
          <a:xfrm>
            <a:off x="9997409" y="6788061"/>
            <a:ext cx="2077085" cy="793115"/>
          </a:xfrm>
          <a:custGeom>
            <a:avLst/>
            <a:gdLst/>
            <a:ahLst/>
            <a:cxnLst/>
            <a:rect l="l" t="t" r="r" b="b"/>
            <a:pathLst>
              <a:path w="2077085" h="793115">
                <a:moveTo>
                  <a:pt x="204647" y="770331"/>
                </a:moveTo>
                <a:lnTo>
                  <a:pt x="1811235" y="770331"/>
                </a:lnTo>
                <a:lnTo>
                  <a:pt x="1957565" y="706335"/>
                </a:lnTo>
                <a:lnTo>
                  <a:pt x="1992312" y="626783"/>
                </a:lnTo>
                <a:lnTo>
                  <a:pt x="2058149" y="451218"/>
                </a:lnTo>
                <a:lnTo>
                  <a:pt x="2031631" y="364350"/>
                </a:lnTo>
                <a:lnTo>
                  <a:pt x="2007844" y="263779"/>
                </a:lnTo>
                <a:lnTo>
                  <a:pt x="1988642" y="241820"/>
                </a:lnTo>
                <a:lnTo>
                  <a:pt x="1915490" y="184226"/>
                </a:lnTo>
                <a:lnTo>
                  <a:pt x="1865185" y="141236"/>
                </a:lnTo>
                <a:lnTo>
                  <a:pt x="1837778" y="86372"/>
                </a:lnTo>
                <a:lnTo>
                  <a:pt x="1729879" y="28778"/>
                </a:lnTo>
                <a:lnTo>
                  <a:pt x="184531" y="23291"/>
                </a:lnTo>
              </a:path>
              <a:path w="2077085" h="793115">
                <a:moveTo>
                  <a:pt x="204647" y="0"/>
                </a:moveTo>
                <a:lnTo>
                  <a:pt x="168973" y="38912"/>
                </a:lnTo>
                <a:lnTo>
                  <a:pt x="153009" y="101942"/>
                </a:lnTo>
                <a:lnTo>
                  <a:pt x="122034" y="101942"/>
                </a:lnTo>
                <a:lnTo>
                  <a:pt x="74155" y="175742"/>
                </a:lnTo>
                <a:lnTo>
                  <a:pt x="62890" y="237426"/>
                </a:lnTo>
                <a:lnTo>
                  <a:pt x="34721" y="272300"/>
                </a:lnTo>
                <a:lnTo>
                  <a:pt x="7505" y="300482"/>
                </a:lnTo>
                <a:lnTo>
                  <a:pt x="0" y="334022"/>
                </a:lnTo>
                <a:lnTo>
                  <a:pt x="3746" y="402424"/>
                </a:lnTo>
                <a:lnTo>
                  <a:pt x="11252" y="458787"/>
                </a:lnTo>
                <a:lnTo>
                  <a:pt x="15011" y="548652"/>
                </a:lnTo>
                <a:lnTo>
                  <a:pt x="19710" y="588886"/>
                </a:lnTo>
                <a:lnTo>
                  <a:pt x="77914" y="701573"/>
                </a:lnTo>
                <a:lnTo>
                  <a:pt x="172732" y="731088"/>
                </a:lnTo>
                <a:lnTo>
                  <a:pt x="215912" y="792784"/>
                </a:lnTo>
                <a:lnTo>
                  <a:pt x="1825002" y="792784"/>
                </a:lnTo>
                <a:lnTo>
                  <a:pt x="1974278" y="724369"/>
                </a:lnTo>
                <a:lnTo>
                  <a:pt x="2009952" y="639864"/>
                </a:lnTo>
                <a:lnTo>
                  <a:pt x="2076602" y="453402"/>
                </a:lnTo>
                <a:lnTo>
                  <a:pt x="2049360" y="362204"/>
                </a:lnTo>
                <a:lnTo>
                  <a:pt x="2025903" y="254863"/>
                </a:lnTo>
                <a:lnTo>
                  <a:pt x="2006180" y="232067"/>
                </a:lnTo>
                <a:lnTo>
                  <a:pt x="1931098" y="170357"/>
                </a:lnTo>
                <a:lnTo>
                  <a:pt x="1880400" y="124764"/>
                </a:lnTo>
                <a:lnTo>
                  <a:pt x="1852218" y="67068"/>
                </a:lnTo>
                <a:lnTo>
                  <a:pt x="1742376" y="5384"/>
                </a:lnTo>
                <a:lnTo>
                  <a:pt x="204647" y="0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5" name="object 305"/>
          <p:cNvSpPr/>
          <p:nvPr/>
        </p:nvSpPr>
        <p:spPr>
          <a:xfrm>
            <a:off x="9997409" y="5033341"/>
            <a:ext cx="2077085" cy="793115"/>
          </a:xfrm>
          <a:custGeom>
            <a:avLst/>
            <a:gdLst/>
            <a:ahLst/>
            <a:cxnLst/>
            <a:rect l="l" t="t" r="r" b="b"/>
            <a:pathLst>
              <a:path w="2077085" h="793114">
                <a:moveTo>
                  <a:pt x="204647" y="770331"/>
                </a:moveTo>
                <a:lnTo>
                  <a:pt x="1811235" y="770331"/>
                </a:lnTo>
                <a:lnTo>
                  <a:pt x="1957565" y="706335"/>
                </a:lnTo>
                <a:lnTo>
                  <a:pt x="1992312" y="626770"/>
                </a:lnTo>
                <a:lnTo>
                  <a:pt x="2058149" y="451205"/>
                </a:lnTo>
                <a:lnTo>
                  <a:pt x="2031631" y="364337"/>
                </a:lnTo>
                <a:lnTo>
                  <a:pt x="2007844" y="263753"/>
                </a:lnTo>
                <a:lnTo>
                  <a:pt x="1988642" y="241807"/>
                </a:lnTo>
                <a:lnTo>
                  <a:pt x="1915490" y="184200"/>
                </a:lnTo>
                <a:lnTo>
                  <a:pt x="1865185" y="141224"/>
                </a:lnTo>
                <a:lnTo>
                  <a:pt x="1837778" y="86372"/>
                </a:lnTo>
                <a:lnTo>
                  <a:pt x="1729879" y="28752"/>
                </a:lnTo>
                <a:lnTo>
                  <a:pt x="184531" y="23266"/>
                </a:lnTo>
              </a:path>
              <a:path w="2077085" h="793114">
                <a:moveTo>
                  <a:pt x="204647" y="0"/>
                </a:moveTo>
                <a:lnTo>
                  <a:pt x="168973" y="38900"/>
                </a:lnTo>
                <a:lnTo>
                  <a:pt x="153009" y="101942"/>
                </a:lnTo>
                <a:lnTo>
                  <a:pt x="122034" y="101942"/>
                </a:lnTo>
                <a:lnTo>
                  <a:pt x="74155" y="175729"/>
                </a:lnTo>
                <a:lnTo>
                  <a:pt x="62890" y="237426"/>
                </a:lnTo>
                <a:lnTo>
                  <a:pt x="34721" y="272313"/>
                </a:lnTo>
                <a:lnTo>
                  <a:pt x="7505" y="300481"/>
                </a:lnTo>
                <a:lnTo>
                  <a:pt x="0" y="334009"/>
                </a:lnTo>
                <a:lnTo>
                  <a:pt x="3746" y="402424"/>
                </a:lnTo>
                <a:lnTo>
                  <a:pt x="11252" y="458762"/>
                </a:lnTo>
                <a:lnTo>
                  <a:pt x="15011" y="548652"/>
                </a:lnTo>
                <a:lnTo>
                  <a:pt x="19710" y="588886"/>
                </a:lnTo>
                <a:lnTo>
                  <a:pt x="77914" y="701573"/>
                </a:lnTo>
                <a:lnTo>
                  <a:pt x="172732" y="731075"/>
                </a:lnTo>
                <a:lnTo>
                  <a:pt x="215912" y="792784"/>
                </a:lnTo>
                <a:lnTo>
                  <a:pt x="1825002" y="792784"/>
                </a:lnTo>
                <a:lnTo>
                  <a:pt x="1974278" y="724369"/>
                </a:lnTo>
                <a:lnTo>
                  <a:pt x="2009952" y="639864"/>
                </a:lnTo>
                <a:lnTo>
                  <a:pt x="2076602" y="453402"/>
                </a:lnTo>
                <a:lnTo>
                  <a:pt x="2049360" y="362178"/>
                </a:lnTo>
                <a:lnTo>
                  <a:pt x="2025903" y="254863"/>
                </a:lnTo>
                <a:lnTo>
                  <a:pt x="2006180" y="232067"/>
                </a:lnTo>
                <a:lnTo>
                  <a:pt x="1931098" y="170357"/>
                </a:lnTo>
                <a:lnTo>
                  <a:pt x="1880400" y="124752"/>
                </a:lnTo>
                <a:lnTo>
                  <a:pt x="1852218" y="67068"/>
                </a:lnTo>
                <a:lnTo>
                  <a:pt x="1742376" y="5372"/>
                </a:lnTo>
                <a:lnTo>
                  <a:pt x="204647" y="0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6" name="object 306"/>
          <p:cNvSpPr/>
          <p:nvPr/>
        </p:nvSpPr>
        <p:spPr>
          <a:xfrm>
            <a:off x="5736431" y="8763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7" name="object 307"/>
          <p:cNvSpPr/>
          <p:nvPr/>
        </p:nvSpPr>
        <p:spPr>
          <a:xfrm>
            <a:off x="15070931" y="8763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0" y="0"/>
                </a:moveTo>
                <a:lnTo>
                  <a:pt x="190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8" name="object 308"/>
          <p:cNvSpPr/>
          <p:nvPr/>
        </p:nvSpPr>
        <p:spPr>
          <a:xfrm>
            <a:off x="5736431" y="109347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9" name="object 309"/>
          <p:cNvSpPr/>
          <p:nvPr/>
        </p:nvSpPr>
        <p:spPr>
          <a:xfrm>
            <a:off x="15070931" y="109347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0" y="0"/>
                </a:moveTo>
                <a:lnTo>
                  <a:pt x="190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0" name="object 310"/>
          <p:cNvSpPr/>
          <p:nvPr/>
        </p:nvSpPr>
        <p:spPr>
          <a:xfrm>
            <a:off x="6612731" y="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1905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1" name="object 311"/>
          <p:cNvSpPr/>
          <p:nvPr/>
        </p:nvSpPr>
        <p:spPr>
          <a:xfrm>
            <a:off x="6612731" y="116205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2" name="object 312"/>
          <p:cNvSpPr/>
          <p:nvPr/>
        </p:nvSpPr>
        <p:spPr>
          <a:xfrm>
            <a:off x="14385131" y="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1905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3" name="object 313"/>
          <p:cNvSpPr/>
          <p:nvPr/>
        </p:nvSpPr>
        <p:spPr>
          <a:xfrm>
            <a:off x="14385131" y="116205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4" name="object 314"/>
          <p:cNvSpPr txBox="1"/>
          <p:nvPr/>
        </p:nvSpPr>
        <p:spPr>
          <a:xfrm>
            <a:off x="9515952" y="1447800"/>
            <a:ext cx="2474595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Necesidad</a:t>
            </a:r>
            <a:r>
              <a:rPr sz="11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1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sz="11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1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</a:t>
            </a:r>
            <a:endParaRPr sz="1150">
              <a:latin typeface="Microsoft Sans Serif"/>
              <a:cs typeface="Microsoft Sans Serif"/>
            </a:endParaRPr>
          </a:p>
        </p:txBody>
      </p:sp>
      <p:sp>
        <p:nvSpPr>
          <p:cNvPr id="315" name="object 315"/>
          <p:cNvSpPr txBox="1"/>
          <p:nvPr/>
        </p:nvSpPr>
        <p:spPr>
          <a:xfrm>
            <a:off x="7320120" y="2771141"/>
            <a:ext cx="1777364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b="1" spc="35" dirty="0">
                <a:solidFill>
                  <a:srgbClr val="171514"/>
                </a:solidFill>
                <a:latin typeface="Arial"/>
                <a:cs typeface="Arial"/>
              </a:rPr>
              <a:t>Corriente</a:t>
            </a:r>
            <a:r>
              <a:rPr sz="1100" b="1" spc="-3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100" b="1" spc="10" dirty="0">
                <a:solidFill>
                  <a:srgbClr val="171514"/>
                </a:solidFill>
                <a:latin typeface="Arial"/>
                <a:cs typeface="Arial"/>
              </a:rPr>
              <a:t>y</a:t>
            </a:r>
            <a:r>
              <a:rPr sz="1100" b="1" spc="-3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100" b="1" spc="55" dirty="0" err="1">
                <a:solidFill>
                  <a:srgbClr val="171514"/>
                </a:solidFill>
                <a:latin typeface="Arial"/>
                <a:cs typeface="Arial"/>
              </a:rPr>
              <a:t>temperatura</a:t>
            </a:r>
            <a:r>
              <a:rPr lang="es-ES" sz="11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100" dirty="0">
              <a:latin typeface="Microsoft Sans Serif"/>
              <a:cs typeface="Microsoft Sans Serif"/>
            </a:endParaRPr>
          </a:p>
        </p:txBody>
      </p:sp>
      <p:sp>
        <p:nvSpPr>
          <p:cNvPr id="316" name="object 316"/>
          <p:cNvSpPr txBox="1"/>
          <p:nvPr/>
        </p:nvSpPr>
        <p:spPr>
          <a:xfrm>
            <a:off x="9516052" y="2749550"/>
            <a:ext cx="3996054" cy="16725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flujo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conductor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siempre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genera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calor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Cuanto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mayor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flujo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conductor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tamaño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dado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cuanto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más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caliente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conductor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exceso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calor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daña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componentes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eléctricos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y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aislamiento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conductores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Por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este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motivo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conductores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tienen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capacidad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nominal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carga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continua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ampacidad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endParaRPr sz="850" dirty="0">
              <a:latin typeface="Microsoft Sans Serif"/>
              <a:cs typeface="Microsoft Sans Serif"/>
            </a:endParaRPr>
          </a:p>
          <a:p>
            <a:pPr marL="12700" marR="26670">
              <a:lnSpc>
                <a:spcPct val="141200"/>
              </a:lnSpc>
            </a:pP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dispositivos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sobre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como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fusibles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utilizan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2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proteger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conductores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flujo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excesiva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fusibles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son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diseñado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mantener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flujo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circuito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nivel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seguro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2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evitar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conductores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circuito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sobrecalienten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endParaRPr sz="850" dirty="0">
              <a:latin typeface="Microsoft Sans Serif"/>
              <a:cs typeface="Microsoft Sans Serif"/>
            </a:endParaRPr>
          </a:p>
        </p:txBody>
      </p:sp>
      <p:sp>
        <p:nvSpPr>
          <p:cNvPr id="317" name="object 317"/>
          <p:cNvSpPr txBox="1"/>
          <p:nvPr/>
        </p:nvSpPr>
        <p:spPr>
          <a:xfrm>
            <a:off x="10408152" y="6001593"/>
            <a:ext cx="1157605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Flujo</a:t>
            </a:r>
            <a:r>
              <a:rPr sz="7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7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sz="7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normal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318" name="object 318"/>
          <p:cNvSpPr txBox="1"/>
          <p:nvPr/>
        </p:nvSpPr>
        <p:spPr>
          <a:xfrm>
            <a:off x="9515951" y="7741036"/>
            <a:ext cx="4149090" cy="12712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13130">
              <a:spcBef>
                <a:spcPts val="100"/>
              </a:spcBef>
            </a:pP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Flujo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excesivo</a:t>
            </a:r>
            <a:endParaRPr sz="800" dirty="0">
              <a:latin typeface="Microsoft Sans Serif"/>
              <a:cs typeface="Microsoft Sans Serif"/>
            </a:endParaRPr>
          </a:p>
          <a:p>
            <a:pPr>
              <a:spcBef>
                <a:spcPts val="5"/>
              </a:spcBef>
            </a:pPr>
            <a:endParaRPr sz="1450" dirty="0">
              <a:latin typeface="Microsoft Sans Serif"/>
              <a:cs typeface="Microsoft Sans Serif"/>
            </a:endParaRPr>
          </a:p>
          <a:p>
            <a:pPr marL="12700" marR="5080">
              <a:lnSpc>
                <a:spcPct val="120000"/>
              </a:lnSpc>
            </a:pP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lang="es-ES"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excesiva</a:t>
            </a:r>
            <a:r>
              <a:rPr lang="es-ES"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denomina</a:t>
            </a:r>
            <a:r>
              <a:rPr lang="es-ES"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b="1" spc="15" dirty="0" err="1">
                <a:solidFill>
                  <a:srgbClr val="171514"/>
                </a:solidFill>
                <a:latin typeface="Arial"/>
                <a:cs typeface="Arial"/>
              </a:rPr>
              <a:t>sobrecorriente</a:t>
            </a:r>
            <a:r>
              <a:rPr lang="es-ES"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i="1" spc="15" dirty="0" err="1">
                <a:solidFill>
                  <a:srgbClr val="171514"/>
                </a:solidFill>
                <a:latin typeface="Trebuchet MS"/>
                <a:cs typeface="Trebuchet MS"/>
              </a:rPr>
              <a:t>Código</a:t>
            </a:r>
            <a:r>
              <a:rPr sz="1000" i="1" spc="1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1000" i="1" spc="-25" dirty="0">
                <a:solidFill>
                  <a:srgbClr val="171514"/>
                </a:solidFill>
                <a:latin typeface="Trebuchet MS"/>
                <a:cs typeface="Trebuchet MS"/>
              </a:rPr>
              <a:t>Eléctrico </a:t>
            </a:r>
            <a:r>
              <a:rPr sz="1000" i="1" spc="-2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1000" i="1" spc="20" dirty="0">
                <a:solidFill>
                  <a:srgbClr val="171514"/>
                </a:solidFill>
                <a:latin typeface="Trebuchet MS"/>
                <a:cs typeface="Trebuchet MS"/>
              </a:rPr>
              <a:t>Nacional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®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define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sobrecorriente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como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i="1" spc="20" dirty="0" err="1">
                <a:solidFill>
                  <a:srgbClr val="171514"/>
                </a:solidFill>
                <a:latin typeface="Trebuchet MS"/>
                <a:cs typeface="Trebuchet MS"/>
              </a:rPr>
              <a:t>cualquier</a:t>
            </a:r>
            <a:r>
              <a:rPr sz="1000" i="1" spc="-6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1000" i="1" spc="-15" dirty="0">
                <a:solidFill>
                  <a:srgbClr val="171514"/>
                </a:solidFill>
                <a:latin typeface="Trebuchet MS"/>
                <a:cs typeface="Trebuchet MS"/>
              </a:rPr>
              <a:t>corriente</a:t>
            </a:r>
            <a:r>
              <a:rPr sz="1000" i="1" spc="-6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1000" i="1" spc="15" dirty="0">
                <a:solidFill>
                  <a:srgbClr val="171514"/>
                </a:solidFill>
                <a:latin typeface="Trebuchet MS"/>
                <a:cs typeface="Trebuchet MS"/>
              </a:rPr>
              <a:t>que</a:t>
            </a:r>
            <a:r>
              <a:rPr sz="1000" i="1" spc="-6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1000" i="1" dirty="0">
                <a:solidFill>
                  <a:srgbClr val="171514"/>
                </a:solidFill>
                <a:latin typeface="Trebuchet MS"/>
                <a:cs typeface="Trebuchet MS"/>
              </a:rPr>
              <a:t>exceda</a:t>
            </a:r>
            <a:r>
              <a:rPr sz="1000" i="1" spc="-6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1000" i="1" spc="-35" dirty="0">
                <a:solidFill>
                  <a:srgbClr val="171514"/>
                </a:solidFill>
                <a:latin typeface="Trebuchet MS"/>
                <a:cs typeface="Trebuchet MS"/>
              </a:rPr>
              <a:t>la </a:t>
            </a:r>
            <a:r>
              <a:rPr sz="1000" i="1" spc="-28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1000" i="1" spc="-15" dirty="0">
                <a:solidFill>
                  <a:srgbClr val="171514"/>
                </a:solidFill>
                <a:latin typeface="Trebuchet MS"/>
                <a:cs typeface="Trebuchet MS"/>
              </a:rPr>
              <a:t>corriente</a:t>
            </a:r>
            <a:r>
              <a:rPr sz="1000" i="1" spc="-5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1000" i="1" spc="5" dirty="0">
                <a:solidFill>
                  <a:srgbClr val="171514"/>
                </a:solidFill>
                <a:latin typeface="Trebuchet MS"/>
                <a:cs typeface="Trebuchet MS"/>
              </a:rPr>
              <a:t>nominal</a:t>
            </a:r>
            <a:r>
              <a:rPr sz="1000" i="1" spc="-5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1000" i="1" spc="-20" dirty="0">
                <a:solidFill>
                  <a:srgbClr val="171514"/>
                </a:solidFill>
                <a:latin typeface="Trebuchet MS"/>
                <a:cs typeface="Trebuchet MS"/>
              </a:rPr>
              <a:t>del</a:t>
            </a:r>
            <a:r>
              <a:rPr sz="1000" i="1" spc="-5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1000" i="1" spc="10" dirty="0">
                <a:solidFill>
                  <a:srgbClr val="171514"/>
                </a:solidFill>
                <a:latin typeface="Trebuchet MS"/>
                <a:cs typeface="Trebuchet MS"/>
              </a:rPr>
              <a:t>equipo</a:t>
            </a:r>
            <a:r>
              <a:rPr sz="1000" i="1" spc="-5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1000" i="1" spc="35" dirty="0">
                <a:solidFill>
                  <a:srgbClr val="171514"/>
                </a:solidFill>
                <a:latin typeface="Trebuchet MS"/>
                <a:cs typeface="Trebuchet MS"/>
              </a:rPr>
              <a:t>o</a:t>
            </a:r>
            <a:r>
              <a:rPr sz="1000" i="1" spc="-5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1000" i="1" spc="-35" dirty="0">
                <a:solidFill>
                  <a:srgbClr val="171514"/>
                </a:solidFill>
                <a:latin typeface="Trebuchet MS"/>
                <a:cs typeface="Trebuchet MS"/>
              </a:rPr>
              <a:t>la</a:t>
            </a:r>
            <a:r>
              <a:rPr sz="1000" i="1" spc="-5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1000" i="1" spc="10" dirty="0">
                <a:solidFill>
                  <a:srgbClr val="171514"/>
                </a:solidFill>
                <a:latin typeface="Trebuchet MS"/>
                <a:cs typeface="Trebuchet MS"/>
              </a:rPr>
              <a:t>ampacidad</a:t>
            </a:r>
            <a:r>
              <a:rPr sz="1000" i="1" spc="-5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1000" i="1" spc="10" dirty="0">
                <a:solidFill>
                  <a:srgbClr val="171514"/>
                </a:solidFill>
                <a:latin typeface="Trebuchet MS"/>
                <a:cs typeface="Trebuchet MS"/>
              </a:rPr>
              <a:t>de</a:t>
            </a:r>
            <a:r>
              <a:rPr sz="1000" i="1" spc="-5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1000" i="1" spc="35" dirty="0">
                <a:solidFill>
                  <a:srgbClr val="171514"/>
                </a:solidFill>
                <a:latin typeface="Trebuchet MS"/>
                <a:cs typeface="Trebuchet MS"/>
              </a:rPr>
              <a:t>un</a:t>
            </a:r>
            <a:r>
              <a:rPr sz="1000" i="1" spc="-5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1000" i="1" spc="-5" dirty="0">
                <a:solidFill>
                  <a:srgbClr val="171514"/>
                </a:solidFill>
                <a:latin typeface="Trebuchet MS"/>
                <a:cs typeface="Trebuchet MS"/>
              </a:rPr>
              <a:t>conductor</a:t>
            </a:r>
            <a:r>
              <a:rPr lang="es-ES" sz="1000" i="1" spc="-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1000" i="1" spc="-5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1000" i="1" spc="15" dirty="0">
                <a:solidFill>
                  <a:srgbClr val="171514"/>
                </a:solidFill>
                <a:latin typeface="Trebuchet MS"/>
                <a:cs typeface="Trebuchet MS"/>
              </a:rPr>
              <a:t>Puede  </a:t>
            </a:r>
            <a:r>
              <a:rPr sz="1000" i="1" spc="10" dirty="0">
                <a:solidFill>
                  <a:srgbClr val="171514"/>
                </a:solidFill>
                <a:latin typeface="Trebuchet MS"/>
                <a:cs typeface="Trebuchet MS"/>
              </a:rPr>
              <a:t>deberse</a:t>
            </a:r>
            <a:r>
              <a:rPr sz="1000" i="1" spc="-5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1000" i="1" spc="5" dirty="0">
                <a:solidFill>
                  <a:srgbClr val="171514"/>
                </a:solidFill>
                <a:latin typeface="Trebuchet MS"/>
                <a:cs typeface="Trebuchet MS"/>
              </a:rPr>
              <a:t>a</a:t>
            </a:r>
            <a:r>
              <a:rPr sz="1000" i="1" spc="-5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1000" i="1" spc="25" dirty="0">
                <a:solidFill>
                  <a:srgbClr val="171514"/>
                </a:solidFill>
                <a:latin typeface="Trebuchet MS"/>
                <a:cs typeface="Trebuchet MS"/>
              </a:rPr>
              <a:t>una</a:t>
            </a:r>
            <a:r>
              <a:rPr sz="1000" i="1" spc="-5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1000" i="1" dirty="0">
                <a:solidFill>
                  <a:srgbClr val="171514"/>
                </a:solidFill>
                <a:latin typeface="Trebuchet MS"/>
                <a:cs typeface="Trebuchet MS"/>
              </a:rPr>
              <a:t>sobrecarga,</a:t>
            </a:r>
            <a:r>
              <a:rPr sz="1000" i="1" spc="-5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1000" i="1" spc="35" dirty="0">
                <a:solidFill>
                  <a:srgbClr val="171514"/>
                </a:solidFill>
                <a:latin typeface="Trebuchet MS"/>
                <a:cs typeface="Trebuchet MS"/>
              </a:rPr>
              <a:t>un</a:t>
            </a:r>
            <a:r>
              <a:rPr sz="1000" i="1" spc="-5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1000" i="1" spc="-15" dirty="0">
                <a:solidFill>
                  <a:srgbClr val="171514"/>
                </a:solidFill>
                <a:latin typeface="Trebuchet MS"/>
                <a:cs typeface="Trebuchet MS"/>
              </a:rPr>
              <a:t>cortocircuito</a:t>
            </a:r>
            <a:r>
              <a:rPr sz="1000" i="1" spc="-5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1000" i="1" spc="35" dirty="0">
                <a:solidFill>
                  <a:srgbClr val="171514"/>
                </a:solidFill>
                <a:latin typeface="Trebuchet MS"/>
                <a:cs typeface="Trebuchet MS"/>
              </a:rPr>
              <a:t>o</a:t>
            </a:r>
            <a:r>
              <a:rPr sz="1000" i="1" spc="-5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1000" i="1" spc="25" dirty="0">
                <a:solidFill>
                  <a:srgbClr val="171514"/>
                </a:solidFill>
                <a:latin typeface="Trebuchet MS"/>
                <a:cs typeface="Trebuchet MS"/>
              </a:rPr>
              <a:t>una</a:t>
            </a:r>
            <a:r>
              <a:rPr sz="1000" i="1" spc="-5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1000" i="1" spc="-45" dirty="0">
                <a:solidFill>
                  <a:srgbClr val="171514"/>
                </a:solidFill>
                <a:latin typeface="Trebuchet MS"/>
                <a:cs typeface="Trebuchet MS"/>
              </a:rPr>
              <a:t>falla</a:t>
            </a:r>
            <a:r>
              <a:rPr sz="1000" i="1" spc="-5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1000" i="1" spc="5" dirty="0">
                <a:solidFill>
                  <a:srgbClr val="171514"/>
                </a:solidFill>
                <a:latin typeface="Trebuchet MS"/>
                <a:cs typeface="Trebuchet MS"/>
              </a:rPr>
              <a:t>a</a:t>
            </a:r>
            <a:r>
              <a:rPr sz="1000" i="1" spc="-5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1000" i="1" spc="-5" dirty="0" err="1">
                <a:solidFill>
                  <a:srgbClr val="171514"/>
                </a:solidFill>
                <a:latin typeface="Trebuchet MS"/>
                <a:cs typeface="Trebuchet MS"/>
              </a:rPr>
              <a:t>tierra</a:t>
            </a:r>
            <a:r>
              <a:rPr lang="es-ES" sz="1000" i="1" spc="-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lang="es-ES"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(</a:t>
            </a:r>
            <a:r>
              <a:rPr sz="950" spc="-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Artículo</a:t>
            </a:r>
            <a:r>
              <a:rPr lang="es-ES"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00-Definiciones)</a:t>
            </a:r>
            <a:r>
              <a:rPr lang="es-ES"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000" dirty="0">
              <a:latin typeface="Microsoft Sans Serif"/>
              <a:cs typeface="Microsoft Sans Serif"/>
            </a:endParaRPr>
          </a:p>
        </p:txBody>
      </p:sp>
      <p:sp>
        <p:nvSpPr>
          <p:cNvPr id="319" name="object 319"/>
          <p:cNvSpPr txBox="1"/>
          <p:nvPr/>
        </p:nvSpPr>
        <p:spPr>
          <a:xfrm>
            <a:off x="9501632" y="9506023"/>
            <a:ext cx="4359275" cy="1050609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marR="609600" indent="-635">
              <a:lnSpc>
                <a:spcPct val="117600"/>
              </a:lnSpc>
              <a:spcBef>
                <a:spcPts val="135"/>
              </a:spcBef>
            </a:pPr>
            <a:r>
              <a:rPr sz="8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Reimpreso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permiso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NFPA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70,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i="1" spc="15" dirty="0" err="1">
                <a:solidFill>
                  <a:srgbClr val="171514"/>
                </a:solidFill>
                <a:latin typeface="Trebuchet MS"/>
                <a:cs typeface="Trebuchet MS"/>
              </a:rPr>
              <a:t>Código</a:t>
            </a:r>
            <a:r>
              <a:rPr sz="850" i="1" spc="1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50" i="1" spc="-5" dirty="0">
                <a:solidFill>
                  <a:srgbClr val="171514"/>
                </a:solidFill>
                <a:latin typeface="Trebuchet MS"/>
                <a:cs typeface="Trebuchet MS"/>
              </a:rPr>
              <a:t>Eléctrico </a:t>
            </a:r>
            <a:r>
              <a:rPr sz="850" i="1" spc="25" dirty="0">
                <a:solidFill>
                  <a:srgbClr val="171514"/>
                </a:solidFill>
                <a:latin typeface="Trebuchet MS"/>
                <a:cs typeface="Trebuchet MS"/>
              </a:rPr>
              <a:t>Nacional</a:t>
            </a:r>
            <a:r>
              <a:rPr sz="850" b="1" spc="25" dirty="0">
                <a:solidFill>
                  <a:srgbClr val="171514"/>
                </a:solidFill>
                <a:latin typeface="Arial"/>
                <a:cs typeface="Arial"/>
              </a:rPr>
              <a:t>®, </a:t>
            </a:r>
            <a:r>
              <a:rPr sz="850" b="1" spc="3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Copyright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©2004,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National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Fire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Protection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Association,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Quincy,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MA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02</a:t>
            </a:r>
            <a:r>
              <a:rPr sz="850" spc="16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69</a:t>
            </a:r>
            <a:r>
              <a:rPr lang="es-ES"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2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Este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material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reimpreso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no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posición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completa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oficial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850" dirty="0">
              <a:latin typeface="Microsoft Sans Serif"/>
              <a:cs typeface="Microsoft Sans Serif"/>
            </a:endParaRPr>
          </a:p>
          <a:p>
            <a:pPr marL="12700" marR="169545">
              <a:lnSpc>
                <a:spcPct val="117600"/>
              </a:lnSpc>
            </a:pP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Asociación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Nacional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contra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Incendios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sobre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tema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referido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8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representado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únicamente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por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estándar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su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totalidad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850" dirty="0">
              <a:latin typeface="Microsoft Sans Serif"/>
              <a:cs typeface="Microsoft Sans Serif"/>
            </a:endParaRPr>
          </a:p>
          <a:p>
            <a:pPr marR="5080" algn="r">
              <a:spcBef>
                <a:spcPts val="605"/>
              </a:spcBef>
            </a:pPr>
            <a:r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9</a:t>
            </a:r>
            <a:endParaRPr sz="1200" dirty="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67361" y="3394863"/>
            <a:ext cx="1800479" cy="2011679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401558" y="8275337"/>
            <a:ext cx="2911212" cy="909556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348508" y="6923794"/>
            <a:ext cx="2911226" cy="647120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5736431" y="8763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5070931" y="8763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0" y="0"/>
                </a:moveTo>
                <a:lnTo>
                  <a:pt x="190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736431" y="109347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5070931" y="109347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0" y="0"/>
                </a:moveTo>
                <a:lnTo>
                  <a:pt x="190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612731" y="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1905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612731" y="116205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4385131" y="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1905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4385131" y="116205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7139781" y="1408835"/>
            <a:ext cx="75946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b="1" spc="5" dirty="0" err="1">
                <a:solidFill>
                  <a:srgbClr val="171514"/>
                </a:solidFill>
                <a:latin typeface="Arial"/>
                <a:cs typeface="Arial"/>
              </a:rPr>
              <a:t>Sobrecargas</a:t>
            </a:r>
            <a:r>
              <a:rPr lang="es-ES"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00" dirty="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335561" y="1361845"/>
            <a:ext cx="4341495" cy="16725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41200"/>
              </a:lnSpc>
              <a:spcBef>
                <a:spcPts val="100"/>
              </a:spcBef>
            </a:pP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b="1" spc="20" dirty="0" err="1">
                <a:solidFill>
                  <a:srgbClr val="171514"/>
                </a:solidFill>
                <a:latin typeface="Arial"/>
                <a:cs typeface="Arial"/>
              </a:rPr>
              <a:t>sobrecarga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ocurre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cuando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demasiados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dispositivos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operan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circuito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simple,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cuando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pieza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equipo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eléctrico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fabrica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trabajar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más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más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lo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está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diseñado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trabajar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8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Por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ejemplo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2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clasificado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0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amperios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puede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consumir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20,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30,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más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amperios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condición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sobrecarga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siguiente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ilustración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paquete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tiene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quedar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atascado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transportador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haciendo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funcione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más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fuerte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consume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más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8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Debido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está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consumiendo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más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calienta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producirán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daños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poco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tiempo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si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problema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no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corrige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si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circuito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no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apagado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por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protector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sobrecorriente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850" dirty="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139782" y="5678578"/>
            <a:ext cx="148018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b="1" spc="20" dirty="0">
                <a:solidFill>
                  <a:srgbClr val="171514"/>
                </a:solidFill>
                <a:latin typeface="Arial"/>
                <a:cs typeface="Arial"/>
              </a:rPr>
              <a:t>Aislamiento</a:t>
            </a:r>
            <a:r>
              <a:rPr sz="8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8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5" dirty="0" err="1">
                <a:solidFill>
                  <a:srgbClr val="171514"/>
                </a:solidFill>
                <a:latin typeface="Arial"/>
                <a:cs typeface="Arial"/>
              </a:rPr>
              <a:t>Conductores</a:t>
            </a:r>
            <a:r>
              <a:rPr lang="es-ES"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800" dirty="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335559" y="5634127"/>
            <a:ext cx="5283200" cy="932180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 marR="1461770">
              <a:lnSpc>
                <a:spcPct val="104299"/>
              </a:lnSpc>
              <a:spcBef>
                <a:spcPts val="40"/>
              </a:spcBef>
            </a:pPr>
            <a:r>
              <a:rPr sz="11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1150" spc="4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motores</a:t>
            </a:r>
            <a:r>
              <a:rPr sz="11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11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4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por</a:t>
            </a:r>
            <a:r>
              <a:rPr sz="11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supuesto</a:t>
            </a:r>
            <a:r>
              <a:rPr sz="11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11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no</a:t>
            </a:r>
            <a:r>
              <a:rPr lang="es-ES" sz="11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son</a:t>
            </a:r>
            <a:r>
              <a:rPr lang="es-ES" sz="11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11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únicos</a:t>
            </a:r>
            <a:r>
              <a:rPr lang="es-ES" sz="11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dispositivos</a:t>
            </a:r>
            <a:r>
              <a:rPr lang="es-ES" sz="11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11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requieren</a:t>
            </a:r>
            <a:r>
              <a:rPr lang="es-ES" sz="11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150" dirty="0">
              <a:latin typeface="Microsoft Sans Serif"/>
              <a:cs typeface="Microsoft Sans Serif"/>
            </a:endParaRPr>
          </a:p>
          <a:p>
            <a:pPr marL="12700" marR="5080">
              <a:lnSpc>
                <a:spcPct val="104299"/>
              </a:lnSpc>
            </a:pPr>
            <a:r>
              <a:rPr sz="115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lang="es-ES" sz="11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11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11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condición</a:t>
            </a:r>
            <a:r>
              <a:rPr lang="es-ES" sz="11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1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sobrecarga</a:t>
            </a:r>
            <a:r>
              <a:rPr lang="es-ES" sz="11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115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Cada</a:t>
            </a:r>
            <a:r>
              <a:rPr lang="es-ES" sz="11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circuito</a:t>
            </a:r>
            <a:r>
              <a:rPr lang="es-ES" sz="11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requiere</a:t>
            </a:r>
            <a:r>
              <a:rPr lang="es-ES" sz="11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alguna</a:t>
            </a:r>
            <a:r>
              <a:rPr lang="es-ES" sz="11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29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protección </a:t>
            </a:r>
            <a:r>
              <a:rPr sz="11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contra sobrecorriente </a:t>
            </a:r>
            <a:r>
              <a:rPr sz="11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11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11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calor </a:t>
            </a:r>
            <a:r>
              <a:rPr sz="11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11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produce</a:t>
            </a:r>
            <a:r>
              <a:rPr lang="es-ES" sz="11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aislamiento</a:t>
            </a:r>
            <a:r>
              <a:rPr lang="es-ES" sz="11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11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descomponga</a:t>
            </a:r>
            <a:r>
              <a:rPr lang="es-ES" sz="11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11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11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descascare</a:t>
            </a:r>
            <a:r>
              <a:rPr lang="es-ES" sz="11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11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exponiendo</a:t>
            </a:r>
            <a:r>
              <a:rPr lang="es-ES" sz="11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11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conductores</a:t>
            </a:r>
            <a:r>
              <a:rPr lang="es-ES" sz="11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150" dirty="0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139782" y="6542177"/>
            <a:ext cx="6667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es-ES"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200" dirty="0">
              <a:latin typeface="Microsoft Sans Serif"/>
              <a:cs typeface="Microsoft Sans Serif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0409195" y="6732419"/>
            <a:ext cx="855344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Buen</a:t>
            </a:r>
            <a:r>
              <a:rPr sz="80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aislamiento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0052726" y="8078617"/>
            <a:ext cx="154178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Aislamiento</a:t>
            </a:r>
            <a:r>
              <a:rPr sz="8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dañado</a:t>
            </a:r>
            <a:r>
              <a:rPr sz="8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por</a:t>
            </a:r>
            <a:r>
              <a:rPr sz="8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8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calor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139782" y="9093202"/>
            <a:ext cx="6667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es-ES"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200" dirty="0">
              <a:latin typeface="Microsoft Sans Serif"/>
              <a:cs typeface="Microsoft Sans Serif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213085" y="10349634"/>
            <a:ext cx="11303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0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528664" y="2617128"/>
            <a:ext cx="2911005" cy="922515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5736431" y="8763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5070931" y="8763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0" y="0"/>
                </a:moveTo>
                <a:lnTo>
                  <a:pt x="190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736431" y="109347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5070931" y="109347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0" y="0"/>
                </a:moveTo>
                <a:lnTo>
                  <a:pt x="190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612731" y="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1905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612731" y="116205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4385131" y="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1905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4385131" y="116205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7320120" y="1389785"/>
            <a:ext cx="1037590" cy="1744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50" b="1" spc="20" dirty="0" err="1">
                <a:solidFill>
                  <a:srgbClr val="171514"/>
                </a:solidFill>
                <a:latin typeface="Arial"/>
                <a:cs typeface="Arial"/>
              </a:rPr>
              <a:t>Corto</a:t>
            </a:r>
            <a:r>
              <a:rPr sz="1050" b="1" spc="-7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50" b="1" spc="10" dirty="0" err="1">
                <a:solidFill>
                  <a:srgbClr val="171514"/>
                </a:solidFill>
                <a:latin typeface="Arial"/>
                <a:cs typeface="Arial"/>
              </a:rPr>
              <a:t>circuitos</a:t>
            </a:r>
            <a:r>
              <a:rPr lang="es-ES" sz="10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050" dirty="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515900" y="1365654"/>
            <a:ext cx="423672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20000"/>
              </a:lnSpc>
              <a:spcBef>
                <a:spcPts val="100"/>
              </a:spcBef>
            </a:pPr>
            <a:r>
              <a:rPr sz="10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Cuando</a:t>
            </a:r>
            <a:r>
              <a:rPr lang="es-ES"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conductores</a:t>
            </a:r>
            <a:r>
              <a:rPr lang="es-ES"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expuestos</a:t>
            </a:r>
            <a:r>
              <a:rPr lang="es-ES"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tocan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b="1" spc="20" dirty="0" err="1">
                <a:solidFill>
                  <a:srgbClr val="171514"/>
                </a:solidFill>
                <a:latin typeface="Arial"/>
                <a:cs typeface="Arial"/>
              </a:rPr>
              <a:t>cortocircuito</a:t>
            </a:r>
            <a:r>
              <a:rPr lang="es-ES"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ocurre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-254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resistencia</a:t>
            </a:r>
            <a:r>
              <a:rPr lang="es-ES"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lang="es-ES"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circuito</a:t>
            </a:r>
            <a:r>
              <a:rPr lang="es-ES"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cae</a:t>
            </a:r>
            <a:r>
              <a:rPr lang="es-ES"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casi</a:t>
            </a:r>
            <a:r>
              <a:rPr lang="es-ES"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cero</a:t>
            </a:r>
            <a:r>
              <a:rPr lang="es-ES"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10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Debido</a:t>
            </a:r>
            <a:r>
              <a:rPr lang="es-ES"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esta</a:t>
            </a:r>
            <a:r>
              <a:rPr lang="es-ES"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muy</a:t>
            </a:r>
            <a:r>
              <a:rPr lang="es-ES"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baja</a:t>
            </a:r>
            <a:r>
              <a:rPr lang="es-ES"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resistencia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lang="es-ES"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cortocircuito</a:t>
            </a:r>
            <a:r>
              <a:rPr lang="es-ES"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puede</a:t>
            </a:r>
            <a:r>
              <a:rPr lang="es-ES"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ser</a:t>
            </a:r>
            <a:r>
              <a:rPr lang="es-ES"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miles</a:t>
            </a:r>
            <a:r>
              <a:rPr lang="es-ES"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veces</a:t>
            </a:r>
            <a:r>
              <a:rPr lang="es-ES"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-254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lang="es-ES"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operación</a:t>
            </a:r>
            <a:r>
              <a:rPr lang="es-ES"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superior</a:t>
            </a:r>
            <a:r>
              <a:rPr lang="es-ES"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normal</a:t>
            </a:r>
            <a:r>
              <a:rPr lang="es-ES"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endParaRPr sz="1000" dirty="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1161960" y="2452520"/>
            <a:ext cx="1523365" cy="3695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Conductor</a:t>
            </a:r>
            <a:endParaRPr sz="900">
              <a:latin typeface="Microsoft Sans Serif"/>
              <a:cs typeface="Microsoft Sans Serif"/>
            </a:endParaRPr>
          </a:p>
          <a:p>
            <a:pPr marL="982344">
              <a:spcBef>
                <a:spcPts val="725"/>
              </a:spcBef>
            </a:pP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Aislamiento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515901" y="3731664"/>
            <a:ext cx="408559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ley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Ohm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muestra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relación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voltaje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resistencia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Por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ejemplo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240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voltios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24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W</a:t>
            </a:r>
            <a:r>
              <a:rPr sz="950" spc="1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(</a:t>
            </a:r>
            <a:r>
              <a:rPr sz="9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ohmios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)</a:t>
            </a:r>
            <a:r>
              <a:rPr lang="es-ES"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2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resistencia</a:t>
            </a:r>
            <a:r>
              <a:rPr lang="es-ES"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normalmente</a:t>
            </a:r>
            <a:r>
              <a:rPr lang="es-ES"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dibujaría</a:t>
            </a:r>
            <a:r>
              <a:rPr lang="es-ES"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0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amperios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endParaRPr sz="950" dirty="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713744" y="4598689"/>
            <a:ext cx="104775" cy="17376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50" i="1" spc="10" dirty="0">
                <a:solidFill>
                  <a:srgbClr val="171514"/>
                </a:solidFill>
                <a:latin typeface="Trebuchet MS"/>
                <a:cs typeface="Trebuchet MS"/>
              </a:rPr>
              <a:t>R</a:t>
            </a:r>
            <a:endParaRPr sz="1050">
              <a:latin typeface="Trebuchet MS"/>
              <a:cs typeface="Trebuchet MS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490552" y="4510583"/>
            <a:ext cx="429259" cy="17376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spcBef>
                <a:spcPts val="95"/>
              </a:spcBef>
            </a:pPr>
            <a:r>
              <a:rPr sz="1050" i="1" spc="15" dirty="0">
                <a:solidFill>
                  <a:srgbClr val="171514"/>
                </a:solidFill>
                <a:latin typeface="Trebuchet MS"/>
                <a:cs typeface="Trebuchet MS"/>
              </a:rPr>
              <a:t>yo</a:t>
            </a:r>
            <a:r>
              <a:rPr sz="1050" i="1" spc="-6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1050" i="1" spc="-345" dirty="0">
                <a:solidFill>
                  <a:srgbClr val="171514"/>
                </a:solidFill>
                <a:latin typeface="Trebuchet MS"/>
                <a:cs typeface="Trebuchet MS"/>
              </a:rPr>
              <a:t>=</a:t>
            </a:r>
            <a:r>
              <a:rPr sz="1575" i="1" u="sng" spc="-7" baseline="26455" dirty="0">
                <a:solidFill>
                  <a:srgbClr val="171514"/>
                </a:solidFill>
                <a:uFill>
                  <a:solidFill>
                    <a:srgbClr val="171514"/>
                  </a:solidFill>
                </a:uFill>
                <a:latin typeface="Trebuchet MS"/>
                <a:cs typeface="Trebuchet MS"/>
              </a:rPr>
              <a:t>mi</a:t>
            </a:r>
            <a:endParaRPr sz="1575" baseline="26455">
              <a:latin typeface="Trebuchet MS"/>
              <a:cs typeface="Trebuchet MS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439751" y="4794498"/>
            <a:ext cx="4250690" cy="208319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88900">
              <a:lnSpc>
                <a:spcPts val="1230"/>
              </a:lnSpc>
              <a:spcBef>
                <a:spcPts val="95"/>
              </a:spcBef>
            </a:pPr>
            <a:r>
              <a:rPr sz="1575" i="1" spc="22" baseline="-26455" dirty="0">
                <a:solidFill>
                  <a:srgbClr val="171514"/>
                </a:solidFill>
                <a:latin typeface="Trebuchet MS"/>
                <a:cs typeface="Trebuchet MS"/>
              </a:rPr>
              <a:t>yo</a:t>
            </a:r>
            <a:r>
              <a:rPr sz="1575" i="1" spc="-89" baseline="-2645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1575" i="1" spc="-682" baseline="-26455" dirty="0">
                <a:solidFill>
                  <a:srgbClr val="171514"/>
                </a:solidFill>
                <a:latin typeface="Trebuchet MS"/>
                <a:cs typeface="Trebuchet MS"/>
              </a:rPr>
              <a:t>=</a:t>
            </a:r>
            <a:r>
              <a:rPr sz="1050" i="1" u="sng" spc="20" dirty="0">
                <a:solidFill>
                  <a:srgbClr val="171514"/>
                </a:solidFill>
                <a:uFill>
                  <a:solidFill>
                    <a:srgbClr val="171514"/>
                  </a:solidFill>
                </a:uFill>
                <a:latin typeface="Trebuchet MS"/>
                <a:cs typeface="Trebuchet MS"/>
              </a:rPr>
              <a:t>240</a:t>
            </a:r>
            <a:endParaRPr sz="1050" dirty="0">
              <a:latin typeface="Trebuchet MS"/>
              <a:cs typeface="Trebuchet MS"/>
            </a:endParaRPr>
          </a:p>
          <a:p>
            <a:pPr marL="311150">
              <a:lnSpc>
                <a:spcPts val="1230"/>
              </a:lnSpc>
            </a:pPr>
            <a:r>
              <a:rPr sz="1050" i="1" spc="20" dirty="0">
                <a:solidFill>
                  <a:srgbClr val="171514"/>
                </a:solidFill>
                <a:latin typeface="Trebuchet MS"/>
                <a:cs typeface="Trebuchet MS"/>
              </a:rPr>
              <a:t>24</a:t>
            </a:r>
            <a:endParaRPr sz="1050" dirty="0">
              <a:latin typeface="Trebuchet MS"/>
              <a:cs typeface="Trebuchet MS"/>
            </a:endParaRPr>
          </a:p>
          <a:p>
            <a:pPr marR="3746500" algn="r">
              <a:spcBef>
                <a:spcPts val="830"/>
              </a:spcBef>
            </a:pPr>
            <a:r>
              <a:rPr sz="750" i="1" spc="30" dirty="0">
                <a:solidFill>
                  <a:srgbClr val="171514"/>
                </a:solidFill>
                <a:latin typeface="Trebuchet MS"/>
                <a:cs typeface="Trebuchet MS"/>
              </a:rPr>
              <a:t>yo</a:t>
            </a:r>
            <a:r>
              <a:rPr sz="750" i="1" spc="-3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750" i="1" spc="35" dirty="0">
                <a:solidFill>
                  <a:srgbClr val="171514"/>
                </a:solidFill>
                <a:latin typeface="Trebuchet MS"/>
                <a:cs typeface="Trebuchet MS"/>
              </a:rPr>
              <a:t>=</a:t>
            </a:r>
            <a:r>
              <a:rPr sz="750" i="1" spc="-3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750" i="1" spc="35" dirty="0">
                <a:solidFill>
                  <a:srgbClr val="171514"/>
                </a:solidFill>
                <a:latin typeface="Trebuchet MS"/>
                <a:cs typeface="Trebuchet MS"/>
              </a:rPr>
              <a:t>10</a:t>
            </a:r>
            <a:r>
              <a:rPr sz="750" i="1" spc="-3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750" i="1" spc="20" dirty="0">
                <a:solidFill>
                  <a:srgbClr val="171514"/>
                </a:solidFill>
                <a:latin typeface="Trebuchet MS"/>
                <a:cs typeface="Trebuchet MS"/>
              </a:rPr>
              <a:t>A</a:t>
            </a:r>
            <a:endParaRPr sz="750" dirty="0">
              <a:latin typeface="Trebuchet MS"/>
              <a:cs typeface="Trebuchet MS"/>
            </a:endParaRPr>
          </a:p>
          <a:p>
            <a:pPr>
              <a:spcBef>
                <a:spcPts val="40"/>
              </a:spcBef>
            </a:pPr>
            <a:endParaRPr sz="1400" dirty="0">
              <a:latin typeface="Trebuchet MS"/>
              <a:cs typeface="Trebuchet MS"/>
            </a:endParaRPr>
          </a:p>
          <a:p>
            <a:pPr marL="88900" marR="43180">
              <a:lnSpc>
                <a:spcPct val="114300"/>
              </a:lnSpc>
            </a:pPr>
            <a:r>
              <a:rPr sz="10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Cuando</a:t>
            </a:r>
            <a:r>
              <a:rPr lang="es-ES"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ocurre</a:t>
            </a:r>
            <a:r>
              <a:rPr lang="es-ES"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cortocircuito</a:t>
            </a:r>
            <a:r>
              <a:rPr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resistencia</a:t>
            </a:r>
            <a:r>
              <a:rPr lang="es-ES"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cae</a:t>
            </a:r>
            <a:r>
              <a:rPr lang="es-ES"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drásticamente</a:t>
            </a:r>
            <a:r>
              <a:rPr lang="es-ES"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-26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Por</a:t>
            </a:r>
            <a:r>
              <a:rPr lang="es-ES"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ejemplo</a:t>
            </a:r>
            <a:r>
              <a:rPr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si</a:t>
            </a:r>
            <a:r>
              <a:rPr lang="es-ES"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resistencia</a:t>
            </a:r>
            <a:r>
              <a:rPr lang="es-ES"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mencionada</a:t>
            </a:r>
            <a:r>
              <a:rPr lang="es-ES"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arriba</a:t>
            </a:r>
            <a:r>
              <a:rPr lang="es-ES"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debido</a:t>
            </a:r>
            <a:r>
              <a:rPr lang="es-ES" sz="10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10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10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cortocircuito</a:t>
            </a:r>
            <a:r>
              <a:rPr sz="10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10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10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lang="es-ES" sz="10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aumentaría</a:t>
            </a:r>
            <a:r>
              <a:rPr lang="es-ES" sz="10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0,000</a:t>
            </a:r>
            <a:r>
              <a:rPr lang="es-ES" sz="10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amperios</a:t>
            </a:r>
            <a:r>
              <a:rPr lang="es-ES" sz="10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050" dirty="0">
              <a:latin typeface="Microsoft Sans Serif"/>
              <a:cs typeface="Microsoft Sans Serif"/>
            </a:endParaRPr>
          </a:p>
          <a:p>
            <a:pPr>
              <a:spcBef>
                <a:spcPts val="10"/>
              </a:spcBef>
            </a:pPr>
            <a:endParaRPr sz="1300" dirty="0">
              <a:latin typeface="Microsoft Sans Serif"/>
              <a:cs typeface="Microsoft Sans Serif"/>
            </a:endParaRPr>
          </a:p>
          <a:p>
            <a:pPr marR="3729990" algn="r"/>
            <a:r>
              <a:rPr sz="850" i="1" spc="35" dirty="0">
                <a:solidFill>
                  <a:srgbClr val="171514"/>
                </a:solidFill>
                <a:latin typeface="Trebuchet MS"/>
                <a:cs typeface="Trebuchet MS"/>
              </a:rPr>
              <a:t>yo</a:t>
            </a:r>
            <a:r>
              <a:rPr sz="850" i="1" spc="-4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50" i="1" spc="-5" dirty="0">
                <a:solidFill>
                  <a:srgbClr val="171514"/>
                </a:solidFill>
                <a:latin typeface="Trebuchet MS"/>
                <a:cs typeface="Trebuchet MS"/>
              </a:rPr>
              <a:t>=</a:t>
            </a:r>
            <a:r>
              <a:rPr sz="850" i="1" u="sng" spc="50" dirty="0">
                <a:solidFill>
                  <a:srgbClr val="171514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850" i="1" u="sng" spc="40" dirty="0">
                <a:solidFill>
                  <a:srgbClr val="171514"/>
                </a:solidFill>
                <a:uFill>
                  <a:solidFill>
                    <a:srgbClr val="231F20"/>
                  </a:solidFill>
                </a:uFill>
                <a:latin typeface="Trebuchet MS"/>
                <a:cs typeface="Trebuchet MS"/>
              </a:rPr>
              <a:t>240</a:t>
            </a:r>
            <a:endParaRPr sz="850" dirty="0">
              <a:latin typeface="Trebuchet MS"/>
              <a:cs typeface="Trebuchet MS"/>
            </a:endParaRPr>
          </a:p>
          <a:p>
            <a:pPr marR="3719829" algn="r">
              <a:spcBef>
                <a:spcPts val="229"/>
              </a:spcBef>
            </a:pPr>
            <a:r>
              <a:rPr lang="es-ES" sz="800" i="1" spc="-8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00" i="1" spc="-3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00" i="1" spc="35" dirty="0">
                <a:solidFill>
                  <a:srgbClr val="171514"/>
                </a:solidFill>
                <a:latin typeface="Trebuchet MS"/>
                <a:cs typeface="Trebuchet MS"/>
              </a:rPr>
              <a:t>024</a:t>
            </a:r>
            <a:endParaRPr sz="800" dirty="0">
              <a:latin typeface="Trebuchet MS"/>
              <a:cs typeface="Trebuchet MS"/>
            </a:endParaRPr>
          </a:p>
          <a:p>
            <a:pPr>
              <a:spcBef>
                <a:spcPts val="50"/>
              </a:spcBef>
            </a:pPr>
            <a:endParaRPr sz="1000" dirty="0">
              <a:latin typeface="Trebuchet MS"/>
              <a:cs typeface="Trebuchet MS"/>
            </a:endParaRPr>
          </a:p>
          <a:p>
            <a:pPr marL="88900">
              <a:spcBef>
                <a:spcPts val="5"/>
              </a:spcBef>
            </a:pPr>
            <a:r>
              <a:rPr sz="850" i="1" spc="35" dirty="0">
                <a:solidFill>
                  <a:srgbClr val="171514"/>
                </a:solidFill>
                <a:latin typeface="Trebuchet MS"/>
                <a:cs typeface="Trebuchet MS"/>
              </a:rPr>
              <a:t>yo</a:t>
            </a:r>
            <a:r>
              <a:rPr sz="850" i="1" spc="-6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50" i="1" spc="40" dirty="0">
                <a:solidFill>
                  <a:srgbClr val="171514"/>
                </a:solidFill>
                <a:latin typeface="Trebuchet MS"/>
                <a:cs typeface="Trebuchet MS"/>
              </a:rPr>
              <a:t>=</a:t>
            </a:r>
            <a:r>
              <a:rPr sz="850" i="1" spc="-5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50" i="1" spc="15" dirty="0">
                <a:solidFill>
                  <a:srgbClr val="171514"/>
                </a:solidFill>
                <a:latin typeface="Trebuchet MS"/>
                <a:cs typeface="Trebuchet MS"/>
              </a:rPr>
              <a:t>10</a:t>
            </a:r>
            <a:r>
              <a:rPr lang="es-ES" sz="850" i="1" spc="1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50" i="1" spc="15" dirty="0">
                <a:solidFill>
                  <a:srgbClr val="171514"/>
                </a:solidFill>
                <a:latin typeface="Trebuchet MS"/>
                <a:cs typeface="Trebuchet MS"/>
              </a:rPr>
              <a:t>000</a:t>
            </a:r>
            <a:r>
              <a:rPr sz="850" i="1" spc="-5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50" i="1" spc="20" dirty="0">
                <a:solidFill>
                  <a:srgbClr val="171514"/>
                </a:solidFill>
                <a:latin typeface="Trebuchet MS"/>
                <a:cs typeface="Trebuchet MS"/>
              </a:rPr>
              <a:t>A</a:t>
            </a:r>
            <a:endParaRPr sz="850"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243633" y="3768433"/>
            <a:ext cx="36830" cy="212725"/>
          </a:xfrm>
          <a:custGeom>
            <a:avLst/>
            <a:gdLst/>
            <a:ahLst/>
            <a:cxnLst/>
            <a:rect l="l" t="t" r="r" b="b"/>
            <a:pathLst>
              <a:path w="36829" h="212725">
                <a:moveTo>
                  <a:pt x="11328" y="212445"/>
                </a:moveTo>
                <a:lnTo>
                  <a:pt x="21681" y="186774"/>
                </a:lnTo>
                <a:lnTo>
                  <a:pt x="31402" y="156121"/>
                </a:lnTo>
                <a:lnTo>
                  <a:pt x="36458" y="124506"/>
                </a:lnTo>
                <a:lnTo>
                  <a:pt x="32816" y="95948"/>
                </a:lnTo>
                <a:lnTo>
                  <a:pt x="22438" y="70108"/>
                </a:lnTo>
                <a:lnTo>
                  <a:pt x="11741" y="44754"/>
                </a:lnTo>
                <a:lnTo>
                  <a:pt x="3377" y="21010"/>
                </a:lnTo>
                <a:lnTo>
                  <a:pt x="0" y="0"/>
                </a:lnTo>
              </a:path>
              <a:path w="36829" h="212725">
                <a:moveTo>
                  <a:pt x="5664" y="70243"/>
                </a:moveTo>
                <a:lnTo>
                  <a:pt x="12366" y="85962"/>
                </a:lnTo>
                <a:lnTo>
                  <a:pt x="17122" y="101880"/>
                </a:lnTo>
                <a:lnTo>
                  <a:pt x="19826" y="117401"/>
                </a:lnTo>
                <a:lnTo>
                  <a:pt x="20370" y="131927"/>
                </a:lnTo>
                <a:lnTo>
                  <a:pt x="17684" y="153608"/>
                </a:lnTo>
                <a:lnTo>
                  <a:pt x="12452" y="175612"/>
                </a:lnTo>
                <a:lnTo>
                  <a:pt x="6372" y="195049"/>
                </a:lnTo>
                <a:lnTo>
                  <a:pt x="1143" y="209029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1396363" y="3819830"/>
            <a:ext cx="26670" cy="149225"/>
          </a:xfrm>
          <a:custGeom>
            <a:avLst/>
            <a:gdLst/>
            <a:ahLst/>
            <a:cxnLst/>
            <a:rect l="l" t="t" r="r" b="b"/>
            <a:pathLst>
              <a:path w="26670" h="149225">
                <a:moveTo>
                  <a:pt x="22631" y="0"/>
                </a:moveTo>
                <a:lnTo>
                  <a:pt x="25641" y="23100"/>
                </a:lnTo>
                <a:lnTo>
                  <a:pt x="26136" y="42613"/>
                </a:lnTo>
                <a:lnTo>
                  <a:pt x="24031" y="60952"/>
                </a:lnTo>
                <a:lnTo>
                  <a:pt x="19240" y="80530"/>
                </a:lnTo>
                <a:lnTo>
                  <a:pt x="15117" y="94128"/>
                </a:lnTo>
                <a:lnTo>
                  <a:pt x="10044" y="110937"/>
                </a:lnTo>
                <a:lnTo>
                  <a:pt x="4758" y="129676"/>
                </a:lnTo>
                <a:lnTo>
                  <a:pt x="0" y="149059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1168971" y="3600527"/>
            <a:ext cx="22225" cy="384175"/>
          </a:xfrm>
          <a:custGeom>
            <a:avLst/>
            <a:gdLst/>
            <a:ahLst/>
            <a:cxnLst/>
            <a:rect l="l" t="t" r="r" b="b"/>
            <a:pathLst>
              <a:path w="22225" h="384175">
                <a:moveTo>
                  <a:pt x="10185" y="383781"/>
                </a:moveTo>
                <a:lnTo>
                  <a:pt x="15897" y="365204"/>
                </a:lnTo>
                <a:lnTo>
                  <a:pt x="20227" y="343088"/>
                </a:lnTo>
                <a:lnTo>
                  <a:pt x="21801" y="317760"/>
                </a:lnTo>
                <a:lnTo>
                  <a:pt x="19240" y="289547"/>
                </a:lnTo>
                <a:lnTo>
                  <a:pt x="12961" y="260125"/>
                </a:lnTo>
                <a:lnTo>
                  <a:pt x="6367" y="231506"/>
                </a:lnTo>
                <a:lnTo>
                  <a:pt x="2533" y="204495"/>
                </a:lnTo>
                <a:lnTo>
                  <a:pt x="4533" y="179895"/>
                </a:lnTo>
                <a:lnTo>
                  <a:pt x="10575" y="155724"/>
                </a:lnTo>
                <a:lnTo>
                  <a:pt x="15560" y="130427"/>
                </a:lnTo>
                <a:lnTo>
                  <a:pt x="17578" y="105452"/>
                </a:lnTo>
                <a:lnTo>
                  <a:pt x="14719" y="82245"/>
                </a:lnTo>
                <a:lnTo>
                  <a:pt x="8758" y="59032"/>
                </a:lnTo>
                <a:lnTo>
                  <a:pt x="3540" y="35340"/>
                </a:lnTo>
                <a:lnTo>
                  <a:pt x="231" y="14540"/>
                </a:ln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1436192" y="3842105"/>
            <a:ext cx="34290" cy="120014"/>
          </a:xfrm>
          <a:custGeom>
            <a:avLst/>
            <a:gdLst/>
            <a:ahLst/>
            <a:cxnLst/>
            <a:rect l="l" t="t" r="r" b="b"/>
            <a:pathLst>
              <a:path w="34289" h="120014">
                <a:moveTo>
                  <a:pt x="2030" y="119938"/>
                </a:moveTo>
                <a:lnTo>
                  <a:pt x="0" y="105450"/>
                </a:lnTo>
                <a:lnTo>
                  <a:pt x="1891" y="88877"/>
                </a:lnTo>
                <a:lnTo>
                  <a:pt x="6963" y="71986"/>
                </a:lnTo>
                <a:lnTo>
                  <a:pt x="14476" y="56540"/>
                </a:lnTo>
                <a:lnTo>
                  <a:pt x="22572" y="40958"/>
                </a:lnTo>
                <a:lnTo>
                  <a:pt x="29181" y="24412"/>
                </a:lnTo>
                <a:lnTo>
                  <a:pt x="33245" y="9795"/>
                </a:lnTo>
                <a:lnTo>
                  <a:pt x="33704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1372292" y="3908921"/>
            <a:ext cx="10795" cy="60325"/>
          </a:xfrm>
          <a:custGeom>
            <a:avLst/>
            <a:gdLst/>
            <a:ahLst/>
            <a:cxnLst/>
            <a:rect l="l" t="t" r="r" b="b"/>
            <a:pathLst>
              <a:path w="10795" h="60325">
                <a:moveTo>
                  <a:pt x="1453" y="59969"/>
                </a:moveTo>
                <a:lnTo>
                  <a:pt x="0" y="44816"/>
                </a:lnTo>
                <a:lnTo>
                  <a:pt x="1731" y="28698"/>
                </a:lnTo>
                <a:lnTo>
                  <a:pt x="5584" y="13224"/>
                </a:lnTo>
                <a:lnTo>
                  <a:pt x="10495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1096581" y="3680193"/>
            <a:ext cx="57785" cy="288290"/>
          </a:xfrm>
          <a:custGeom>
            <a:avLst/>
            <a:gdLst/>
            <a:ahLst/>
            <a:cxnLst/>
            <a:rect l="l" t="t" r="r" b="b"/>
            <a:pathLst>
              <a:path w="57785" h="288289">
                <a:moveTo>
                  <a:pt x="50901" y="285267"/>
                </a:moveTo>
                <a:lnTo>
                  <a:pt x="55673" y="265672"/>
                </a:lnTo>
                <a:lnTo>
                  <a:pt x="57264" y="248005"/>
                </a:lnTo>
                <a:lnTo>
                  <a:pt x="55673" y="230339"/>
                </a:lnTo>
                <a:lnTo>
                  <a:pt x="50901" y="210743"/>
                </a:lnTo>
                <a:lnTo>
                  <a:pt x="44194" y="188737"/>
                </a:lnTo>
                <a:lnTo>
                  <a:pt x="37965" y="165766"/>
                </a:lnTo>
                <a:lnTo>
                  <a:pt x="33961" y="142796"/>
                </a:lnTo>
                <a:lnTo>
                  <a:pt x="33934" y="120789"/>
                </a:lnTo>
              </a:path>
              <a:path w="57785" h="288289">
                <a:moveTo>
                  <a:pt x="37325" y="287845"/>
                </a:moveTo>
                <a:lnTo>
                  <a:pt x="41352" y="271737"/>
                </a:lnTo>
                <a:lnTo>
                  <a:pt x="42838" y="249608"/>
                </a:lnTo>
                <a:lnTo>
                  <a:pt x="41145" y="226037"/>
                </a:lnTo>
                <a:lnTo>
                  <a:pt x="35636" y="205600"/>
                </a:lnTo>
                <a:lnTo>
                  <a:pt x="25531" y="186046"/>
                </a:lnTo>
                <a:lnTo>
                  <a:pt x="13360" y="162877"/>
                </a:lnTo>
                <a:lnTo>
                  <a:pt x="3417" y="137298"/>
                </a:lnTo>
                <a:lnTo>
                  <a:pt x="0" y="110515"/>
                </a:lnTo>
                <a:lnTo>
                  <a:pt x="3893" y="82767"/>
                </a:lnTo>
                <a:lnTo>
                  <a:pt x="10812" y="54295"/>
                </a:lnTo>
                <a:lnTo>
                  <a:pt x="17414" y="26304"/>
                </a:lnTo>
                <a:lnTo>
                  <a:pt x="20358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1227875" y="3225305"/>
            <a:ext cx="101600" cy="704215"/>
          </a:xfrm>
          <a:custGeom>
            <a:avLst/>
            <a:gdLst/>
            <a:ahLst/>
            <a:cxnLst/>
            <a:rect l="l" t="t" r="r" b="b"/>
            <a:pathLst>
              <a:path w="101600" h="704214">
                <a:moveTo>
                  <a:pt x="38389" y="0"/>
                </a:moveTo>
                <a:lnTo>
                  <a:pt x="51779" y="28193"/>
                </a:lnTo>
                <a:lnTo>
                  <a:pt x="70419" y="63611"/>
                </a:lnTo>
                <a:lnTo>
                  <a:pt x="81105" y="101919"/>
                </a:lnTo>
                <a:lnTo>
                  <a:pt x="70635" y="138785"/>
                </a:lnTo>
                <a:lnTo>
                  <a:pt x="56666" y="154063"/>
                </a:lnTo>
                <a:lnTo>
                  <a:pt x="37157" y="175657"/>
                </a:lnTo>
                <a:lnTo>
                  <a:pt x="17569" y="205555"/>
                </a:lnTo>
                <a:lnTo>
                  <a:pt x="3363" y="245744"/>
                </a:lnTo>
                <a:lnTo>
                  <a:pt x="0" y="298212"/>
                </a:lnTo>
                <a:lnTo>
                  <a:pt x="12939" y="364947"/>
                </a:lnTo>
                <a:lnTo>
                  <a:pt x="31245" y="416522"/>
                </a:lnTo>
                <a:lnTo>
                  <a:pt x="50564" y="460960"/>
                </a:lnTo>
                <a:lnTo>
                  <a:pt x="69047" y="500519"/>
                </a:lnTo>
                <a:lnTo>
                  <a:pt x="84846" y="537457"/>
                </a:lnTo>
                <a:lnTo>
                  <a:pt x="96111" y="574033"/>
                </a:lnTo>
                <a:lnTo>
                  <a:pt x="100992" y="612506"/>
                </a:lnTo>
                <a:lnTo>
                  <a:pt x="97642" y="655134"/>
                </a:lnTo>
                <a:lnTo>
                  <a:pt x="84211" y="704176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9" name="object 9"/>
          <p:cNvGrpSpPr/>
          <p:nvPr/>
        </p:nvGrpSpPr>
        <p:grpSpPr>
          <a:xfrm>
            <a:off x="9355296" y="4857267"/>
            <a:ext cx="1558290" cy="187960"/>
            <a:chOff x="3618865" y="4857267"/>
            <a:chExt cx="1558290" cy="187960"/>
          </a:xfrm>
        </p:grpSpPr>
        <p:sp>
          <p:nvSpPr>
            <p:cNvPr id="10" name="object 10"/>
            <p:cNvSpPr/>
            <p:nvPr/>
          </p:nvSpPr>
          <p:spPr>
            <a:xfrm>
              <a:off x="3621151" y="4859553"/>
              <a:ext cx="1553845" cy="85090"/>
            </a:xfrm>
            <a:custGeom>
              <a:avLst/>
              <a:gdLst/>
              <a:ahLst/>
              <a:cxnLst/>
              <a:rect l="l" t="t" r="r" b="b"/>
              <a:pathLst>
                <a:path w="1553845" h="85089">
                  <a:moveTo>
                    <a:pt x="965949" y="0"/>
                  </a:moveTo>
                  <a:lnTo>
                    <a:pt x="908305" y="2198"/>
                  </a:lnTo>
                  <a:lnTo>
                    <a:pt x="851069" y="6121"/>
                  </a:lnTo>
                  <a:lnTo>
                    <a:pt x="794422" y="11158"/>
                  </a:lnTo>
                  <a:lnTo>
                    <a:pt x="691252" y="21420"/>
                  </a:lnTo>
                  <a:lnTo>
                    <a:pt x="643347" y="25853"/>
                  </a:lnTo>
                  <a:lnTo>
                    <a:pt x="594745" y="29662"/>
                  </a:lnTo>
                  <a:lnTo>
                    <a:pt x="545368" y="32506"/>
                  </a:lnTo>
                  <a:lnTo>
                    <a:pt x="495135" y="34048"/>
                  </a:lnTo>
                  <a:lnTo>
                    <a:pt x="443966" y="33947"/>
                  </a:lnTo>
                  <a:lnTo>
                    <a:pt x="386725" y="31666"/>
                  </a:lnTo>
                  <a:lnTo>
                    <a:pt x="332282" y="27587"/>
                  </a:lnTo>
                  <a:lnTo>
                    <a:pt x="279992" y="22342"/>
                  </a:lnTo>
                  <a:lnTo>
                    <a:pt x="173997" y="10340"/>
                  </a:lnTo>
                  <a:lnTo>
                    <a:pt x="120222" y="5365"/>
                  </a:lnTo>
                  <a:lnTo>
                    <a:pt x="67769" y="2705"/>
                  </a:lnTo>
                  <a:lnTo>
                    <a:pt x="16522" y="3428"/>
                  </a:lnTo>
                  <a:lnTo>
                    <a:pt x="7175" y="3924"/>
                  </a:lnTo>
                  <a:lnTo>
                    <a:pt x="0" y="11937"/>
                  </a:lnTo>
                  <a:lnTo>
                    <a:pt x="1015" y="30657"/>
                  </a:lnTo>
                  <a:lnTo>
                    <a:pt x="9016" y="37820"/>
                  </a:lnTo>
                  <a:lnTo>
                    <a:pt x="18376" y="37312"/>
                  </a:lnTo>
                  <a:lnTo>
                    <a:pt x="67708" y="36650"/>
                  </a:lnTo>
                  <a:lnTo>
                    <a:pt x="118659" y="39285"/>
                  </a:lnTo>
                  <a:lnTo>
                    <a:pt x="171196" y="44175"/>
                  </a:lnTo>
                  <a:lnTo>
                    <a:pt x="275356" y="55971"/>
                  </a:lnTo>
                  <a:lnTo>
                    <a:pt x="328493" y="61294"/>
                  </a:lnTo>
                  <a:lnTo>
                    <a:pt x="384528" y="65511"/>
                  </a:lnTo>
                  <a:lnTo>
                    <a:pt x="443293" y="67881"/>
                  </a:lnTo>
                  <a:lnTo>
                    <a:pt x="495404" y="67989"/>
                  </a:lnTo>
                  <a:lnTo>
                    <a:pt x="546438" y="66435"/>
                  </a:lnTo>
                  <a:lnTo>
                    <a:pt x="596501" y="63561"/>
                  </a:lnTo>
                  <a:lnTo>
                    <a:pt x="645702" y="59713"/>
                  </a:lnTo>
                  <a:lnTo>
                    <a:pt x="694148" y="55235"/>
                  </a:lnTo>
                  <a:lnTo>
                    <a:pt x="798733" y="44834"/>
                  </a:lnTo>
                  <a:lnTo>
                    <a:pt x="854636" y="39865"/>
                  </a:lnTo>
                  <a:lnTo>
                    <a:pt x="910364" y="36067"/>
                  </a:lnTo>
                  <a:lnTo>
                    <a:pt x="966622" y="33947"/>
                  </a:lnTo>
                  <a:lnTo>
                    <a:pt x="1014163" y="34176"/>
                  </a:lnTo>
                  <a:lnTo>
                    <a:pt x="1061956" y="36472"/>
                  </a:lnTo>
                  <a:lnTo>
                    <a:pt x="1110137" y="40447"/>
                  </a:lnTo>
                  <a:lnTo>
                    <a:pt x="1158842" y="45712"/>
                  </a:lnTo>
                  <a:lnTo>
                    <a:pt x="1208206" y="51879"/>
                  </a:lnTo>
                  <a:lnTo>
                    <a:pt x="1303684" y="64601"/>
                  </a:lnTo>
                  <a:lnTo>
                    <a:pt x="1349461" y="70398"/>
                  </a:lnTo>
                  <a:lnTo>
                    <a:pt x="1395647" y="75638"/>
                  </a:lnTo>
                  <a:lnTo>
                    <a:pt x="1442193" y="80002"/>
                  </a:lnTo>
                  <a:lnTo>
                    <a:pt x="1489049" y="83178"/>
                  </a:lnTo>
                  <a:lnTo>
                    <a:pt x="1536166" y="84848"/>
                  </a:lnTo>
                  <a:lnTo>
                    <a:pt x="1545539" y="85013"/>
                  </a:lnTo>
                  <a:lnTo>
                    <a:pt x="1553260" y="77546"/>
                  </a:lnTo>
                  <a:lnTo>
                    <a:pt x="1553590" y="58800"/>
                  </a:lnTo>
                  <a:lnTo>
                    <a:pt x="1546123" y="51079"/>
                  </a:lnTo>
                  <a:lnTo>
                    <a:pt x="1536750" y="50914"/>
                  </a:lnTo>
                  <a:lnTo>
                    <a:pt x="1481317" y="48753"/>
                  </a:lnTo>
                  <a:lnTo>
                    <a:pt x="1426083" y="44534"/>
                  </a:lnTo>
                  <a:lnTo>
                    <a:pt x="1371181" y="38798"/>
                  </a:lnTo>
                  <a:lnTo>
                    <a:pt x="1316742" y="32083"/>
                  </a:lnTo>
                  <a:lnTo>
                    <a:pt x="1212069" y="18157"/>
                  </a:lnTo>
                  <a:lnTo>
                    <a:pt x="1162009" y="11907"/>
                  </a:lnTo>
                  <a:lnTo>
                    <a:pt x="1112543" y="6573"/>
                  </a:lnTo>
                  <a:lnTo>
                    <a:pt x="1063496" y="2548"/>
                  </a:lnTo>
                  <a:lnTo>
                    <a:pt x="1014690" y="226"/>
                  </a:lnTo>
                  <a:lnTo>
                    <a:pt x="96594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628999" y="4867198"/>
              <a:ext cx="1538605" cy="69850"/>
            </a:xfrm>
            <a:custGeom>
              <a:avLst/>
              <a:gdLst/>
              <a:ahLst/>
              <a:cxnLst/>
              <a:rect l="l" t="t" r="r" b="b"/>
              <a:pathLst>
                <a:path w="1538604" h="69850">
                  <a:moveTo>
                    <a:pt x="958253" y="0"/>
                  </a:moveTo>
                  <a:lnTo>
                    <a:pt x="900813" y="2187"/>
                  </a:lnTo>
                  <a:lnTo>
                    <a:pt x="843740" y="6095"/>
                  </a:lnTo>
                  <a:lnTo>
                    <a:pt x="787224" y="11119"/>
                  </a:lnTo>
                  <a:lnTo>
                    <a:pt x="684051" y="21376"/>
                  </a:lnTo>
                  <a:lnTo>
                    <a:pt x="636026" y="25818"/>
                  </a:lnTo>
                  <a:lnTo>
                    <a:pt x="587292" y="29635"/>
                  </a:lnTo>
                  <a:lnTo>
                    <a:pt x="537762" y="32487"/>
                  </a:lnTo>
                  <a:lnTo>
                    <a:pt x="487349" y="34033"/>
                  </a:lnTo>
                  <a:lnTo>
                    <a:pt x="435965" y="33934"/>
                  </a:lnTo>
                  <a:lnTo>
                    <a:pt x="378481" y="31642"/>
                  </a:lnTo>
                  <a:lnTo>
                    <a:pt x="323846" y="27549"/>
                  </a:lnTo>
                  <a:lnTo>
                    <a:pt x="271398" y="22290"/>
                  </a:lnTo>
                  <a:lnTo>
                    <a:pt x="165516" y="10304"/>
                  </a:lnTo>
                  <a:lnTo>
                    <a:pt x="112020" y="5349"/>
                  </a:lnTo>
                  <a:lnTo>
                    <a:pt x="59905" y="2695"/>
                  </a:lnTo>
                  <a:lnTo>
                    <a:pt x="9093" y="3403"/>
                  </a:lnTo>
                  <a:lnTo>
                    <a:pt x="3949" y="3682"/>
                  </a:lnTo>
                  <a:lnTo>
                    <a:pt x="0" y="8089"/>
                  </a:lnTo>
                  <a:lnTo>
                    <a:pt x="571" y="18364"/>
                  </a:lnTo>
                  <a:lnTo>
                    <a:pt x="4965" y="22326"/>
                  </a:lnTo>
                  <a:lnTo>
                    <a:pt x="10109" y="22034"/>
                  </a:lnTo>
                  <a:lnTo>
                    <a:pt x="59870" y="21362"/>
                  </a:lnTo>
                  <a:lnTo>
                    <a:pt x="111159" y="24004"/>
                  </a:lnTo>
                  <a:lnTo>
                    <a:pt x="163978" y="28915"/>
                  </a:lnTo>
                  <a:lnTo>
                    <a:pt x="269585" y="40875"/>
                  </a:lnTo>
                  <a:lnTo>
                    <a:pt x="322413" y="46166"/>
                  </a:lnTo>
                  <a:lnTo>
                    <a:pt x="377515" y="50287"/>
                  </a:lnTo>
                  <a:lnTo>
                    <a:pt x="435597" y="52603"/>
                  </a:lnTo>
                  <a:lnTo>
                    <a:pt x="487497" y="52708"/>
                  </a:lnTo>
                  <a:lnTo>
                    <a:pt x="538352" y="51155"/>
                  </a:lnTo>
                  <a:lnTo>
                    <a:pt x="588262" y="48286"/>
                  </a:lnTo>
                  <a:lnTo>
                    <a:pt x="637328" y="44446"/>
                  </a:lnTo>
                  <a:lnTo>
                    <a:pt x="685652" y="39975"/>
                  </a:lnTo>
                  <a:lnTo>
                    <a:pt x="790239" y="29570"/>
                  </a:lnTo>
                  <a:lnTo>
                    <a:pt x="846274" y="24590"/>
                  </a:lnTo>
                  <a:lnTo>
                    <a:pt x="902160" y="20786"/>
                  </a:lnTo>
                  <a:lnTo>
                    <a:pt x="958621" y="18669"/>
                  </a:lnTo>
                  <a:lnTo>
                    <a:pt x="1006434" y="18890"/>
                  </a:lnTo>
                  <a:lnTo>
                    <a:pt x="1054456" y="21188"/>
                  </a:lnTo>
                  <a:lnTo>
                    <a:pt x="1102831" y="25172"/>
                  </a:lnTo>
                  <a:lnTo>
                    <a:pt x="1151707" y="30453"/>
                  </a:lnTo>
                  <a:lnTo>
                    <a:pt x="1201230" y="36640"/>
                  </a:lnTo>
                  <a:lnTo>
                    <a:pt x="1305847" y="50559"/>
                  </a:lnTo>
                  <a:lnTo>
                    <a:pt x="1360785" y="57331"/>
                  </a:lnTo>
                  <a:lnTo>
                    <a:pt x="1416262" y="63119"/>
                  </a:lnTo>
                  <a:lnTo>
                    <a:pt x="1472181" y="67379"/>
                  </a:lnTo>
                  <a:lnTo>
                    <a:pt x="1533601" y="69646"/>
                  </a:lnTo>
                  <a:lnTo>
                    <a:pt x="1537855" y="65557"/>
                  </a:lnTo>
                  <a:lnTo>
                    <a:pt x="1538033" y="55245"/>
                  </a:lnTo>
                  <a:lnTo>
                    <a:pt x="1533931" y="50990"/>
                  </a:lnTo>
                  <a:lnTo>
                    <a:pt x="1473099" y="48731"/>
                  </a:lnTo>
                  <a:lnTo>
                    <a:pt x="1417664" y="44500"/>
                  </a:lnTo>
                  <a:lnTo>
                    <a:pt x="1362592" y="38749"/>
                  </a:lnTo>
                  <a:lnTo>
                    <a:pt x="1308004" y="32016"/>
                  </a:lnTo>
                  <a:lnTo>
                    <a:pt x="1203344" y="18093"/>
                  </a:lnTo>
                  <a:lnTo>
                    <a:pt x="1153443" y="11864"/>
                  </a:lnTo>
                  <a:lnTo>
                    <a:pt x="1104152" y="6548"/>
                  </a:lnTo>
                  <a:lnTo>
                    <a:pt x="1055302" y="2537"/>
                  </a:lnTo>
                  <a:lnTo>
                    <a:pt x="1006725" y="223"/>
                  </a:lnTo>
                  <a:lnTo>
                    <a:pt x="95825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628999" y="4867198"/>
              <a:ext cx="1538605" cy="69850"/>
            </a:xfrm>
            <a:custGeom>
              <a:avLst/>
              <a:gdLst/>
              <a:ahLst/>
              <a:cxnLst/>
              <a:rect l="l" t="t" r="r" b="b"/>
              <a:pathLst>
                <a:path w="1538604" h="69850">
                  <a:moveTo>
                    <a:pt x="958253" y="0"/>
                  </a:moveTo>
                  <a:lnTo>
                    <a:pt x="900813" y="2187"/>
                  </a:lnTo>
                  <a:lnTo>
                    <a:pt x="843740" y="6095"/>
                  </a:lnTo>
                  <a:lnTo>
                    <a:pt x="787224" y="11119"/>
                  </a:lnTo>
                  <a:lnTo>
                    <a:pt x="731456" y="16649"/>
                  </a:lnTo>
                  <a:lnTo>
                    <a:pt x="684051" y="21376"/>
                  </a:lnTo>
                  <a:lnTo>
                    <a:pt x="636026" y="25818"/>
                  </a:lnTo>
                  <a:lnTo>
                    <a:pt x="587292" y="29635"/>
                  </a:lnTo>
                  <a:lnTo>
                    <a:pt x="537762" y="32487"/>
                  </a:lnTo>
                  <a:lnTo>
                    <a:pt x="487349" y="34033"/>
                  </a:lnTo>
                  <a:lnTo>
                    <a:pt x="435965" y="33934"/>
                  </a:lnTo>
                  <a:lnTo>
                    <a:pt x="378481" y="31642"/>
                  </a:lnTo>
                  <a:lnTo>
                    <a:pt x="323846" y="27549"/>
                  </a:lnTo>
                  <a:lnTo>
                    <a:pt x="271398" y="22290"/>
                  </a:lnTo>
                  <a:lnTo>
                    <a:pt x="220472" y="16497"/>
                  </a:lnTo>
                  <a:lnTo>
                    <a:pt x="165516" y="10304"/>
                  </a:lnTo>
                  <a:lnTo>
                    <a:pt x="112020" y="5349"/>
                  </a:lnTo>
                  <a:lnTo>
                    <a:pt x="59905" y="2695"/>
                  </a:lnTo>
                  <a:lnTo>
                    <a:pt x="9093" y="3403"/>
                  </a:lnTo>
                  <a:lnTo>
                    <a:pt x="3949" y="3682"/>
                  </a:lnTo>
                  <a:lnTo>
                    <a:pt x="0" y="8089"/>
                  </a:lnTo>
                  <a:lnTo>
                    <a:pt x="292" y="13233"/>
                  </a:lnTo>
                  <a:lnTo>
                    <a:pt x="571" y="18364"/>
                  </a:lnTo>
                  <a:lnTo>
                    <a:pt x="4965" y="22326"/>
                  </a:lnTo>
                  <a:lnTo>
                    <a:pt x="10109" y="22034"/>
                  </a:lnTo>
                  <a:lnTo>
                    <a:pt x="59870" y="21362"/>
                  </a:lnTo>
                  <a:lnTo>
                    <a:pt x="111159" y="24004"/>
                  </a:lnTo>
                  <a:lnTo>
                    <a:pt x="163978" y="28915"/>
                  </a:lnTo>
                  <a:lnTo>
                    <a:pt x="218325" y="35051"/>
                  </a:lnTo>
                  <a:lnTo>
                    <a:pt x="269585" y="40875"/>
                  </a:lnTo>
                  <a:lnTo>
                    <a:pt x="322413" y="46166"/>
                  </a:lnTo>
                  <a:lnTo>
                    <a:pt x="377515" y="50287"/>
                  </a:lnTo>
                  <a:lnTo>
                    <a:pt x="435597" y="52603"/>
                  </a:lnTo>
                  <a:lnTo>
                    <a:pt x="487497" y="52708"/>
                  </a:lnTo>
                  <a:lnTo>
                    <a:pt x="538352" y="51155"/>
                  </a:lnTo>
                  <a:lnTo>
                    <a:pt x="588262" y="48286"/>
                  </a:lnTo>
                  <a:lnTo>
                    <a:pt x="637328" y="44446"/>
                  </a:lnTo>
                  <a:lnTo>
                    <a:pt x="685652" y="39975"/>
                  </a:lnTo>
                  <a:lnTo>
                    <a:pt x="733336" y="35217"/>
                  </a:lnTo>
                  <a:lnTo>
                    <a:pt x="790239" y="29570"/>
                  </a:lnTo>
                  <a:lnTo>
                    <a:pt x="846274" y="24590"/>
                  </a:lnTo>
                  <a:lnTo>
                    <a:pt x="902160" y="20786"/>
                  </a:lnTo>
                  <a:lnTo>
                    <a:pt x="958621" y="18669"/>
                  </a:lnTo>
                  <a:lnTo>
                    <a:pt x="1006434" y="18890"/>
                  </a:lnTo>
                  <a:lnTo>
                    <a:pt x="1054456" y="21188"/>
                  </a:lnTo>
                  <a:lnTo>
                    <a:pt x="1102831" y="25172"/>
                  </a:lnTo>
                  <a:lnTo>
                    <a:pt x="1151707" y="30453"/>
                  </a:lnTo>
                  <a:lnTo>
                    <a:pt x="1201230" y="36640"/>
                  </a:lnTo>
                  <a:lnTo>
                    <a:pt x="1251546" y="43345"/>
                  </a:lnTo>
                  <a:lnTo>
                    <a:pt x="1305847" y="50559"/>
                  </a:lnTo>
                  <a:lnTo>
                    <a:pt x="1360785" y="57331"/>
                  </a:lnTo>
                  <a:lnTo>
                    <a:pt x="1416262" y="63119"/>
                  </a:lnTo>
                  <a:lnTo>
                    <a:pt x="1472181" y="67379"/>
                  </a:lnTo>
                  <a:lnTo>
                    <a:pt x="1528445" y="69570"/>
                  </a:lnTo>
                  <a:lnTo>
                    <a:pt x="1533601" y="69646"/>
                  </a:lnTo>
                  <a:lnTo>
                    <a:pt x="1537855" y="65557"/>
                  </a:lnTo>
                  <a:lnTo>
                    <a:pt x="1537944" y="60401"/>
                  </a:lnTo>
                  <a:lnTo>
                    <a:pt x="1538033" y="55245"/>
                  </a:lnTo>
                  <a:lnTo>
                    <a:pt x="1533931" y="50990"/>
                  </a:lnTo>
                  <a:lnTo>
                    <a:pt x="1528775" y="50901"/>
                  </a:lnTo>
                  <a:lnTo>
                    <a:pt x="1473099" y="48731"/>
                  </a:lnTo>
                  <a:lnTo>
                    <a:pt x="1417664" y="44500"/>
                  </a:lnTo>
                  <a:lnTo>
                    <a:pt x="1362592" y="38749"/>
                  </a:lnTo>
                  <a:lnTo>
                    <a:pt x="1308004" y="32016"/>
                  </a:lnTo>
                  <a:lnTo>
                    <a:pt x="1254023" y="24841"/>
                  </a:lnTo>
                  <a:lnTo>
                    <a:pt x="1203344" y="18093"/>
                  </a:lnTo>
                  <a:lnTo>
                    <a:pt x="1153443" y="11864"/>
                  </a:lnTo>
                  <a:lnTo>
                    <a:pt x="1104152" y="6548"/>
                  </a:lnTo>
                  <a:lnTo>
                    <a:pt x="1055302" y="2537"/>
                  </a:lnTo>
                  <a:lnTo>
                    <a:pt x="1006725" y="223"/>
                  </a:lnTo>
                  <a:lnTo>
                    <a:pt x="958253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621151" y="4859553"/>
              <a:ext cx="1553845" cy="85090"/>
            </a:xfrm>
            <a:custGeom>
              <a:avLst/>
              <a:gdLst/>
              <a:ahLst/>
              <a:cxnLst/>
              <a:rect l="l" t="t" r="r" b="b"/>
              <a:pathLst>
                <a:path w="1553845" h="85089">
                  <a:moveTo>
                    <a:pt x="965949" y="0"/>
                  </a:moveTo>
                  <a:lnTo>
                    <a:pt x="908305" y="2196"/>
                  </a:lnTo>
                  <a:lnTo>
                    <a:pt x="851069" y="6116"/>
                  </a:lnTo>
                  <a:lnTo>
                    <a:pt x="794422" y="11153"/>
                  </a:lnTo>
                  <a:lnTo>
                    <a:pt x="691252" y="21415"/>
                  </a:lnTo>
                  <a:lnTo>
                    <a:pt x="643347" y="25848"/>
                  </a:lnTo>
                  <a:lnTo>
                    <a:pt x="594745" y="29657"/>
                  </a:lnTo>
                  <a:lnTo>
                    <a:pt x="545368" y="32504"/>
                  </a:lnTo>
                  <a:lnTo>
                    <a:pt x="495135" y="34047"/>
                  </a:lnTo>
                  <a:lnTo>
                    <a:pt x="443966" y="33947"/>
                  </a:lnTo>
                  <a:lnTo>
                    <a:pt x="386725" y="31664"/>
                  </a:lnTo>
                  <a:lnTo>
                    <a:pt x="332282" y="27582"/>
                  </a:lnTo>
                  <a:lnTo>
                    <a:pt x="279992" y="22336"/>
                  </a:lnTo>
                  <a:lnTo>
                    <a:pt x="173997" y="10340"/>
                  </a:lnTo>
                  <a:lnTo>
                    <a:pt x="120222" y="5364"/>
                  </a:lnTo>
                  <a:lnTo>
                    <a:pt x="67769" y="2700"/>
                  </a:lnTo>
                  <a:lnTo>
                    <a:pt x="16522" y="3416"/>
                  </a:lnTo>
                  <a:lnTo>
                    <a:pt x="7175" y="3924"/>
                  </a:lnTo>
                  <a:lnTo>
                    <a:pt x="0" y="11937"/>
                  </a:lnTo>
                  <a:lnTo>
                    <a:pt x="1015" y="30645"/>
                  </a:lnTo>
                  <a:lnTo>
                    <a:pt x="9016" y="37820"/>
                  </a:lnTo>
                  <a:lnTo>
                    <a:pt x="18376" y="37299"/>
                  </a:lnTo>
                  <a:lnTo>
                    <a:pt x="67708" y="36643"/>
                  </a:lnTo>
                  <a:lnTo>
                    <a:pt x="118659" y="39279"/>
                  </a:lnTo>
                  <a:lnTo>
                    <a:pt x="171196" y="44170"/>
                  </a:lnTo>
                  <a:lnTo>
                    <a:pt x="275356" y="55965"/>
                  </a:lnTo>
                  <a:lnTo>
                    <a:pt x="328493" y="61290"/>
                  </a:lnTo>
                  <a:lnTo>
                    <a:pt x="384528" y="65509"/>
                  </a:lnTo>
                  <a:lnTo>
                    <a:pt x="443293" y="67881"/>
                  </a:lnTo>
                  <a:lnTo>
                    <a:pt x="495404" y="67989"/>
                  </a:lnTo>
                  <a:lnTo>
                    <a:pt x="546438" y="66434"/>
                  </a:lnTo>
                  <a:lnTo>
                    <a:pt x="596501" y="63560"/>
                  </a:lnTo>
                  <a:lnTo>
                    <a:pt x="645702" y="59710"/>
                  </a:lnTo>
                  <a:lnTo>
                    <a:pt x="694148" y="55227"/>
                  </a:lnTo>
                  <a:lnTo>
                    <a:pt x="797208" y="44948"/>
                  </a:lnTo>
                  <a:lnTo>
                    <a:pt x="852541" y="39981"/>
                  </a:lnTo>
                  <a:lnTo>
                    <a:pt x="908746" y="36121"/>
                  </a:lnTo>
                  <a:lnTo>
                    <a:pt x="966622" y="33934"/>
                  </a:lnTo>
                  <a:lnTo>
                    <a:pt x="1014163" y="34168"/>
                  </a:lnTo>
                  <a:lnTo>
                    <a:pt x="1061956" y="36465"/>
                  </a:lnTo>
                  <a:lnTo>
                    <a:pt x="1110137" y="40439"/>
                  </a:lnTo>
                  <a:lnTo>
                    <a:pt x="1158842" y="45703"/>
                  </a:lnTo>
                  <a:lnTo>
                    <a:pt x="1208206" y="51867"/>
                  </a:lnTo>
                  <a:lnTo>
                    <a:pt x="1303684" y="64593"/>
                  </a:lnTo>
                  <a:lnTo>
                    <a:pt x="1349461" y="70395"/>
                  </a:lnTo>
                  <a:lnTo>
                    <a:pt x="1395647" y="75636"/>
                  </a:lnTo>
                  <a:lnTo>
                    <a:pt x="1442193" y="80002"/>
                  </a:lnTo>
                  <a:lnTo>
                    <a:pt x="1489049" y="83178"/>
                  </a:lnTo>
                  <a:lnTo>
                    <a:pt x="1536166" y="84848"/>
                  </a:lnTo>
                  <a:lnTo>
                    <a:pt x="1545539" y="85013"/>
                  </a:lnTo>
                  <a:lnTo>
                    <a:pt x="1553260" y="77546"/>
                  </a:lnTo>
                  <a:lnTo>
                    <a:pt x="1553590" y="58800"/>
                  </a:lnTo>
                  <a:lnTo>
                    <a:pt x="1546123" y="51079"/>
                  </a:lnTo>
                  <a:lnTo>
                    <a:pt x="1536750" y="50914"/>
                  </a:lnTo>
                  <a:lnTo>
                    <a:pt x="1481317" y="48753"/>
                  </a:lnTo>
                  <a:lnTo>
                    <a:pt x="1426083" y="44534"/>
                  </a:lnTo>
                  <a:lnTo>
                    <a:pt x="1371181" y="38795"/>
                  </a:lnTo>
                  <a:lnTo>
                    <a:pt x="1316742" y="32077"/>
                  </a:lnTo>
                  <a:lnTo>
                    <a:pt x="1212069" y="18150"/>
                  </a:lnTo>
                  <a:lnTo>
                    <a:pt x="1162009" y="11904"/>
                  </a:lnTo>
                  <a:lnTo>
                    <a:pt x="1112543" y="6572"/>
                  </a:lnTo>
                  <a:lnTo>
                    <a:pt x="1063496" y="2548"/>
                  </a:lnTo>
                  <a:lnTo>
                    <a:pt x="1014690" y="226"/>
                  </a:lnTo>
                  <a:lnTo>
                    <a:pt x="965949" y="0"/>
                  </a:lnTo>
                  <a:close/>
                </a:path>
              </a:pathLst>
            </a:custGeom>
            <a:solidFill>
              <a:srgbClr val="A7A9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621151" y="4859553"/>
              <a:ext cx="1553845" cy="85090"/>
            </a:xfrm>
            <a:custGeom>
              <a:avLst/>
              <a:gdLst/>
              <a:ahLst/>
              <a:cxnLst/>
              <a:rect l="l" t="t" r="r" b="b"/>
              <a:pathLst>
                <a:path w="1553845" h="85089">
                  <a:moveTo>
                    <a:pt x="729843" y="17576"/>
                  </a:moveTo>
                  <a:lnTo>
                    <a:pt x="683916" y="22125"/>
                  </a:lnTo>
                  <a:lnTo>
                    <a:pt x="637399" y="26359"/>
                  </a:lnTo>
                  <a:lnTo>
                    <a:pt x="590219" y="29967"/>
                  </a:lnTo>
                  <a:lnTo>
                    <a:pt x="542303" y="32640"/>
                  </a:lnTo>
                  <a:lnTo>
                    <a:pt x="493576" y="34070"/>
                  </a:lnTo>
                  <a:lnTo>
                    <a:pt x="443966" y="33947"/>
                  </a:lnTo>
                  <a:lnTo>
                    <a:pt x="386725" y="31664"/>
                  </a:lnTo>
                  <a:lnTo>
                    <a:pt x="332282" y="27582"/>
                  </a:lnTo>
                  <a:lnTo>
                    <a:pt x="279992" y="22336"/>
                  </a:lnTo>
                  <a:lnTo>
                    <a:pt x="229209" y="16560"/>
                  </a:lnTo>
                  <a:lnTo>
                    <a:pt x="173997" y="10340"/>
                  </a:lnTo>
                  <a:lnTo>
                    <a:pt x="120222" y="5364"/>
                  </a:lnTo>
                  <a:lnTo>
                    <a:pt x="67769" y="2700"/>
                  </a:lnTo>
                  <a:lnTo>
                    <a:pt x="16522" y="3416"/>
                  </a:lnTo>
                  <a:lnTo>
                    <a:pt x="7175" y="3924"/>
                  </a:lnTo>
                  <a:lnTo>
                    <a:pt x="0" y="11937"/>
                  </a:lnTo>
                  <a:lnTo>
                    <a:pt x="508" y="21285"/>
                  </a:lnTo>
                  <a:lnTo>
                    <a:pt x="1015" y="30645"/>
                  </a:lnTo>
                  <a:lnTo>
                    <a:pt x="9016" y="37820"/>
                  </a:lnTo>
                  <a:lnTo>
                    <a:pt x="18376" y="37299"/>
                  </a:lnTo>
                  <a:lnTo>
                    <a:pt x="67708" y="36643"/>
                  </a:lnTo>
                  <a:lnTo>
                    <a:pt x="118659" y="39279"/>
                  </a:lnTo>
                  <a:lnTo>
                    <a:pt x="171196" y="44170"/>
                  </a:lnTo>
                  <a:lnTo>
                    <a:pt x="225285" y="50279"/>
                  </a:lnTo>
                  <a:lnTo>
                    <a:pt x="275356" y="55965"/>
                  </a:lnTo>
                  <a:lnTo>
                    <a:pt x="328493" y="61290"/>
                  </a:lnTo>
                  <a:lnTo>
                    <a:pt x="384528" y="65509"/>
                  </a:lnTo>
                  <a:lnTo>
                    <a:pt x="443293" y="67881"/>
                  </a:lnTo>
                  <a:lnTo>
                    <a:pt x="495404" y="67989"/>
                  </a:lnTo>
                  <a:lnTo>
                    <a:pt x="546438" y="66434"/>
                  </a:lnTo>
                  <a:lnTo>
                    <a:pt x="596501" y="63560"/>
                  </a:lnTo>
                  <a:lnTo>
                    <a:pt x="645702" y="59710"/>
                  </a:lnTo>
                  <a:lnTo>
                    <a:pt x="694148" y="55227"/>
                  </a:lnTo>
                  <a:lnTo>
                    <a:pt x="741946" y="50457"/>
                  </a:lnTo>
                  <a:lnTo>
                    <a:pt x="781340" y="46520"/>
                  </a:lnTo>
                  <a:lnTo>
                    <a:pt x="820202" y="42822"/>
                  </a:lnTo>
                  <a:lnTo>
                    <a:pt x="858766" y="39532"/>
                  </a:lnTo>
                  <a:lnTo>
                    <a:pt x="897267" y="36817"/>
                  </a:lnTo>
                  <a:lnTo>
                    <a:pt x="919899" y="35102"/>
                  </a:lnTo>
                  <a:lnTo>
                    <a:pt x="939126" y="34279"/>
                  </a:lnTo>
                  <a:lnTo>
                    <a:pt x="949937" y="34028"/>
                  </a:lnTo>
                  <a:lnTo>
                    <a:pt x="957410" y="34022"/>
                  </a:lnTo>
                  <a:lnTo>
                    <a:pt x="966622" y="33934"/>
                  </a:lnTo>
                  <a:lnTo>
                    <a:pt x="1014163" y="34168"/>
                  </a:lnTo>
                  <a:lnTo>
                    <a:pt x="1061956" y="36465"/>
                  </a:lnTo>
                  <a:lnTo>
                    <a:pt x="1110137" y="40439"/>
                  </a:lnTo>
                  <a:lnTo>
                    <a:pt x="1158842" y="45703"/>
                  </a:lnTo>
                  <a:lnTo>
                    <a:pt x="1208206" y="51867"/>
                  </a:lnTo>
                  <a:lnTo>
                    <a:pt x="1258366" y="58546"/>
                  </a:lnTo>
                  <a:lnTo>
                    <a:pt x="1303684" y="64593"/>
                  </a:lnTo>
                  <a:lnTo>
                    <a:pt x="1349461" y="70395"/>
                  </a:lnTo>
                  <a:lnTo>
                    <a:pt x="1395647" y="75636"/>
                  </a:lnTo>
                  <a:lnTo>
                    <a:pt x="1442193" y="80002"/>
                  </a:lnTo>
                  <a:lnTo>
                    <a:pt x="1489049" y="83178"/>
                  </a:lnTo>
                  <a:lnTo>
                    <a:pt x="1536166" y="84848"/>
                  </a:lnTo>
                  <a:lnTo>
                    <a:pt x="1545539" y="85013"/>
                  </a:lnTo>
                  <a:lnTo>
                    <a:pt x="1553260" y="77546"/>
                  </a:lnTo>
                  <a:lnTo>
                    <a:pt x="1553425" y="68173"/>
                  </a:lnTo>
                  <a:lnTo>
                    <a:pt x="1553590" y="58800"/>
                  </a:lnTo>
                  <a:lnTo>
                    <a:pt x="1546123" y="51079"/>
                  </a:lnTo>
                  <a:lnTo>
                    <a:pt x="1536750" y="50914"/>
                  </a:lnTo>
                  <a:lnTo>
                    <a:pt x="1481317" y="48753"/>
                  </a:lnTo>
                  <a:lnTo>
                    <a:pt x="1426083" y="44534"/>
                  </a:lnTo>
                  <a:lnTo>
                    <a:pt x="1371181" y="38795"/>
                  </a:lnTo>
                  <a:lnTo>
                    <a:pt x="1316742" y="32077"/>
                  </a:lnTo>
                  <a:lnTo>
                    <a:pt x="1262900" y="24917"/>
                  </a:lnTo>
                  <a:lnTo>
                    <a:pt x="1212069" y="18150"/>
                  </a:lnTo>
                  <a:lnTo>
                    <a:pt x="1162009" y="11904"/>
                  </a:lnTo>
                  <a:lnTo>
                    <a:pt x="1112543" y="6572"/>
                  </a:lnTo>
                  <a:lnTo>
                    <a:pt x="1063496" y="2548"/>
                  </a:lnTo>
                  <a:lnTo>
                    <a:pt x="1014690" y="226"/>
                  </a:lnTo>
                  <a:lnTo>
                    <a:pt x="965949" y="0"/>
                  </a:lnTo>
                  <a:lnTo>
                    <a:pt x="918223" y="1607"/>
                  </a:lnTo>
                  <a:lnTo>
                    <a:pt x="872567" y="4354"/>
                  </a:lnTo>
                  <a:lnTo>
                    <a:pt x="827305" y="8042"/>
                  </a:lnTo>
                  <a:lnTo>
                    <a:pt x="780757" y="12471"/>
                  </a:lnTo>
                  <a:lnTo>
                    <a:pt x="748563" y="15697"/>
                  </a:lnTo>
                  <a:lnTo>
                    <a:pt x="745223" y="16027"/>
                  </a:lnTo>
                  <a:lnTo>
                    <a:pt x="741870" y="16370"/>
                  </a:lnTo>
                  <a:lnTo>
                    <a:pt x="738543" y="16700"/>
                  </a:lnTo>
                  <a:lnTo>
                    <a:pt x="735647" y="16992"/>
                  </a:lnTo>
                  <a:lnTo>
                    <a:pt x="732751" y="17284"/>
                  </a:lnTo>
                  <a:lnTo>
                    <a:pt x="729843" y="17576"/>
                  </a:lnTo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5147424" y="4911890"/>
              <a:ext cx="27305" cy="31750"/>
            </a:xfrm>
            <a:custGeom>
              <a:avLst/>
              <a:gdLst/>
              <a:ahLst/>
              <a:cxnLst/>
              <a:rect l="l" t="t" r="r" b="b"/>
              <a:pathLst>
                <a:path w="27304" h="31750">
                  <a:moveTo>
                    <a:pt x="21081" y="0"/>
                  </a:moveTo>
                  <a:lnTo>
                    <a:pt x="6083" y="0"/>
                  </a:lnTo>
                  <a:lnTo>
                    <a:pt x="0" y="7086"/>
                  </a:lnTo>
                  <a:lnTo>
                    <a:pt x="0" y="24587"/>
                  </a:lnTo>
                  <a:lnTo>
                    <a:pt x="6083" y="31673"/>
                  </a:lnTo>
                  <a:lnTo>
                    <a:pt x="21081" y="31673"/>
                  </a:lnTo>
                  <a:lnTo>
                    <a:pt x="27152" y="24587"/>
                  </a:lnTo>
                  <a:lnTo>
                    <a:pt x="27152" y="15836"/>
                  </a:lnTo>
                  <a:lnTo>
                    <a:pt x="27152" y="7086"/>
                  </a:lnTo>
                  <a:lnTo>
                    <a:pt x="2108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5147424" y="4911890"/>
              <a:ext cx="27305" cy="31750"/>
            </a:xfrm>
            <a:custGeom>
              <a:avLst/>
              <a:gdLst/>
              <a:ahLst/>
              <a:cxnLst/>
              <a:rect l="l" t="t" r="r" b="b"/>
              <a:pathLst>
                <a:path w="27304" h="31750">
                  <a:moveTo>
                    <a:pt x="27152" y="15836"/>
                  </a:moveTo>
                  <a:lnTo>
                    <a:pt x="27152" y="24587"/>
                  </a:lnTo>
                  <a:lnTo>
                    <a:pt x="21081" y="31673"/>
                  </a:lnTo>
                  <a:lnTo>
                    <a:pt x="13576" y="31673"/>
                  </a:lnTo>
                  <a:lnTo>
                    <a:pt x="6083" y="31673"/>
                  </a:lnTo>
                  <a:lnTo>
                    <a:pt x="0" y="24587"/>
                  </a:lnTo>
                  <a:lnTo>
                    <a:pt x="0" y="15836"/>
                  </a:lnTo>
                  <a:lnTo>
                    <a:pt x="0" y="7086"/>
                  </a:lnTo>
                  <a:lnTo>
                    <a:pt x="6083" y="0"/>
                  </a:lnTo>
                  <a:lnTo>
                    <a:pt x="13576" y="0"/>
                  </a:lnTo>
                  <a:lnTo>
                    <a:pt x="21081" y="0"/>
                  </a:lnTo>
                  <a:lnTo>
                    <a:pt x="27152" y="7086"/>
                  </a:lnTo>
                  <a:lnTo>
                    <a:pt x="27152" y="1583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5148643" y="4911890"/>
              <a:ext cx="26034" cy="31750"/>
            </a:xfrm>
            <a:custGeom>
              <a:avLst/>
              <a:gdLst/>
              <a:ahLst/>
              <a:cxnLst/>
              <a:rect l="l" t="t" r="r" b="b"/>
              <a:pathLst>
                <a:path w="26035" h="31750">
                  <a:moveTo>
                    <a:pt x="19862" y="0"/>
                  </a:moveTo>
                  <a:lnTo>
                    <a:pt x="12357" y="0"/>
                  </a:lnTo>
                  <a:lnTo>
                    <a:pt x="7670" y="0"/>
                  </a:lnTo>
                  <a:lnTo>
                    <a:pt x="3530" y="2781"/>
                  </a:lnTo>
                  <a:lnTo>
                    <a:pt x="1092" y="7010"/>
                  </a:lnTo>
                  <a:lnTo>
                    <a:pt x="12357" y="7912"/>
                  </a:lnTo>
                  <a:lnTo>
                    <a:pt x="12357" y="23749"/>
                  </a:lnTo>
                  <a:lnTo>
                    <a:pt x="0" y="22313"/>
                  </a:lnTo>
                  <a:lnTo>
                    <a:pt x="2120" y="27825"/>
                  </a:lnTo>
                  <a:lnTo>
                    <a:pt x="6845" y="31673"/>
                  </a:lnTo>
                  <a:lnTo>
                    <a:pt x="19862" y="31673"/>
                  </a:lnTo>
                  <a:lnTo>
                    <a:pt x="25933" y="24587"/>
                  </a:lnTo>
                  <a:lnTo>
                    <a:pt x="25933" y="7086"/>
                  </a:lnTo>
                  <a:lnTo>
                    <a:pt x="1986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5148643" y="4911890"/>
              <a:ext cx="26034" cy="31750"/>
            </a:xfrm>
            <a:custGeom>
              <a:avLst/>
              <a:gdLst/>
              <a:ahLst/>
              <a:cxnLst/>
              <a:rect l="l" t="t" r="r" b="b"/>
              <a:pathLst>
                <a:path w="26035" h="31750">
                  <a:moveTo>
                    <a:pt x="12357" y="0"/>
                  </a:moveTo>
                  <a:lnTo>
                    <a:pt x="7670" y="0"/>
                  </a:lnTo>
                  <a:lnTo>
                    <a:pt x="3530" y="2781"/>
                  </a:lnTo>
                  <a:lnTo>
                    <a:pt x="1092" y="7010"/>
                  </a:lnTo>
                  <a:lnTo>
                    <a:pt x="12357" y="7912"/>
                  </a:lnTo>
                  <a:lnTo>
                    <a:pt x="12357" y="23749"/>
                  </a:lnTo>
                  <a:lnTo>
                    <a:pt x="0" y="22313"/>
                  </a:lnTo>
                  <a:lnTo>
                    <a:pt x="2120" y="27825"/>
                  </a:lnTo>
                  <a:lnTo>
                    <a:pt x="6845" y="31673"/>
                  </a:lnTo>
                  <a:lnTo>
                    <a:pt x="12357" y="31673"/>
                  </a:lnTo>
                  <a:lnTo>
                    <a:pt x="19862" y="31673"/>
                  </a:lnTo>
                  <a:lnTo>
                    <a:pt x="25933" y="24587"/>
                  </a:lnTo>
                  <a:lnTo>
                    <a:pt x="25933" y="15836"/>
                  </a:lnTo>
                  <a:lnTo>
                    <a:pt x="25933" y="7086"/>
                  </a:lnTo>
                  <a:lnTo>
                    <a:pt x="19862" y="0"/>
                  </a:lnTo>
                  <a:lnTo>
                    <a:pt x="12357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5147424" y="4918900"/>
              <a:ext cx="13970" cy="17145"/>
            </a:xfrm>
            <a:custGeom>
              <a:avLst/>
              <a:gdLst/>
              <a:ahLst/>
              <a:cxnLst/>
              <a:rect l="l" t="t" r="r" b="b"/>
              <a:pathLst>
                <a:path w="13970" h="17145">
                  <a:moveTo>
                    <a:pt x="9415" y="16255"/>
                  </a:moveTo>
                  <a:lnTo>
                    <a:pt x="9829" y="16738"/>
                  </a:lnTo>
                  <a:lnTo>
                    <a:pt x="13576" y="16738"/>
                  </a:lnTo>
                  <a:lnTo>
                    <a:pt x="9415" y="16255"/>
                  </a:lnTo>
                  <a:close/>
                </a:path>
                <a:path w="13970" h="17145">
                  <a:moveTo>
                    <a:pt x="2311" y="0"/>
                  </a:moveTo>
                  <a:lnTo>
                    <a:pt x="850" y="2514"/>
                  </a:lnTo>
                  <a:lnTo>
                    <a:pt x="0" y="5549"/>
                  </a:lnTo>
                  <a:lnTo>
                    <a:pt x="0" y="11137"/>
                  </a:lnTo>
                  <a:lnTo>
                    <a:pt x="444" y="13322"/>
                  </a:lnTo>
                  <a:lnTo>
                    <a:pt x="1219" y="15303"/>
                  </a:lnTo>
                  <a:lnTo>
                    <a:pt x="9415" y="16255"/>
                  </a:lnTo>
                  <a:lnTo>
                    <a:pt x="6903" y="13322"/>
                  </a:lnTo>
                  <a:lnTo>
                    <a:pt x="6794" y="4457"/>
                  </a:lnTo>
                  <a:lnTo>
                    <a:pt x="9829" y="901"/>
                  </a:lnTo>
                  <a:lnTo>
                    <a:pt x="13576" y="901"/>
                  </a:lnTo>
                  <a:lnTo>
                    <a:pt x="231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5147424" y="4918900"/>
              <a:ext cx="13970" cy="17145"/>
            </a:xfrm>
            <a:custGeom>
              <a:avLst/>
              <a:gdLst/>
              <a:ahLst/>
              <a:cxnLst/>
              <a:rect l="l" t="t" r="r" b="b"/>
              <a:pathLst>
                <a:path w="13970" h="17145">
                  <a:moveTo>
                    <a:pt x="6794" y="8826"/>
                  </a:moveTo>
                  <a:lnTo>
                    <a:pt x="6794" y="4457"/>
                  </a:lnTo>
                  <a:lnTo>
                    <a:pt x="9829" y="901"/>
                  </a:lnTo>
                  <a:lnTo>
                    <a:pt x="13576" y="901"/>
                  </a:lnTo>
                  <a:lnTo>
                    <a:pt x="2311" y="0"/>
                  </a:lnTo>
                  <a:lnTo>
                    <a:pt x="850" y="2514"/>
                  </a:lnTo>
                  <a:lnTo>
                    <a:pt x="0" y="5549"/>
                  </a:lnTo>
                  <a:lnTo>
                    <a:pt x="0" y="8826"/>
                  </a:lnTo>
                  <a:lnTo>
                    <a:pt x="0" y="11137"/>
                  </a:lnTo>
                  <a:lnTo>
                    <a:pt x="444" y="13322"/>
                  </a:lnTo>
                  <a:lnTo>
                    <a:pt x="1219" y="15303"/>
                  </a:lnTo>
                  <a:lnTo>
                    <a:pt x="13576" y="16738"/>
                  </a:lnTo>
                  <a:lnTo>
                    <a:pt x="9829" y="16738"/>
                  </a:lnTo>
                  <a:lnTo>
                    <a:pt x="6794" y="13195"/>
                  </a:lnTo>
                  <a:lnTo>
                    <a:pt x="6794" y="882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5154218" y="4919802"/>
              <a:ext cx="13970" cy="15875"/>
            </a:xfrm>
            <a:custGeom>
              <a:avLst/>
              <a:gdLst/>
              <a:ahLst/>
              <a:cxnLst/>
              <a:rect l="l" t="t" r="r" b="b"/>
              <a:pathLst>
                <a:path w="13970" h="15875">
                  <a:moveTo>
                    <a:pt x="10540" y="0"/>
                  </a:moveTo>
                  <a:lnTo>
                    <a:pt x="3035" y="0"/>
                  </a:lnTo>
                  <a:lnTo>
                    <a:pt x="0" y="3556"/>
                  </a:lnTo>
                  <a:lnTo>
                    <a:pt x="0" y="12293"/>
                  </a:lnTo>
                  <a:lnTo>
                    <a:pt x="3035" y="15836"/>
                  </a:lnTo>
                  <a:lnTo>
                    <a:pt x="10540" y="15836"/>
                  </a:lnTo>
                  <a:lnTo>
                    <a:pt x="13576" y="12293"/>
                  </a:lnTo>
                  <a:lnTo>
                    <a:pt x="13576" y="7924"/>
                  </a:lnTo>
                  <a:lnTo>
                    <a:pt x="13576" y="3556"/>
                  </a:lnTo>
                  <a:lnTo>
                    <a:pt x="1054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5154218" y="4919802"/>
              <a:ext cx="13970" cy="15875"/>
            </a:xfrm>
            <a:custGeom>
              <a:avLst/>
              <a:gdLst/>
              <a:ahLst/>
              <a:cxnLst/>
              <a:rect l="l" t="t" r="r" b="b"/>
              <a:pathLst>
                <a:path w="13970" h="15875">
                  <a:moveTo>
                    <a:pt x="13576" y="7924"/>
                  </a:moveTo>
                  <a:lnTo>
                    <a:pt x="13576" y="12293"/>
                  </a:lnTo>
                  <a:lnTo>
                    <a:pt x="10540" y="15836"/>
                  </a:lnTo>
                  <a:lnTo>
                    <a:pt x="6781" y="15836"/>
                  </a:lnTo>
                  <a:lnTo>
                    <a:pt x="3035" y="15836"/>
                  </a:lnTo>
                  <a:lnTo>
                    <a:pt x="0" y="12293"/>
                  </a:lnTo>
                  <a:lnTo>
                    <a:pt x="0" y="7924"/>
                  </a:lnTo>
                  <a:lnTo>
                    <a:pt x="0" y="3556"/>
                  </a:lnTo>
                  <a:lnTo>
                    <a:pt x="3035" y="0"/>
                  </a:lnTo>
                  <a:lnTo>
                    <a:pt x="6781" y="0"/>
                  </a:lnTo>
                  <a:lnTo>
                    <a:pt x="10540" y="0"/>
                  </a:lnTo>
                  <a:lnTo>
                    <a:pt x="13576" y="3556"/>
                  </a:lnTo>
                  <a:lnTo>
                    <a:pt x="13576" y="7924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5147424" y="4918900"/>
              <a:ext cx="21590" cy="17780"/>
            </a:xfrm>
            <a:custGeom>
              <a:avLst/>
              <a:gdLst/>
              <a:ahLst/>
              <a:cxnLst/>
              <a:rect l="l" t="t" r="r" b="b"/>
              <a:pathLst>
                <a:path w="21589" h="17779">
                  <a:moveTo>
                    <a:pt x="21018" y="4038"/>
                  </a:moveTo>
                  <a:lnTo>
                    <a:pt x="17678" y="165"/>
                  </a:lnTo>
                  <a:lnTo>
                    <a:pt x="9474" y="165"/>
                  </a:lnTo>
                  <a:lnTo>
                    <a:pt x="9144" y="558"/>
                  </a:lnTo>
                  <a:lnTo>
                    <a:pt x="2311" y="0"/>
                  </a:lnTo>
                  <a:lnTo>
                    <a:pt x="850" y="2514"/>
                  </a:lnTo>
                  <a:lnTo>
                    <a:pt x="0" y="5549"/>
                  </a:lnTo>
                  <a:lnTo>
                    <a:pt x="0" y="11137"/>
                  </a:lnTo>
                  <a:lnTo>
                    <a:pt x="444" y="13322"/>
                  </a:lnTo>
                  <a:lnTo>
                    <a:pt x="1219" y="15303"/>
                  </a:lnTo>
                  <a:lnTo>
                    <a:pt x="8293" y="16129"/>
                  </a:lnTo>
                  <a:lnTo>
                    <a:pt x="9474" y="17500"/>
                  </a:lnTo>
                  <a:lnTo>
                    <a:pt x="17678" y="17500"/>
                  </a:lnTo>
                  <a:lnTo>
                    <a:pt x="21018" y="13614"/>
                  </a:lnTo>
                  <a:lnTo>
                    <a:pt x="21018" y="8826"/>
                  </a:lnTo>
                  <a:lnTo>
                    <a:pt x="21018" y="403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5153571" y="4919065"/>
              <a:ext cx="15240" cy="17780"/>
            </a:xfrm>
            <a:custGeom>
              <a:avLst/>
              <a:gdLst/>
              <a:ahLst/>
              <a:cxnLst/>
              <a:rect l="l" t="t" r="r" b="b"/>
              <a:pathLst>
                <a:path w="15239" h="17779">
                  <a:moveTo>
                    <a:pt x="14871" y="8661"/>
                  </a:moveTo>
                  <a:lnTo>
                    <a:pt x="14871" y="13449"/>
                  </a:lnTo>
                  <a:lnTo>
                    <a:pt x="11531" y="17335"/>
                  </a:lnTo>
                  <a:lnTo>
                    <a:pt x="7429" y="17335"/>
                  </a:lnTo>
                  <a:lnTo>
                    <a:pt x="3327" y="17335"/>
                  </a:lnTo>
                  <a:lnTo>
                    <a:pt x="0" y="13449"/>
                  </a:lnTo>
                  <a:lnTo>
                    <a:pt x="0" y="8661"/>
                  </a:lnTo>
                  <a:lnTo>
                    <a:pt x="0" y="3873"/>
                  </a:lnTo>
                  <a:lnTo>
                    <a:pt x="3327" y="0"/>
                  </a:lnTo>
                  <a:lnTo>
                    <a:pt x="7429" y="0"/>
                  </a:lnTo>
                  <a:lnTo>
                    <a:pt x="11531" y="0"/>
                  </a:lnTo>
                  <a:lnTo>
                    <a:pt x="14871" y="3873"/>
                  </a:lnTo>
                  <a:lnTo>
                    <a:pt x="14871" y="8661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4334649" y="4896777"/>
              <a:ext cx="10795" cy="1270"/>
            </a:xfrm>
            <a:custGeom>
              <a:avLst/>
              <a:gdLst/>
              <a:ahLst/>
              <a:cxnLst/>
              <a:rect l="l" t="t" r="r" b="b"/>
              <a:pathLst>
                <a:path w="10795" h="1270">
                  <a:moveTo>
                    <a:pt x="10413" y="0"/>
                  </a:moveTo>
                  <a:lnTo>
                    <a:pt x="0" y="1041"/>
                  </a:lnTo>
                  <a:lnTo>
                    <a:pt x="10413" y="0"/>
                  </a:lnTo>
                  <a:close/>
                </a:path>
              </a:pathLst>
            </a:custGeom>
            <a:solidFill>
              <a:srgbClr val="ABAD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4334700" y="4892801"/>
              <a:ext cx="50800" cy="5715"/>
            </a:xfrm>
            <a:custGeom>
              <a:avLst/>
              <a:gdLst/>
              <a:ahLst/>
              <a:cxnLst/>
              <a:rect l="l" t="t" r="r" b="b"/>
              <a:pathLst>
                <a:path w="50800" h="5714">
                  <a:moveTo>
                    <a:pt x="50190" y="0"/>
                  </a:moveTo>
                  <a:lnTo>
                    <a:pt x="29718" y="2044"/>
                  </a:lnTo>
                  <a:lnTo>
                    <a:pt x="10363" y="3975"/>
                  </a:lnTo>
                  <a:lnTo>
                    <a:pt x="0" y="5130"/>
                  </a:lnTo>
                  <a:lnTo>
                    <a:pt x="101" y="5321"/>
                  </a:lnTo>
                  <a:lnTo>
                    <a:pt x="241" y="5549"/>
                  </a:lnTo>
                  <a:lnTo>
                    <a:pt x="50190" y="0"/>
                  </a:lnTo>
                  <a:close/>
                </a:path>
              </a:pathLst>
            </a:custGeom>
            <a:solidFill>
              <a:srgbClr val="A9ABA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4334992" y="4888636"/>
              <a:ext cx="92075" cy="10795"/>
            </a:xfrm>
            <a:custGeom>
              <a:avLst/>
              <a:gdLst/>
              <a:ahLst/>
              <a:cxnLst/>
              <a:rect l="l" t="t" r="r" b="b"/>
              <a:pathLst>
                <a:path w="92075" h="10795">
                  <a:moveTo>
                    <a:pt x="68808" y="2273"/>
                  </a:moveTo>
                  <a:lnTo>
                    <a:pt x="49898" y="4165"/>
                  </a:lnTo>
                  <a:lnTo>
                    <a:pt x="0" y="9779"/>
                  </a:lnTo>
                  <a:lnTo>
                    <a:pt x="114" y="9906"/>
                  </a:lnTo>
                  <a:lnTo>
                    <a:pt x="68808" y="2273"/>
                  </a:lnTo>
                  <a:close/>
                </a:path>
                <a:path w="92075" h="10795">
                  <a:moveTo>
                    <a:pt x="87718" y="381"/>
                  </a:moveTo>
                  <a:lnTo>
                    <a:pt x="68808" y="2273"/>
                  </a:lnTo>
                  <a:lnTo>
                    <a:pt x="165" y="9969"/>
                  </a:lnTo>
                  <a:lnTo>
                    <a:pt x="292" y="10096"/>
                  </a:lnTo>
                  <a:lnTo>
                    <a:pt x="87718" y="381"/>
                  </a:lnTo>
                  <a:close/>
                </a:path>
                <a:path w="92075" h="10795">
                  <a:moveTo>
                    <a:pt x="91541" y="0"/>
                  </a:moveTo>
                  <a:lnTo>
                    <a:pt x="355" y="10160"/>
                  </a:lnTo>
                  <a:lnTo>
                    <a:pt x="482" y="10287"/>
                  </a:lnTo>
                  <a:lnTo>
                    <a:pt x="91478" y="177"/>
                  </a:lnTo>
                  <a:lnTo>
                    <a:pt x="91541" y="0"/>
                  </a:lnTo>
                  <a:close/>
                </a:path>
              </a:pathLst>
            </a:custGeom>
            <a:solidFill>
              <a:srgbClr val="A7A9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4335475" y="4888877"/>
              <a:ext cx="91440" cy="10795"/>
            </a:xfrm>
            <a:custGeom>
              <a:avLst/>
              <a:gdLst/>
              <a:ahLst/>
              <a:cxnLst/>
              <a:rect l="l" t="t" r="r" b="b"/>
              <a:pathLst>
                <a:path w="91439" h="10795">
                  <a:moveTo>
                    <a:pt x="90970" y="0"/>
                  </a:moveTo>
                  <a:lnTo>
                    <a:pt x="0" y="10045"/>
                  </a:lnTo>
                  <a:lnTo>
                    <a:pt x="254" y="10261"/>
                  </a:lnTo>
                  <a:lnTo>
                    <a:pt x="90893" y="177"/>
                  </a:lnTo>
                  <a:lnTo>
                    <a:pt x="90970" y="0"/>
                  </a:lnTo>
                  <a:close/>
                </a:path>
              </a:pathLst>
            </a:custGeom>
            <a:solidFill>
              <a:srgbClr val="A5A7A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4335729" y="4889131"/>
              <a:ext cx="90805" cy="10795"/>
            </a:xfrm>
            <a:custGeom>
              <a:avLst/>
              <a:gdLst/>
              <a:ahLst/>
              <a:cxnLst/>
              <a:rect l="l" t="t" r="r" b="b"/>
              <a:pathLst>
                <a:path w="90804" h="10795">
                  <a:moveTo>
                    <a:pt x="90449" y="444"/>
                  </a:moveTo>
                  <a:lnTo>
                    <a:pt x="508" y="10375"/>
                  </a:lnTo>
                  <a:lnTo>
                    <a:pt x="787" y="10553"/>
                  </a:lnTo>
                  <a:lnTo>
                    <a:pt x="90398" y="596"/>
                  </a:lnTo>
                  <a:lnTo>
                    <a:pt x="90449" y="444"/>
                  </a:lnTo>
                  <a:close/>
                </a:path>
                <a:path w="90804" h="10795">
                  <a:moveTo>
                    <a:pt x="90538" y="215"/>
                  </a:moveTo>
                  <a:lnTo>
                    <a:pt x="241" y="10198"/>
                  </a:lnTo>
                  <a:lnTo>
                    <a:pt x="508" y="10375"/>
                  </a:lnTo>
                  <a:lnTo>
                    <a:pt x="90474" y="368"/>
                  </a:lnTo>
                  <a:lnTo>
                    <a:pt x="90538" y="215"/>
                  </a:lnTo>
                  <a:close/>
                </a:path>
                <a:path w="90804" h="10795">
                  <a:moveTo>
                    <a:pt x="90614" y="0"/>
                  </a:moveTo>
                  <a:lnTo>
                    <a:pt x="0" y="10007"/>
                  </a:lnTo>
                  <a:lnTo>
                    <a:pt x="241" y="10198"/>
                  </a:lnTo>
                  <a:lnTo>
                    <a:pt x="90563" y="152"/>
                  </a:lnTo>
                  <a:lnTo>
                    <a:pt x="90614" y="0"/>
                  </a:lnTo>
                  <a:close/>
                </a:path>
              </a:pathLst>
            </a:custGeom>
            <a:solidFill>
              <a:srgbClr val="A3A5A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4336516" y="4889728"/>
              <a:ext cx="90170" cy="10795"/>
            </a:xfrm>
            <a:custGeom>
              <a:avLst/>
              <a:gdLst/>
              <a:ahLst/>
              <a:cxnLst/>
              <a:rect l="l" t="t" r="r" b="b"/>
              <a:pathLst>
                <a:path w="90170" h="10795">
                  <a:moveTo>
                    <a:pt x="89484" y="317"/>
                  </a:moveTo>
                  <a:lnTo>
                    <a:pt x="317" y="10134"/>
                  </a:lnTo>
                  <a:lnTo>
                    <a:pt x="685" y="10337"/>
                  </a:lnTo>
                  <a:lnTo>
                    <a:pt x="89420" y="469"/>
                  </a:lnTo>
                  <a:lnTo>
                    <a:pt x="89484" y="317"/>
                  </a:lnTo>
                  <a:close/>
                </a:path>
                <a:path w="90170" h="10795">
                  <a:moveTo>
                    <a:pt x="89611" y="0"/>
                  </a:moveTo>
                  <a:lnTo>
                    <a:pt x="0" y="9956"/>
                  </a:lnTo>
                  <a:lnTo>
                    <a:pt x="89509" y="241"/>
                  </a:lnTo>
                  <a:lnTo>
                    <a:pt x="89611" y="0"/>
                  </a:lnTo>
                  <a:close/>
                </a:path>
              </a:pathLst>
            </a:custGeom>
            <a:solidFill>
              <a:srgbClr val="A1A3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4337202" y="4890261"/>
              <a:ext cx="88900" cy="10795"/>
            </a:xfrm>
            <a:custGeom>
              <a:avLst/>
              <a:gdLst/>
              <a:ahLst/>
              <a:cxnLst/>
              <a:rect l="l" t="t" r="r" b="b"/>
              <a:pathLst>
                <a:path w="88900" h="10795">
                  <a:moveTo>
                    <a:pt x="88544" y="457"/>
                  </a:moveTo>
                  <a:lnTo>
                    <a:pt x="711" y="10147"/>
                  </a:lnTo>
                  <a:lnTo>
                    <a:pt x="1104" y="10312"/>
                  </a:lnTo>
                  <a:lnTo>
                    <a:pt x="88480" y="596"/>
                  </a:lnTo>
                  <a:lnTo>
                    <a:pt x="88544" y="457"/>
                  </a:lnTo>
                  <a:close/>
                </a:path>
                <a:path w="88900" h="10795">
                  <a:moveTo>
                    <a:pt x="88620" y="228"/>
                  </a:moveTo>
                  <a:lnTo>
                    <a:pt x="342" y="9969"/>
                  </a:lnTo>
                  <a:lnTo>
                    <a:pt x="711" y="10147"/>
                  </a:lnTo>
                  <a:lnTo>
                    <a:pt x="88569" y="381"/>
                  </a:lnTo>
                  <a:lnTo>
                    <a:pt x="88620" y="228"/>
                  </a:lnTo>
                  <a:close/>
                </a:path>
                <a:path w="88900" h="10795">
                  <a:moveTo>
                    <a:pt x="88709" y="0"/>
                  </a:moveTo>
                  <a:lnTo>
                    <a:pt x="0" y="9804"/>
                  </a:lnTo>
                  <a:lnTo>
                    <a:pt x="342" y="9969"/>
                  </a:lnTo>
                  <a:lnTo>
                    <a:pt x="88658" y="152"/>
                  </a:lnTo>
                  <a:lnTo>
                    <a:pt x="88709" y="0"/>
                  </a:lnTo>
                  <a:close/>
                </a:path>
              </a:pathLst>
            </a:custGeom>
            <a:solidFill>
              <a:srgbClr val="9FA1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4338307" y="4890947"/>
              <a:ext cx="87630" cy="10160"/>
            </a:xfrm>
            <a:custGeom>
              <a:avLst/>
              <a:gdLst/>
              <a:ahLst/>
              <a:cxnLst/>
              <a:rect l="l" t="t" r="r" b="b"/>
              <a:pathLst>
                <a:path w="87629" h="10160">
                  <a:moveTo>
                    <a:pt x="87160" y="457"/>
                  </a:moveTo>
                  <a:lnTo>
                    <a:pt x="901" y="9982"/>
                  </a:lnTo>
                  <a:lnTo>
                    <a:pt x="1358" y="10134"/>
                  </a:lnTo>
                  <a:lnTo>
                    <a:pt x="87096" y="609"/>
                  </a:lnTo>
                  <a:lnTo>
                    <a:pt x="87160" y="457"/>
                  </a:lnTo>
                  <a:close/>
                </a:path>
                <a:path w="87629" h="10160">
                  <a:moveTo>
                    <a:pt x="87249" y="228"/>
                  </a:moveTo>
                  <a:lnTo>
                    <a:pt x="419" y="9791"/>
                  </a:lnTo>
                  <a:lnTo>
                    <a:pt x="901" y="9982"/>
                  </a:lnTo>
                  <a:lnTo>
                    <a:pt x="87185" y="381"/>
                  </a:lnTo>
                  <a:lnTo>
                    <a:pt x="87249" y="228"/>
                  </a:lnTo>
                  <a:close/>
                </a:path>
                <a:path w="87629" h="10160">
                  <a:moveTo>
                    <a:pt x="87337" y="0"/>
                  </a:moveTo>
                  <a:lnTo>
                    <a:pt x="0" y="9626"/>
                  </a:lnTo>
                  <a:lnTo>
                    <a:pt x="87274" y="165"/>
                  </a:lnTo>
                  <a:lnTo>
                    <a:pt x="87337" y="0"/>
                  </a:lnTo>
                  <a:close/>
                </a:path>
              </a:pathLst>
            </a:custGeom>
            <a:solidFill>
              <a:srgbClr val="9D9F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4339666" y="4891633"/>
              <a:ext cx="85725" cy="10160"/>
            </a:xfrm>
            <a:custGeom>
              <a:avLst/>
              <a:gdLst/>
              <a:ahLst/>
              <a:cxnLst/>
              <a:rect l="l" t="t" r="r" b="b"/>
              <a:pathLst>
                <a:path w="85725" h="10160">
                  <a:moveTo>
                    <a:pt x="85712" y="0"/>
                  </a:moveTo>
                  <a:lnTo>
                    <a:pt x="0" y="9448"/>
                  </a:lnTo>
                  <a:lnTo>
                    <a:pt x="469" y="9613"/>
                  </a:lnTo>
                  <a:lnTo>
                    <a:pt x="990" y="9766"/>
                  </a:lnTo>
                  <a:lnTo>
                    <a:pt x="85559" y="393"/>
                  </a:lnTo>
                  <a:lnTo>
                    <a:pt x="85661" y="139"/>
                  </a:lnTo>
                  <a:lnTo>
                    <a:pt x="85712" y="0"/>
                  </a:lnTo>
                  <a:close/>
                </a:path>
              </a:pathLst>
            </a:custGeom>
            <a:solidFill>
              <a:srgbClr val="9B9DA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4340657" y="4892027"/>
              <a:ext cx="85090" cy="10160"/>
            </a:xfrm>
            <a:custGeom>
              <a:avLst/>
              <a:gdLst/>
              <a:ahLst/>
              <a:cxnLst/>
              <a:rect l="l" t="t" r="r" b="b"/>
              <a:pathLst>
                <a:path w="85089" h="10160">
                  <a:moveTo>
                    <a:pt x="84467" y="215"/>
                  </a:moveTo>
                  <a:lnTo>
                    <a:pt x="533" y="9525"/>
                  </a:lnTo>
                  <a:lnTo>
                    <a:pt x="1143" y="9702"/>
                  </a:lnTo>
                  <a:lnTo>
                    <a:pt x="84289" y="660"/>
                  </a:lnTo>
                  <a:lnTo>
                    <a:pt x="84391" y="444"/>
                  </a:lnTo>
                  <a:lnTo>
                    <a:pt x="84467" y="215"/>
                  </a:lnTo>
                  <a:close/>
                </a:path>
                <a:path w="85089" h="10160">
                  <a:moveTo>
                    <a:pt x="84569" y="0"/>
                  </a:moveTo>
                  <a:lnTo>
                    <a:pt x="0" y="9372"/>
                  </a:lnTo>
                  <a:lnTo>
                    <a:pt x="84467" y="215"/>
                  </a:lnTo>
                  <a:lnTo>
                    <a:pt x="84569" y="0"/>
                  </a:lnTo>
                  <a:close/>
                </a:path>
              </a:pathLst>
            </a:custGeom>
            <a:solidFill>
              <a:srgbClr val="999B9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4342384" y="4892687"/>
              <a:ext cx="83185" cy="9525"/>
            </a:xfrm>
            <a:custGeom>
              <a:avLst/>
              <a:gdLst/>
              <a:ahLst/>
              <a:cxnLst/>
              <a:rect l="l" t="t" r="r" b="b"/>
              <a:pathLst>
                <a:path w="83185" h="9525">
                  <a:moveTo>
                    <a:pt x="82473" y="228"/>
                  </a:moveTo>
                  <a:lnTo>
                    <a:pt x="596" y="9334"/>
                  </a:lnTo>
                  <a:lnTo>
                    <a:pt x="82384" y="444"/>
                  </a:lnTo>
                  <a:lnTo>
                    <a:pt x="82473" y="228"/>
                  </a:lnTo>
                  <a:close/>
                </a:path>
                <a:path w="83185" h="9525">
                  <a:moveTo>
                    <a:pt x="82562" y="0"/>
                  </a:moveTo>
                  <a:lnTo>
                    <a:pt x="0" y="9182"/>
                  </a:lnTo>
                  <a:lnTo>
                    <a:pt x="82473" y="228"/>
                  </a:lnTo>
                  <a:lnTo>
                    <a:pt x="82562" y="0"/>
                  </a:lnTo>
                  <a:close/>
                </a:path>
              </a:pathLst>
            </a:custGeom>
            <a:solidFill>
              <a:srgbClr val="97999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4343628" y="4893131"/>
              <a:ext cx="81280" cy="9525"/>
            </a:xfrm>
            <a:custGeom>
              <a:avLst/>
              <a:gdLst/>
              <a:ahLst/>
              <a:cxnLst/>
              <a:rect l="l" t="t" r="r" b="b"/>
              <a:pathLst>
                <a:path w="81279" h="9525">
                  <a:moveTo>
                    <a:pt x="80937" y="482"/>
                  </a:moveTo>
                  <a:lnTo>
                    <a:pt x="1498" y="9309"/>
                  </a:lnTo>
                  <a:lnTo>
                    <a:pt x="1778" y="9359"/>
                  </a:lnTo>
                  <a:lnTo>
                    <a:pt x="80835" y="698"/>
                  </a:lnTo>
                  <a:lnTo>
                    <a:pt x="80937" y="482"/>
                  </a:lnTo>
                  <a:close/>
                </a:path>
                <a:path w="81279" h="9525">
                  <a:moveTo>
                    <a:pt x="81140" y="0"/>
                  </a:moveTo>
                  <a:lnTo>
                    <a:pt x="0" y="9029"/>
                  </a:lnTo>
                  <a:lnTo>
                    <a:pt x="774" y="9182"/>
                  </a:lnTo>
                  <a:lnTo>
                    <a:pt x="80937" y="482"/>
                  </a:lnTo>
                  <a:lnTo>
                    <a:pt x="81026" y="254"/>
                  </a:lnTo>
                  <a:lnTo>
                    <a:pt x="81140" y="0"/>
                  </a:lnTo>
                  <a:close/>
                </a:path>
              </a:pathLst>
            </a:custGeom>
            <a:solidFill>
              <a:srgbClr val="95979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4345914" y="4893830"/>
              <a:ext cx="78740" cy="8890"/>
            </a:xfrm>
            <a:custGeom>
              <a:avLst/>
              <a:gdLst/>
              <a:ahLst/>
              <a:cxnLst/>
              <a:rect l="l" t="t" r="r" b="b"/>
              <a:pathLst>
                <a:path w="78739" h="8889">
                  <a:moveTo>
                    <a:pt x="78447" y="254"/>
                  </a:moveTo>
                  <a:lnTo>
                    <a:pt x="977" y="8851"/>
                  </a:lnTo>
                  <a:lnTo>
                    <a:pt x="78346" y="469"/>
                  </a:lnTo>
                  <a:lnTo>
                    <a:pt x="78447" y="254"/>
                  </a:lnTo>
                  <a:close/>
                </a:path>
                <a:path w="78739" h="8889">
                  <a:moveTo>
                    <a:pt x="78549" y="0"/>
                  </a:moveTo>
                  <a:lnTo>
                    <a:pt x="0" y="8737"/>
                  </a:lnTo>
                  <a:lnTo>
                    <a:pt x="330" y="8788"/>
                  </a:lnTo>
                  <a:lnTo>
                    <a:pt x="78447" y="254"/>
                  </a:lnTo>
                  <a:lnTo>
                    <a:pt x="78549" y="0"/>
                  </a:lnTo>
                  <a:close/>
                </a:path>
              </a:pathLst>
            </a:custGeom>
            <a:solidFill>
              <a:srgbClr val="93959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4347870" y="4894300"/>
              <a:ext cx="76835" cy="8890"/>
            </a:xfrm>
            <a:custGeom>
              <a:avLst/>
              <a:gdLst/>
              <a:ahLst/>
              <a:cxnLst/>
              <a:rect l="l" t="t" r="r" b="b"/>
              <a:pathLst>
                <a:path w="76835" h="8889">
                  <a:moveTo>
                    <a:pt x="76187" y="457"/>
                  </a:moveTo>
                  <a:lnTo>
                    <a:pt x="1079" y="8572"/>
                  </a:lnTo>
                  <a:lnTo>
                    <a:pt x="2222" y="8674"/>
                  </a:lnTo>
                  <a:lnTo>
                    <a:pt x="76187" y="457"/>
                  </a:lnTo>
                  <a:close/>
                </a:path>
                <a:path w="76835" h="8889">
                  <a:moveTo>
                    <a:pt x="76390" y="0"/>
                  </a:moveTo>
                  <a:lnTo>
                    <a:pt x="0" y="8470"/>
                  </a:lnTo>
                  <a:lnTo>
                    <a:pt x="1079" y="8572"/>
                  </a:lnTo>
                  <a:lnTo>
                    <a:pt x="76288" y="228"/>
                  </a:lnTo>
                  <a:lnTo>
                    <a:pt x="76390" y="0"/>
                  </a:lnTo>
                  <a:close/>
                </a:path>
              </a:pathLst>
            </a:custGeom>
            <a:solidFill>
              <a:srgbClr val="91939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4350093" y="4894833"/>
              <a:ext cx="74295" cy="8255"/>
            </a:xfrm>
            <a:custGeom>
              <a:avLst/>
              <a:gdLst/>
              <a:ahLst/>
              <a:cxnLst/>
              <a:rect l="l" t="t" r="r" b="b"/>
              <a:pathLst>
                <a:path w="74295" h="8254">
                  <a:moveTo>
                    <a:pt x="73926" y="0"/>
                  </a:moveTo>
                  <a:lnTo>
                    <a:pt x="0" y="8140"/>
                  </a:lnTo>
                  <a:lnTo>
                    <a:pt x="990" y="8242"/>
                  </a:lnTo>
                  <a:lnTo>
                    <a:pt x="73850" y="139"/>
                  </a:lnTo>
                  <a:lnTo>
                    <a:pt x="73926" y="0"/>
                  </a:lnTo>
                  <a:close/>
                </a:path>
              </a:pathLst>
            </a:custGeom>
            <a:solidFill>
              <a:srgbClr val="8F919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4352023" y="4895430"/>
              <a:ext cx="71755" cy="8255"/>
            </a:xfrm>
            <a:custGeom>
              <a:avLst/>
              <a:gdLst/>
              <a:ahLst/>
              <a:cxnLst/>
              <a:rect l="l" t="t" r="r" b="b"/>
              <a:pathLst>
                <a:path w="71754" h="8254">
                  <a:moveTo>
                    <a:pt x="71501" y="254"/>
                  </a:moveTo>
                  <a:lnTo>
                    <a:pt x="1854" y="8001"/>
                  </a:lnTo>
                  <a:lnTo>
                    <a:pt x="2628" y="8128"/>
                  </a:lnTo>
                  <a:lnTo>
                    <a:pt x="71361" y="482"/>
                  </a:lnTo>
                  <a:lnTo>
                    <a:pt x="71501" y="254"/>
                  </a:lnTo>
                  <a:close/>
                </a:path>
                <a:path w="71754" h="8254">
                  <a:moveTo>
                    <a:pt x="71666" y="0"/>
                  </a:moveTo>
                  <a:lnTo>
                    <a:pt x="0" y="7759"/>
                  </a:lnTo>
                  <a:lnTo>
                    <a:pt x="990" y="7874"/>
                  </a:lnTo>
                  <a:lnTo>
                    <a:pt x="1562" y="7962"/>
                  </a:lnTo>
                  <a:lnTo>
                    <a:pt x="71501" y="254"/>
                  </a:lnTo>
                  <a:lnTo>
                    <a:pt x="71666" y="0"/>
                  </a:lnTo>
                  <a:close/>
                </a:path>
              </a:pathLst>
            </a:custGeom>
            <a:solidFill>
              <a:srgbClr val="8D8F9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4354652" y="4895913"/>
              <a:ext cx="69215" cy="8255"/>
            </a:xfrm>
            <a:custGeom>
              <a:avLst/>
              <a:gdLst/>
              <a:ahLst/>
              <a:cxnLst/>
              <a:rect l="l" t="t" r="r" b="b"/>
              <a:pathLst>
                <a:path w="69214" h="8254">
                  <a:moveTo>
                    <a:pt x="68732" y="0"/>
                  </a:moveTo>
                  <a:lnTo>
                    <a:pt x="0" y="7645"/>
                  </a:lnTo>
                  <a:lnTo>
                    <a:pt x="736" y="7772"/>
                  </a:lnTo>
                  <a:lnTo>
                    <a:pt x="1447" y="7912"/>
                  </a:lnTo>
                  <a:lnTo>
                    <a:pt x="68389" y="482"/>
                  </a:lnTo>
                  <a:lnTo>
                    <a:pt x="68580" y="228"/>
                  </a:lnTo>
                  <a:lnTo>
                    <a:pt x="68732" y="0"/>
                  </a:lnTo>
                  <a:close/>
                </a:path>
              </a:pathLst>
            </a:custGeom>
            <a:solidFill>
              <a:srgbClr val="8C8E9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4356100" y="4896395"/>
              <a:ext cx="67310" cy="8255"/>
            </a:xfrm>
            <a:custGeom>
              <a:avLst/>
              <a:gdLst/>
              <a:ahLst/>
              <a:cxnLst/>
              <a:rect l="l" t="t" r="r" b="b"/>
              <a:pathLst>
                <a:path w="67310" h="8254">
                  <a:moveTo>
                    <a:pt x="66941" y="0"/>
                  </a:moveTo>
                  <a:lnTo>
                    <a:pt x="0" y="7429"/>
                  </a:lnTo>
                  <a:lnTo>
                    <a:pt x="635" y="7569"/>
                  </a:lnTo>
                  <a:lnTo>
                    <a:pt x="1231" y="7721"/>
                  </a:lnTo>
                  <a:lnTo>
                    <a:pt x="1841" y="7886"/>
                  </a:lnTo>
                  <a:lnTo>
                    <a:pt x="66382" y="711"/>
                  </a:lnTo>
                  <a:lnTo>
                    <a:pt x="66586" y="469"/>
                  </a:lnTo>
                  <a:lnTo>
                    <a:pt x="66763" y="241"/>
                  </a:lnTo>
                  <a:lnTo>
                    <a:pt x="66941" y="0"/>
                  </a:lnTo>
                  <a:close/>
                </a:path>
              </a:pathLst>
            </a:custGeom>
            <a:solidFill>
              <a:srgbClr val="8A8C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4357941" y="4897107"/>
              <a:ext cx="64769" cy="8255"/>
            </a:xfrm>
            <a:custGeom>
              <a:avLst/>
              <a:gdLst/>
              <a:ahLst/>
              <a:cxnLst/>
              <a:rect l="l" t="t" r="r" b="b"/>
              <a:pathLst>
                <a:path w="64770" h="8254">
                  <a:moveTo>
                    <a:pt x="64541" y="0"/>
                  </a:moveTo>
                  <a:lnTo>
                    <a:pt x="0" y="7175"/>
                  </a:lnTo>
                  <a:lnTo>
                    <a:pt x="508" y="7327"/>
                  </a:lnTo>
                  <a:lnTo>
                    <a:pt x="977" y="7493"/>
                  </a:lnTo>
                  <a:lnTo>
                    <a:pt x="1485" y="7670"/>
                  </a:lnTo>
                  <a:lnTo>
                    <a:pt x="63855" y="736"/>
                  </a:lnTo>
                  <a:lnTo>
                    <a:pt x="64109" y="469"/>
                  </a:lnTo>
                  <a:lnTo>
                    <a:pt x="64338" y="228"/>
                  </a:lnTo>
                  <a:lnTo>
                    <a:pt x="64541" y="0"/>
                  </a:lnTo>
                  <a:close/>
                </a:path>
              </a:pathLst>
            </a:custGeom>
            <a:solidFill>
              <a:srgbClr val="888A8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4359427" y="4897843"/>
              <a:ext cx="62865" cy="7620"/>
            </a:xfrm>
            <a:custGeom>
              <a:avLst/>
              <a:gdLst/>
              <a:ahLst/>
              <a:cxnLst/>
              <a:rect l="l" t="t" r="r" b="b"/>
              <a:pathLst>
                <a:path w="62864" h="7620">
                  <a:moveTo>
                    <a:pt x="62369" y="0"/>
                  </a:moveTo>
                  <a:lnTo>
                    <a:pt x="0" y="6934"/>
                  </a:lnTo>
                  <a:lnTo>
                    <a:pt x="406" y="7099"/>
                  </a:lnTo>
                  <a:lnTo>
                    <a:pt x="787" y="7264"/>
                  </a:lnTo>
                  <a:lnTo>
                    <a:pt x="61874" y="482"/>
                  </a:lnTo>
                  <a:lnTo>
                    <a:pt x="62128" y="241"/>
                  </a:lnTo>
                  <a:lnTo>
                    <a:pt x="62369" y="0"/>
                  </a:lnTo>
                  <a:close/>
                </a:path>
              </a:pathLst>
            </a:custGeom>
            <a:solidFill>
              <a:srgbClr val="86888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4360215" y="4898326"/>
              <a:ext cx="61594" cy="7620"/>
            </a:xfrm>
            <a:custGeom>
              <a:avLst/>
              <a:gdLst/>
              <a:ahLst/>
              <a:cxnLst/>
              <a:rect l="l" t="t" r="r" b="b"/>
              <a:pathLst>
                <a:path w="61595" h="7620">
                  <a:moveTo>
                    <a:pt x="61087" y="0"/>
                  </a:moveTo>
                  <a:lnTo>
                    <a:pt x="0" y="6781"/>
                  </a:lnTo>
                  <a:lnTo>
                    <a:pt x="355" y="6959"/>
                  </a:lnTo>
                  <a:lnTo>
                    <a:pt x="685" y="7137"/>
                  </a:lnTo>
                  <a:lnTo>
                    <a:pt x="990" y="7315"/>
                  </a:lnTo>
                  <a:lnTo>
                    <a:pt x="60223" y="749"/>
                  </a:lnTo>
                  <a:lnTo>
                    <a:pt x="60515" y="508"/>
                  </a:lnTo>
                  <a:lnTo>
                    <a:pt x="60820" y="241"/>
                  </a:lnTo>
                  <a:lnTo>
                    <a:pt x="61087" y="0"/>
                  </a:lnTo>
                  <a:close/>
                </a:path>
              </a:pathLst>
            </a:custGeom>
            <a:solidFill>
              <a:srgbClr val="84868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4361205" y="4899075"/>
              <a:ext cx="59690" cy="6985"/>
            </a:xfrm>
            <a:custGeom>
              <a:avLst/>
              <a:gdLst/>
              <a:ahLst/>
              <a:cxnLst/>
              <a:rect l="l" t="t" r="r" b="b"/>
              <a:pathLst>
                <a:path w="59689" h="6985">
                  <a:moveTo>
                    <a:pt x="59232" y="0"/>
                  </a:moveTo>
                  <a:lnTo>
                    <a:pt x="0" y="6565"/>
                  </a:lnTo>
                  <a:lnTo>
                    <a:pt x="317" y="6769"/>
                  </a:lnTo>
                  <a:lnTo>
                    <a:pt x="584" y="6946"/>
                  </a:lnTo>
                  <a:lnTo>
                    <a:pt x="58597" y="495"/>
                  </a:lnTo>
                  <a:lnTo>
                    <a:pt x="58915" y="254"/>
                  </a:lnTo>
                  <a:lnTo>
                    <a:pt x="59232" y="0"/>
                  </a:lnTo>
                  <a:close/>
                </a:path>
              </a:pathLst>
            </a:custGeom>
            <a:solidFill>
              <a:srgbClr val="82848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4361789" y="4899570"/>
              <a:ext cx="58419" cy="7620"/>
            </a:xfrm>
            <a:custGeom>
              <a:avLst/>
              <a:gdLst/>
              <a:ahLst/>
              <a:cxnLst/>
              <a:rect l="l" t="t" r="r" b="b"/>
              <a:pathLst>
                <a:path w="58420" h="7620">
                  <a:moveTo>
                    <a:pt x="58013" y="0"/>
                  </a:moveTo>
                  <a:lnTo>
                    <a:pt x="0" y="6451"/>
                  </a:lnTo>
                  <a:lnTo>
                    <a:pt x="254" y="6642"/>
                  </a:lnTo>
                  <a:lnTo>
                    <a:pt x="520" y="6845"/>
                  </a:lnTo>
                  <a:lnTo>
                    <a:pt x="749" y="7035"/>
                  </a:lnTo>
                  <a:lnTo>
                    <a:pt x="29095" y="3886"/>
                  </a:lnTo>
                  <a:lnTo>
                    <a:pt x="29857" y="3644"/>
                  </a:lnTo>
                  <a:lnTo>
                    <a:pt x="30568" y="3505"/>
                  </a:lnTo>
                  <a:lnTo>
                    <a:pt x="30810" y="3479"/>
                  </a:lnTo>
                  <a:lnTo>
                    <a:pt x="33794" y="3225"/>
                  </a:lnTo>
                  <a:lnTo>
                    <a:pt x="34823" y="3035"/>
                  </a:lnTo>
                  <a:lnTo>
                    <a:pt x="36093" y="2895"/>
                  </a:lnTo>
                  <a:lnTo>
                    <a:pt x="38087" y="2882"/>
                  </a:lnTo>
                  <a:lnTo>
                    <a:pt x="56870" y="800"/>
                  </a:lnTo>
                  <a:lnTo>
                    <a:pt x="57289" y="533"/>
                  </a:lnTo>
                  <a:lnTo>
                    <a:pt x="57670" y="254"/>
                  </a:lnTo>
                  <a:lnTo>
                    <a:pt x="58013" y="0"/>
                  </a:lnTo>
                  <a:close/>
                </a:path>
              </a:pathLst>
            </a:custGeom>
            <a:solidFill>
              <a:srgbClr val="8082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4362539" y="4900370"/>
              <a:ext cx="56515" cy="6985"/>
            </a:xfrm>
            <a:custGeom>
              <a:avLst/>
              <a:gdLst/>
              <a:ahLst/>
              <a:cxnLst/>
              <a:rect l="l" t="t" r="r" b="b"/>
              <a:pathLst>
                <a:path w="56514" h="6985">
                  <a:moveTo>
                    <a:pt x="28346" y="3086"/>
                  </a:moveTo>
                  <a:lnTo>
                    <a:pt x="0" y="6235"/>
                  </a:lnTo>
                  <a:lnTo>
                    <a:pt x="228" y="6413"/>
                  </a:lnTo>
                  <a:lnTo>
                    <a:pt x="444" y="6604"/>
                  </a:lnTo>
                  <a:lnTo>
                    <a:pt x="26784" y="3683"/>
                  </a:lnTo>
                  <a:lnTo>
                    <a:pt x="27482" y="3390"/>
                  </a:lnTo>
                  <a:lnTo>
                    <a:pt x="27762" y="3276"/>
                  </a:lnTo>
                  <a:lnTo>
                    <a:pt x="28346" y="3086"/>
                  </a:lnTo>
                  <a:close/>
                </a:path>
                <a:path w="56514" h="6985">
                  <a:moveTo>
                    <a:pt x="56121" y="0"/>
                  </a:moveTo>
                  <a:lnTo>
                    <a:pt x="37338" y="2082"/>
                  </a:lnTo>
                  <a:lnTo>
                    <a:pt x="38900" y="2120"/>
                  </a:lnTo>
                  <a:lnTo>
                    <a:pt x="39268" y="2133"/>
                  </a:lnTo>
                  <a:lnTo>
                    <a:pt x="40081" y="2209"/>
                  </a:lnTo>
                  <a:lnTo>
                    <a:pt x="54991" y="546"/>
                  </a:lnTo>
                  <a:lnTo>
                    <a:pt x="55613" y="254"/>
                  </a:lnTo>
                  <a:lnTo>
                    <a:pt x="56121" y="0"/>
                  </a:lnTo>
                  <a:close/>
                </a:path>
              </a:pathLst>
            </a:custGeom>
            <a:solidFill>
              <a:srgbClr val="7E808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4362983" y="4900917"/>
              <a:ext cx="54610" cy="6985"/>
            </a:xfrm>
            <a:custGeom>
              <a:avLst/>
              <a:gdLst/>
              <a:ahLst/>
              <a:cxnLst/>
              <a:rect l="l" t="t" r="r" b="b"/>
              <a:pathLst>
                <a:path w="54610" h="6985">
                  <a:moveTo>
                    <a:pt x="26339" y="3136"/>
                  </a:moveTo>
                  <a:lnTo>
                    <a:pt x="0" y="6057"/>
                  </a:lnTo>
                  <a:lnTo>
                    <a:pt x="215" y="6248"/>
                  </a:lnTo>
                  <a:lnTo>
                    <a:pt x="444" y="6451"/>
                  </a:lnTo>
                  <a:lnTo>
                    <a:pt x="660" y="6654"/>
                  </a:lnTo>
                  <a:lnTo>
                    <a:pt x="24688" y="3975"/>
                  </a:lnTo>
                  <a:lnTo>
                    <a:pt x="25196" y="3695"/>
                  </a:lnTo>
                  <a:lnTo>
                    <a:pt x="25768" y="3416"/>
                  </a:lnTo>
                  <a:lnTo>
                    <a:pt x="26339" y="3136"/>
                  </a:lnTo>
                  <a:close/>
                </a:path>
                <a:path w="54610" h="6985">
                  <a:moveTo>
                    <a:pt x="54546" y="0"/>
                  </a:moveTo>
                  <a:lnTo>
                    <a:pt x="39636" y="1663"/>
                  </a:lnTo>
                  <a:lnTo>
                    <a:pt x="40652" y="1752"/>
                  </a:lnTo>
                  <a:lnTo>
                    <a:pt x="41757" y="1866"/>
                  </a:lnTo>
                  <a:lnTo>
                    <a:pt x="53759" y="292"/>
                  </a:lnTo>
                  <a:lnTo>
                    <a:pt x="54038" y="203"/>
                  </a:lnTo>
                  <a:lnTo>
                    <a:pt x="54546" y="0"/>
                  </a:lnTo>
                  <a:close/>
                </a:path>
              </a:pathLst>
            </a:custGeom>
            <a:solidFill>
              <a:srgbClr val="7C7E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4363644" y="4901958"/>
              <a:ext cx="50800" cy="6350"/>
            </a:xfrm>
            <a:custGeom>
              <a:avLst/>
              <a:gdLst/>
              <a:ahLst/>
              <a:cxnLst/>
              <a:rect l="l" t="t" r="r" b="b"/>
              <a:pathLst>
                <a:path w="50800" h="6350">
                  <a:moveTo>
                    <a:pt x="24028" y="2933"/>
                  </a:moveTo>
                  <a:lnTo>
                    <a:pt x="0" y="5613"/>
                  </a:lnTo>
                  <a:lnTo>
                    <a:pt x="215" y="5791"/>
                  </a:lnTo>
                  <a:lnTo>
                    <a:pt x="431" y="5981"/>
                  </a:lnTo>
                  <a:lnTo>
                    <a:pt x="23139" y="3467"/>
                  </a:lnTo>
                  <a:lnTo>
                    <a:pt x="23571" y="3200"/>
                  </a:lnTo>
                  <a:lnTo>
                    <a:pt x="24028" y="2933"/>
                  </a:lnTo>
                  <a:close/>
                </a:path>
                <a:path w="50800" h="6350">
                  <a:moveTo>
                    <a:pt x="50444" y="0"/>
                  </a:moveTo>
                  <a:lnTo>
                    <a:pt x="42595" y="876"/>
                  </a:lnTo>
                  <a:lnTo>
                    <a:pt x="43675" y="876"/>
                  </a:lnTo>
                  <a:lnTo>
                    <a:pt x="50444" y="0"/>
                  </a:lnTo>
                  <a:close/>
                </a:path>
              </a:pathLst>
            </a:custGeom>
            <a:solidFill>
              <a:srgbClr val="7B7C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4364075" y="4905425"/>
              <a:ext cx="22860" cy="3810"/>
            </a:xfrm>
            <a:custGeom>
              <a:avLst/>
              <a:gdLst/>
              <a:ahLst/>
              <a:cxnLst/>
              <a:rect l="l" t="t" r="r" b="b"/>
              <a:pathLst>
                <a:path w="22860" h="3810">
                  <a:moveTo>
                    <a:pt x="22707" y="0"/>
                  </a:moveTo>
                  <a:lnTo>
                    <a:pt x="0" y="2514"/>
                  </a:lnTo>
                  <a:lnTo>
                    <a:pt x="215" y="2717"/>
                  </a:lnTo>
                  <a:lnTo>
                    <a:pt x="444" y="2921"/>
                  </a:lnTo>
                  <a:lnTo>
                    <a:pt x="647" y="3111"/>
                  </a:lnTo>
                  <a:lnTo>
                    <a:pt x="850" y="3302"/>
                  </a:lnTo>
                  <a:lnTo>
                    <a:pt x="21031" y="1054"/>
                  </a:lnTo>
                  <a:lnTo>
                    <a:pt x="21437" y="800"/>
                  </a:lnTo>
                  <a:lnTo>
                    <a:pt x="21831" y="546"/>
                  </a:lnTo>
                  <a:lnTo>
                    <a:pt x="22250" y="279"/>
                  </a:lnTo>
                  <a:lnTo>
                    <a:pt x="22707" y="0"/>
                  </a:lnTo>
                  <a:close/>
                </a:path>
              </a:pathLst>
            </a:custGeom>
            <a:solidFill>
              <a:srgbClr val="797A7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4364926" y="4906479"/>
              <a:ext cx="20320" cy="3175"/>
            </a:xfrm>
            <a:custGeom>
              <a:avLst/>
              <a:gdLst/>
              <a:ahLst/>
              <a:cxnLst/>
              <a:rect l="l" t="t" r="r" b="b"/>
              <a:pathLst>
                <a:path w="20320" h="3175">
                  <a:moveTo>
                    <a:pt x="20180" y="0"/>
                  </a:moveTo>
                  <a:lnTo>
                    <a:pt x="0" y="2247"/>
                  </a:lnTo>
                  <a:lnTo>
                    <a:pt x="215" y="2438"/>
                  </a:lnTo>
                  <a:lnTo>
                    <a:pt x="444" y="2628"/>
                  </a:lnTo>
                  <a:lnTo>
                    <a:pt x="685" y="2832"/>
                  </a:lnTo>
                  <a:lnTo>
                    <a:pt x="18986" y="800"/>
                  </a:lnTo>
                  <a:lnTo>
                    <a:pt x="19392" y="533"/>
                  </a:lnTo>
                  <a:lnTo>
                    <a:pt x="19799" y="254"/>
                  </a:lnTo>
                  <a:lnTo>
                    <a:pt x="20180" y="0"/>
                  </a:lnTo>
                  <a:close/>
                </a:path>
              </a:pathLst>
            </a:custGeom>
            <a:solidFill>
              <a:srgbClr val="7778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4365612" y="4907279"/>
              <a:ext cx="18415" cy="5715"/>
            </a:xfrm>
            <a:custGeom>
              <a:avLst/>
              <a:gdLst/>
              <a:ahLst/>
              <a:cxnLst/>
              <a:rect l="l" t="t" r="r" b="b"/>
              <a:pathLst>
                <a:path w="18414" h="5714">
                  <a:moveTo>
                    <a:pt x="18300" y="0"/>
                  </a:moveTo>
                  <a:lnTo>
                    <a:pt x="0" y="2032"/>
                  </a:lnTo>
                  <a:lnTo>
                    <a:pt x="228" y="2222"/>
                  </a:lnTo>
                  <a:lnTo>
                    <a:pt x="2286" y="3937"/>
                  </a:lnTo>
                  <a:lnTo>
                    <a:pt x="4660" y="5372"/>
                  </a:lnTo>
                  <a:lnTo>
                    <a:pt x="13550" y="4038"/>
                  </a:lnTo>
                  <a:lnTo>
                    <a:pt x="14401" y="2590"/>
                  </a:lnTo>
                  <a:lnTo>
                    <a:pt x="17919" y="254"/>
                  </a:lnTo>
                  <a:lnTo>
                    <a:pt x="18300" y="0"/>
                  </a:lnTo>
                  <a:close/>
                </a:path>
              </a:pathLst>
            </a:custGeom>
            <a:solidFill>
              <a:srgbClr val="75767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4335361" y="4893271"/>
              <a:ext cx="89535" cy="20320"/>
            </a:xfrm>
            <a:custGeom>
              <a:avLst/>
              <a:gdLst/>
              <a:ahLst/>
              <a:cxnLst/>
              <a:rect l="l" t="t" r="r" b="b"/>
              <a:pathLst>
                <a:path w="89535" h="20320">
                  <a:moveTo>
                    <a:pt x="89344" y="0"/>
                  </a:moveTo>
                  <a:lnTo>
                    <a:pt x="88023" y="1498"/>
                  </a:lnTo>
                  <a:lnTo>
                    <a:pt x="83997" y="4546"/>
                  </a:lnTo>
                  <a:lnTo>
                    <a:pt x="81318" y="6413"/>
                  </a:lnTo>
                  <a:lnTo>
                    <a:pt x="73659" y="7708"/>
                  </a:lnTo>
                  <a:lnTo>
                    <a:pt x="63893" y="6553"/>
                  </a:lnTo>
                  <a:lnTo>
                    <a:pt x="61607" y="7137"/>
                  </a:lnTo>
                  <a:lnTo>
                    <a:pt x="54711" y="7708"/>
                  </a:lnTo>
                  <a:lnTo>
                    <a:pt x="44945" y="14312"/>
                  </a:lnTo>
                  <a:lnTo>
                    <a:pt x="44081" y="15735"/>
                  </a:lnTo>
                  <a:lnTo>
                    <a:pt x="32600" y="17462"/>
                  </a:lnTo>
                  <a:lnTo>
                    <a:pt x="29438" y="12014"/>
                  </a:lnTo>
                  <a:lnTo>
                    <a:pt x="22542" y="8000"/>
                  </a:lnTo>
                  <a:lnTo>
                    <a:pt x="15354" y="8140"/>
                  </a:lnTo>
                  <a:lnTo>
                    <a:pt x="8394" y="7518"/>
                  </a:lnTo>
                  <a:lnTo>
                    <a:pt x="3454" y="6807"/>
                  </a:lnTo>
                  <a:lnTo>
                    <a:pt x="0" y="5537"/>
                  </a:lnTo>
                  <a:lnTo>
                    <a:pt x="2311" y="7810"/>
                  </a:lnTo>
                  <a:lnTo>
                    <a:pt x="8851" y="9182"/>
                  </a:lnTo>
                  <a:lnTo>
                    <a:pt x="22263" y="10286"/>
                  </a:lnTo>
                  <a:lnTo>
                    <a:pt x="29159" y="14312"/>
                  </a:lnTo>
                  <a:lnTo>
                    <a:pt x="32308" y="19773"/>
                  </a:lnTo>
                  <a:lnTo>
                    <a:pt x="43802" y="18046"/>
                  </a:lnTo>
                  <a:lnTo>
                    <a:pt x="44653" y="16598"/>
                  </a:lnTo>
                  <a:lnTo>
                    <a:pt x="54419" y="9994"/>
                  </a:lnTo>
                  <a:lnTo>
                    <a:pt x="61315" y="9423"/>
                  </a:lnTo>
                  <a:lnTo>
                    <a:pt x="63614" y="8851"/>
                  </a:lnTo>
                  <a:lnTo>
                    <a:pt x="73367" y="9994"/>
                  </a:lnTo>
                  <a:lnTo>
                    <a:pt x="81025" y="8712"/>
                  </a:lnTo>
                  <a:lnTo>
                    <a:pt x="86588" y="4825"/>
                  </a:lnTo>
                  <a:lnTo>
                    <a:pt x="88061" y="2959"/>
                  </a:lnTo>
                  <a:lnTo>
                    <a:pt x="89344" y="0"/>
                  </a:lnTo>
                  <a:close/>
                </a:path>
              </a:pathLst>
            </a:custGeom>
            <a:solidFill>
              <a:srgbClr val="BCBE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4334650" y="4897843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5" h="635">
                  <a:moveTo>
                    <a:pt x="139" y="254"/>
                  </a:moveTo>
                  <a:lnTo>
                    <a:pt x="76" y="127"/>
                  </a:lnTo>
                  <a:lnTo>
                    <a:pt x="12" y="0"/>
                  </a:lnTo>
                  <a:lnTo>
                    <a:pt x="50" y="139"/>
                  </a:lnTo>
                  <a:close/>
                </a:path>
              </a:pathLst>
            </a:custGeom>
            <a:solidFill>
              <a:srgbClr val="ABAD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4334738" y="4898097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5" h="635">
                  <a:moveTo>
                    <a:pt x="190" y="228"/>
                  </a:moveTo>
                  <a:lnTo>
                    <a:pt x="101" y="76"/>
                  </a:lnTo>
                  <a:lnTo>
                    <a:pt x="76" y="241"/>
                  </a:lnTo>
                  <a:close/>
                </a:path>
              </a:pathLst>
            </a:custGeom>
            <a:solidFill>
              <a:srgbClr val="A9ABA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4334904" y="4888775"/>
              <a:ext cx="92075" cy="10160"/>
            </a:xfrm>
            <a:custGeom>
              <a:avLst/>
              <a:gdLst/>
              <a:ahLst/>
              <a:cxnLst/>
              <a:rect l="l" t="t" r="r" b="b"/>
              <a:pathLst>
                <a:path w="92075" h="10160">
                  <a:moveTo>
                    <a:pt x="330" y="9906"/>
                  </a:moveTo>
                  <a:lnTo>
                    <a:pt x="114" y="9664"/>
                  </a:lnTo>
                  <a:lnTo>
                    <a:pt x="0" y="9817"/>
                  </a:lnTo>
                  <a:lnTo>
                    <a:pt x="50" y="9944"/>
                  </a:lnTo>
                  <a:lnTo>
                    <a:pt x="330" y="9906"/>
                  </a:lnTo>
                  <a:close/>
                </a:path>
                <a:path w="92075" h="10160">
                  <a:moveTo>
                    <a:pt x="91605" y="0"/>
                  </a:moveTo>
                  <a:close/>
                </a:path>
              </a:pathLst>
            </a:custGeom>
            <a:solidFill>
              <a:srgbClr val="A7A9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4334954" y="4888890"/>
              <a:ext cx="92075" cy="10160"/>
            </a:xfrm>
            <a:custGeom>
              <a:avLst/>
              <a:gdLst/>
              <a:ahLst/>
              <a:cxnLst/>
              <a:rect l="l" t="t" r="r" b="b"/>
              <a:pathLst>
                <a:path w="92075" h="10160">
                  <a:moveTo>
                    <a:pt x="495" y="10007"/>
                  </a:moveTo>
                  <a:lnTo>
                    <a:pt x="279" y="9791"/>
                  </a:lnTo>
                  <a:lnTo>
                    <a:pt x="0" y="9829"/>
                  </a:lnTo>
                  <a:lnTo>
                    <a:pt x="63" y="9956"/>
                  </a:lnTo>
                  <a:lnTo>
                    <a:pt x="495" y="10007"/>
                  </a:lnTo>
                  <a:close/>
                </a:path>
                <a:path w="92075" h="10160">
                  <a:moveTo>
                    <a:pt x="91528" y="0"/>
                  </a:moveTo>
                  <a:lnTo>
                    <a:pt x="91427" y="139"/>
                  </a:lnTo>
                  <a:lnTo>
                    <a:pt x="91376" y="279"/>
                  </a:lnTo>
                  <a:lnTo>
                    <a:pt x="91503" y="139"/>
                  </a:lnTo>
                  <a:lnTo>
                    <a:pt x="91528" y="0"/>
                  </a:lnTo>
                  <a:close/>
                </a:path>
              </a:pathLst>
            </a:custGeom>
            <a:solidFill>
              <a:srgbClr val="A5A7A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4335069" y="4889156"/>
              <a:ext cx="91440" cy="10160"/>
            </a:xfrm>
            <a:custGeom>
              <a:avLst/>
              <a:gdLst/>
              <a:ahLst/>
              <a:cxnLst/>
              <a:rect l="l" t="t" r="r" b="b"/>
              <a:pathLst>
                <a:path w="91439" h="10160">
                  <a:moveTo>
                    <a:pt x="660" y="9982"/>
                  </a:moveTo>
                  <a:lnTo>
                    <a:pt x="520" y="9867"/>
                  </a:lnTo>
                  <a:lnTo>
                    <a:pt x="381" y="9740"/>
                  </a:lnTo>
                  <a:lnTo>
                    <a:pt x="0" y="9791"/>
                  </a:lnTo>
                  <a:lnTo>
                    <a:pt x="152" y="10033"/>
                  </a:lnTo>
                  <a:lnTo>
                    <a:pt x="660" y="9982"/>
                  </a:lnTo>
                  <a:close/>
                </a:path>
                <a:path w="91439" h="10160">
                  <a:moveTo>
                    <a:pt x="91363" y="0"/>
                  </a:moveTo>
                  <a:lnTo>
                    <a:pt x="91211" y="152"/>
                  </a:lnTo>
                  <a:lnTo>
                    <a:pt x="91160" y="292"/>
                  </a:lnTo>
                  <a:lnTo>
                    <a:pt x="91313" y="266"/>
                  </a:lnTo>
                  <a:lnTo>
                    <a:pt x="91338" y="139"/>
                  </a:lnTo>
                  <a:lnTo>
                    <a:pt x="91363" y="0"/>
                  </a:lnTo>
                  <a:close/>
                </a:path>
              </a:pathLst>
            </a:custGeom>
            <a:solidFill>
              <a:srgbClr val="A3A5A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4335221" y="4889423"/>
              <a:ext cx="91440" cy="10160"/>
            </a:xfrm>
            <a:custGeom>
              <a:avLst/>
              <a:gdLst/>
              <a:ahLst/>
              <a:cxnLst/>
              <a:rect l="l" t="t" r="r" b="b"/>
              <a:pathLst>
                <a:path w="91439" h="10160">
                  <a:moveTo>
                    <a:pt x="812" y="9944"/>
                  </a:moveTo>
                  <a:lnTo>
                    <a:pt x="660" y="9829"/>
                  </a:lnTo>
                  <a:lnTo>
                    <a:pt x="508" y="9715"/>
                  </a:lnTo>
                  <a:lnTo>
                    <a:pt x="0" y="9766"/>
                  </a:lnTo>
                  <a:lnTo>
                    <a:pt x="88" y="9893"/>
                  </a:lnTo>
                  <a:lnTo>
                    <a:pt x="812" y="9944"/>
                  </a:lnTo>
                  <a:close/>
                </a:path>
                <a:path w="91439" h="10160">
                  <a:moveTo>
                    <a:pt x="91160" y="0"/>
                  </a:moveTo>
                  <a:lnTo>
                    <a:pt x="91008" y="25"/>
                  </a:lnTo>
                  <a:lnTo>
                    <a:pt x="90906" y="279"/>
                  </a:lnTo>
                  <a:lnTo>
                    <a:pt x="91109" y="254"/>
                  </a:lnTo>
                  <a:lnTo>
                    <a:pt x="91135" y="114"/>
                  </a:lnTo>
                  <a:close/>
                </a:path>
              </a:pathLst>
            </a:custGeom>
            <a:solidFill>
              <a:srgbClr val="A1A3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4335412" y="4889677"/>
              <a:ext cx="91440" cy="10160"/>
            </a:xfrm>
            <a:custGeom>
              <a:avLst/>
              <a:gdLst/>
              <a:ahLst/>
              <a:cxnLst/>
              <a:rect l="l" t="t" r="r" b="b"/>
              <a:pathLst>
                <a:path w="91439" h="10160">
                  <a:moveTo>
                    <a:pt x="1117" y="10007"/>
                  </a:moveTo>
                  <a:lnTo>
                    <a:pt x="927" y="9893"/>
                  </a:lnTo>
                  <a:lnTo>
                    <a:pt x="762" y="9779"/>
                  </a:lnTo>
                  <a:lnTo>
                    <a:pt x="622" y="9690"/>
                  </a:lnTo>
                  <a:lnTo>
                    <a:pt x="0" y="9753"/>
                  </a:lnTo>
                  <a:lnTo>
                    <a:pt x="190" y="9982"/>
                  </a:lnTo>
                  <a:lnTo>
                    <a:pt x="1117" y="10007"/>
                  </a:lnTo>
                  <a:close/>
                </a:path>
                <a:path w="91439" h="10160">
                  <a:moveTo>
                    <a:pt x="90919" y="0"/>
                  </a:moveTo>
                  <a:lnTo>
                    <a:pt x="90716" y="25"/>
                  </a:lnTo>
                  <a:lnTo>
                    <a:pt x="90665" y="152"/>
                  </a:lnTo>
                  <a:lnTo>
                    <a:pt x="90614" y="292"/>
                  </a:lnTo>
                  <a:lnTo>
                    <a:pt x="90563" y="431"/>
                  </a:lnTo>
                  <a:lnTo>
                    <a:pt x="90830" y="406"/>
                  </a:lnTo>
                  <a:lnTo>
                    <a:pt x="90868" y="266"/>
                  </a:lnTo>
                  <a:lnTo>
                    <a:pt x="90893" y="127"/>
                  </a:lnTo>
                  <a:lnTo>
                    <a:pt x="90919" y="0"/>
                  </a:lnTo>
                  <a:close/>
                </a:path>
              </a:pathLst>
            </a:custGeom>
            <a:solidFill>
              <a:srgbClr val="9FA1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4335716" y="4890083"/>
              <a:ext cx="90805" cy="10160"/>
            </a:xfrm>
            <a:custGeom>
              <a:avLst/>
              <a:gdLst/>
              <a:ahLst/>
              <a:cxnLst/>
              <a:rect l="l" t="t" r="r" b="b"/>
              <a:pathLst>
                <a:path w="90804" h="10160">
                  <a:moveTo>
                    <a:pt x="1371" y="9918"/>
                  </a:moveTo>
                  <a:lnTo>
                    <a:pt x="1193" y="9829"/>
                  </a:lnTo>
                  <a:lnTo>
                    <a:pt x="990" y="9715"/>
                  </a:lnTo>
                  <a:lnTo>
                    <a:pt x="812" y="9601"/>
                  </a:lnTo>
                  <a:lnTo>
                    <a:pt x="0" y="9690"/>
                  </a:lnTo>
                  <a:lnTo>
                    <a:pt x="241" y="9931"/>
                  </a:lnTo>
                  <a:lnTo>
                    <a:pt x="1371" y="9918"/>
                  </a:lnTo>
                  <a:close/>
                </a:path>
                <a:path w="90804" h="10160">
                  <a:moveTo>
                    <a:pt x="90525" y="0"/>
                  </a:moveTo>
                  <a:lnTo>
                    <a:pt x="90258" y="25"/>
                  </a:lnTo>
                  <a:lnTo>
                    <a:pt x="90157" y="279"/>
                  </a:lnTo>
                  <a:lnTo>
                    <a:pt x="90106" y="419"/>
                  </a:lnTo>
                  <a:lnTo>
                    <a:pt x="90449" y="381"/>
                  </a:lnTo>
                  <a:lnTo>
                    <a:pt x="90487" y="241"/>
                  </a:lnTo>
                  <a:lnTo>
                    <a:pt x="90512" y="101"/>
                  </a:lnTo>
                  <a:close/>
                </a:path>
              </a:pathLst>
            </a:custGeom>
            <a:solidFill>
              <a:srgbClr val="9D9F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4336072" y="4890464"/>
              <a:ext cx="90170" cy="10160"/>
            </a:xfrm>
            <a:custGeom>
              <a:avLst/>
              <a:gdLst/>
              <a:ahLst/>
              <a:cxnLst/>
              <a:rect l="l" t="t" r="r" b="b"/>
              <a:pathLst>
                <a:path w="90170" h="10160">
                  <a:moveTo>
                    <a:pt x="1447" y="9753"/>
                  </a:moveTo>
                  <a:lnTo>
                    <a:pt x="1219" y="9639"/>
                  </a:lnTo>
                  <a:lnTo>
                    <a:pt x="1016" y="9537"/>
                  </a:lnTo>
                  <a:lnTo>
                    <a:pt x="0" y="9639"/>
                  </a:lnTo>
                  <a:lnTo>
                    <a:pt x="139" y="9753"/>
                  </a:lnTo>
                  <a:lnTo>
                    <a:pt x="292" y="9880"/>
                  </a:lnTo>
                  <a:lnTo>
                    <a:pt x="1447" y="9753"/>
                  </a:lnTo>
                  <a:close/>
                </a:path>
                <a:path w="90170" h="10160">
                  <a:moveTo>
                    <a:pt x="90093" y="0"/>
                  </a:moveTo>
                  <a:lnTo>
                    <a:pt x="89750" y="38"/>
                  </a:lnTo>
                  <a:lnTo>
                    <a:pt x="89700" y="165"/>
                  </a:lnTo>
                  <a:lnTo>
                    <a:pt x="89649" y="304"/>
                  </a:lnTo>
                  <a:lnTo>
                    <a:pt x="90043" y="266"/>
                  </a:lnTo>
                  <a:lnTo>
                    <a:pt x="90068" y="127"/>
                  </a:lnTo>
                  <a:lnTo>
                    <a:pt x="90093" y="0"/>
                  </a:lnTo>
                  <a:close/>
                </a:path>
              </a:pathLst>
            </a:custGeom>
            <a:solidFill>
              <a:srgbClr val="9B9DA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4336364" y="4890731"/>
              <a:ext cx="90170" cy="10160"/>
            </a:xfrm>
            <a:custGeom>
              <a:avLst/>
              <a:gdLst/>
              <a:ahLst/>
              <a:cxnLst/>
              <a:rect l="l" t="t" r="r" b="b"/>
              <a:pathLst>
                <a:path w="90170" h="10160">
                  <a:moveTo>
                    <a:pt x="1816" y="9791"/>
                  </a:moveTo>
                  <a:lnTo>
                    <a:pt x="1625" y="9702"/>
                  </a:lnTo>
                  <a:lnTo>
                    <a:pt x="1371" y="9588"/>
                  </a:lnTo>
                  <a:lnTo>
                    <a:pt x="1155" y="9486"/>
                  </a:lnTo>
                  <a:lnTo>
                    <a:pt x="0" y="9613"/>
                  </a:lnTo>
                  <a:lnTo>
                    <a:pt x="139" y="9728"/>
                  </a:lnTo>
                  <a:lnTo>
                    <a:pt x="304" y="9842"/>
                  </a:lnTo>
                  <a:lnTo>
                    <a:pt x="431" y="9931"/>
                  </a:lnTo>
                  <a:lnTo>
                    <a:pt x="1816" y="9791"/>
                  </a:lnTo>
                  <a:close/>
                </a:path>
                <a:path w="90170" h="10160">
                  <a:moveTo>
                    <a:pt x="89750" y="0"/>
                  </a:moveTo>
                  <a:lnTo>
                    <a:pt x="89357" y="38"/>
                  </a:lnTo>
                  <a:lnTo>
                    <a:pt x="89242" y="317"/>
                  </a:lnTo>
                  <a:lnTo>
                    <a:pt x="89662" y="381"/>
                  </a:lnTo>
                  <a:lnTo>
                    <a:pt x="89725" y="114"/>
                  </a:lnTo>
                  <a:close/>
                </a:path>
              </a:pathLst>
            </a:custGeom>
            <a:solidFill>
              <a:srgbClr val="999B9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4336796" y="4891112"/>
              <a:ext cx="89535" cy="10160"/>
            </a:xfrm>
            <a:custGeom>
              <a:avLst/>
              <a:gdLst/>
              <a:ahLst/>
              <a:cxnLst/>
              <a:rect l="l" t="t" r="r" b="b"/>
              <a:pathLst>
                <a:path w="89535" h="10160">
                  <a:moveTo>
                    <a:pt x="1905" y="9613"/>
                  </a:moveTo>
                  <a:lnTo>
                    <a:pt x="1638" y="9512"/>
                  </a:lnTo>
                  <a:lnTo>
                    <a:pt x="1384" y="9410"/>
                  </a:lnTo>
                  <a:lnTo>
                    <a:pt x="0" y="9550"/>
                  </a:lnTo>
                  <a:lnTo>
                    <a:pt x="165" y="9664"/>
                  </a:lnTo>
                  <a:lnTo>
                    <a:pt x="355" y="9779"/>
                  </a:lnTo>
                  <a:lnTo>
                    <a:pt x="1905" y="9613"/>
                  </a:lnTo>
                  <a:close/>
                </a:path>
                <a:path w="89535" h="10160">
                  <a:moveTo>
                    <a:pt x="89230" y="0"/>
                  </a:moveTo>
                  <a:lnTo>
                    <a:pt x="88773" y="50"/>
                  </a:lnTo>
                  <a:lnTo>
                    <a:pt x="88709" y="190"/>
                  </a:lnTo>
                  <a:lnTo>
                    <a:pt x="89192" y="139"/>
                  </a:lnTo>
                  <a:lnTo>
                    <a:pt x="89230" y="0"/>
                  </a:lnTo>
                  <a:close/>
                </a:path>
              </a:pathLst>
            </a:custGeom>
            <a:solidFill>
              <a:srgbClr val="97999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4337151" y="4891379"/>
              <a:ext cx="88900" cy="10160"/>
            </a:xfrm>
            <a:custGeom>
              <a:avLst/>
              <a:gdLst/>
              <a:ahLst/>
              <a:cxnLst/>
              <a:rect l="l" t="t" r="r" b="b"/>
              <a:pathLst>
                <a:path w="88900" h="10160">
                  <a:moveTo>
                    <a:pt x="2324" y="9639"/>
                  </a:moveTo>
                  <a:lnTo>
                    <a:pt x="2095" y="9563"/>
                  </a:lnTo>
                  <a:lnTo>
                    <a:pt x="1803" y="9448"/>
                  </a:lnTo>
                  <a:lnTo>
                    <a:pt x="1549" y="9347"/>
                  </a:lnTo>
                  <a:lnTo>
                    <a:pt x="0" y="9512"/>
                  </a:lnTo>
                  <a:lnTo>
                    <a:pt x="165" y="9626"/>
                  </a:lnTo>
                  <a:lnTo>
                    <a:pt x="355" y="9740"/>
                  </a:lnTo>
                  <a:lnTo>
                    <a:pt x="508" y="9829"/>
                  </a:lnTo>
                  <a:lnTo>
                    <a:pt x="2324" y="9639"/>
                  </a:lnTo>
                  <a:close/>
                </a:path>
                <a:path w="88900" h="10160">
                  <a:moveTo>
                    <a:pt x="88811" y="0"/>
                  </a:moveTo>
                  <a:lnTo>
                    <a:pt x="88303" y="63"/>
                  </a:lnTo>
                  <a:lnTo>
                    <a:pt x="88188" y="330"/>
                  </a:lnTo>
                  <a:lnTo>
                    <a:pt x="88722" y="381"/>
                  </a:lnTo>
                  <a:lnTo>
                    <a:pt x="88785" y="114"/>
                  </a:lnTo>
                  <a:close/>
                </a:path>
              </a:pathLst>
            </a:custGeom>
            <a:solidFill>
              <a:srgbClr val="95979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4337659" y="4891760"/>
              <a:ext cx="88265" cy="10160"/>
            </a:xfrm>
            <a:custGeom>
              <a:avLst/>
              <a:gdLst/>
              <a:ahLst/>
              <a:cxnLst/>
              <a:rect l="l" t="t" r="r" b="b"/>
              <a:pathLst>
                <a:path w="88264" h="10160">
                  <a:moveTo>
                    <a:pt x="2400" y="9461"/>
                  </a:moveTo>
                  <a:lnTo>
                    <a:pt x="2108" y="9359"/>
                  </a:lnTo>
                  <a:lnTo>
                    <a:pt x="1816" y="9258"/>
                  </a:lnTo>
                  <a:lnTo>
                    <a:pt x="0" y="9448"/>
                  </a:lnTo>
                  <a:lnTo>
                    <a:pt x="203" y="9563"/>
                  </a:lnTo>
                  <a:lnTo>
                    <a:pt x="406" y="9677"/>
                  </a:lnTo>
                  <a:lnTo>
                    <a:pt x="2400" y="9461"/>
                  </a:lnTo>
                  <a:close/>
                </a:path>
                <a:path w="88264" h="10160">
                  <a:moveTo>
                    <a:pt x="88214" y="0"/>
                  </a:moveTo>
                  <a:lnTo>
                    <a:pt x="87642" y="63"/>
                  </a:lnTo>
                  <a:lnTo>
                    <a:pt x="87591" y="203"/>
                  </a:lnTo>
                  <a:lnTo>
                    <a:pt x="87528" y="342"/>
                  </a:lnTo>
                  <a:lnTo>
                    <a:pt x="88150" y="279"/>
                  </a:lnTo>
                  <a:lnTo>
                    <a:pt x="88176" y="139"/>
                  </a:lnTo>
                  <a:lnTo>
                    <a:pt x="88214" y="0"/>
                  </a:lnTo>
                  <a:close/>
                </a:path>
              </a:pathLst>
            </a:custGeom>
            <a:solidFill>
              <a:srgbClr val="93959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4338066" y="4892039"/>
              <a:ext cx="88265" cy="10160"/>
            </a:xfrm>
            <a:custGeom>
              <a:avLst/>
              <a:gdLst/>
              <a:ahLst/>
              <a:cxnLst/>
              <a:rect l="l" t="t" r="r" b="b"/>
              <a:pathLst>
                <a:path w="88264" h="10160">
                  <a:moveTo>
                    <a:pt x="2895" y="9461"/>
                  </a:moveTo>
                  <a:lnTo>
                    <a:pt x="2628" y="9372"/>
                  </a:lnTo>
                  <a:lnTo>
                    <a:pt x="2298" y="9271"/>
                  </a:lnTo>
                  <a:lnTo>
                    <a:pt x="1993" y="9182"/>
                  </a:lnTo>
                  <a:lnTo>
                    <a:pt x="0" y="9398"/>
                  </a:lnTo>
                  <a:lnTo>
                    <a:pt x="190" y="9499"/>
                  </a:lnTo>
                  <a:lnTo>
                    <a:pt x="406" y="9613"/>
                  </a:lnTo>
                  <a:lnTo>
                    <a:pt x="584" y="9702"/>
                  </a:lnTo>
                  <a:lnTo>
                    <a:pt x="2895" y="9461"/>
                  </a:lnTo>
                  <a:close/>
                </a:path>
                <a:path w="88264" h="10160">
                  <a:moveTo>
                    <a:pt x="87744" y="0"/>
                  </a:moveTo>
                  <a:lnTo>
                    <a:pt x="87122" y="63"/>
                  </a:lnTo>
                  <a:lnTo>
                    <a:pt x="87020" y="342"/>
                  </a:lnTo>
                  <a:lnTo>
                    <a:pt x="87642" y="381"/>
                  </a:lnTo>
                  <a:lnTo>
                    <a:pt x="87706" y="101"/>
                  </a:lnTo>
                  <a:close/>
                </a:path>
              </a:pathLst>
            </a:custGeom>
            <a:solidFill>
              <a:srgbClr val="91939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4338650" y="4892420"/>
              <a:ext cx="87630" cy="10160"/>
            </a:xfrm>
            <a:custGeom>
              <a:avLst/>
              <a:gdLst/>
              <a:ahLst/>
              <a:cxnLst/>
              <a:rect l="l" t="t" r="r" b="b"/>
              <a:pathLst>
                <a:path w="87629" h="10160">
                  <a:moveTo>
                    <a:pt x="3009" y="9271"/>
                  </a:moveTo>
                  <a:lnTo>
                    <a:pt x="2654" y="9169"/>
                  </a:lnTo>
                  <a:lnTo>
                    <a:pt x="2311" y="9080"/>
                  </a:lnTo>
                  <a:lnTo>
                    <a:pt x="0" y="9321"/>
                  </a:lnTo>
                  <a:lnTo>
                    <a:pt x="215" y="9436"/>
                  </a:lnTo>
                  <a:lnTo>
                    <a:pt x="457" y="9537"/>
                  </a:lnTo>
                  <a:lnTo>
                    <a:pt x="3009" y="9271"/>
                  </a:lnTo>
                  <a:close/>
                </a:path>
                <a:path w="87629" h="10160">
                  <a:moveTo>
                    <a:pt x="87058" y="0"/>
                  </a:moveTo>
                  <a:lnTo>
                    <a:pt x="86385" y="63"/>
                  </a:lnTo>
                  <a:lnTo>
                    <a:pt x="86321" y="203"/>
                  </a:lnTo>
                  <a:lnTo>
                    <a:pt x="86271" y="342"/>
                  </a:lnTo>
                  <a:lnTo>
                    <a:pt x="86995" y="266"/>
                  </a:lnTo>
                  <a:lnTo>
                    <a:pt x="87033" y="127"/>
                  </a:lnTo>
                  <a:lnTo>
                    <a:pt x="87058" y="0"/>
                  </a:lnTo>
                  <a:close/>
                </a:path>
              </a:pathLst>
            </a:custGeom>
            <a:solidFill>
              <a:srgbClr val="8F919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4339107" y="4892687"/>
              <a:ext cx="86995" cy="9525"/>
            </a:xfrm>
            <a:custGeom>
              <a:avLst/>
              <a:gdLst/>
              <a:ahLst/>
              <a:cxnLst/>
              <a:rect l="l" t="t" r="r" b="b"/>
              <a:pathLst>
                <a:path w="86995" h="9525">
                  <a:moveTo>
                    <a:pt x="3276" y="9182"/>
                  </a:moveTo>
                  <a:lnTo>
                    <a:pt x="2908" y="9093"/>
                  </a:lnTo>
                  <a:lnTo>
                    <a:pt x="2552" y="9004"/>
                  </a:lnTo>
                  <a:lnTo>
                    <a:pt x="0" y="9271"/>
                  </a:lnTo>
                  <a:lnTo>
                    <a:pt x="215" y="9385"/>
                  </a:lnTo>
                  <a:lnTo>
                    <a:pt x="457" y="9486"/>
                  </a:lnTo>
                  <a:lnTo>
                    <a:pt x="3276" y="9182"/>
                  </a:lnTo>
                  <a:close/>
                </a:path>
                <a:path w="86995" h="9525">
                  <a:moveTo>
                    <a:pt x="86537" y="0"/>
                  </a:moveTo>
                  <a:lnTo>
                    <a:pt x="85813" y="76"/>
                  </a:lnTo>
                  <a:lnTo>
                    <a:pt x="85750" y="215"/>
                  </a:lnTo>
                  <a:lnTo>
                    <a:pt x="85699" y="355"/>
                  </a:lnTo>
                  <a:lnTo>
                    <a:pt x="86461" y="279"/>
                  </a:lnTo>
                  <a:lnTo>
                    <a:pt x="86499" y="139"/>
                  </a:lnTo>
                  <a:lnTo>
                    <a:pt x="86537" y="0"/>
                  </a:lnTo>
                  <a:close/>
                </a:path>
              </a:pathLst>
            </a:custGeom>
            <a:solidFill>
              <a:srgbClr val="8D8F9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4339564" y="4892966"/>
              <a:ext cx="86360" cy="9525"/>
            </a:xfrm>
            <a:custGeom>
              <a:avLst/>
              <a:gdLst/>
              <a:ahLst/>
              <a:cxnLst/>
              <a:rect l="l" t="t" r="r" b="b"/>
              <a:pathLst>
                <a:path w="86360" h="9525">
                  <a:moveTo>
                    <a:pt x="3505" y="9067"/>
                  </a:moveTo>
                  <a:lnTo>
                    <a:pt x="3124" y="8978"/>
                  </a:lnTo>
                  <a:lnTo>
                    <a:pt x="2819" y="8902"/>
                  </a:lnTo>
                  <a:lnTo>
                    <a:pt x="0" y="9207"/>
                  </a:lnTo>
                  <a:lnTo>
                    <a:pt x="190" y="9296"/>
                  </a:lnTo>
                  <a:lnTo>
                    <a:pt x="444" y="9398"/>
                  </a:lnTo>
                  <a:lnTo>
                    <a:pt x="3505" y="9067"/>
                  </a:lnTo>
                  <a:close/>
                </a:path>
                <a:path w="86360" h="9525">
                  <a:moveTo>
                    <a:pt x="86004" y="0"/>
                  </a:moveTo>
                  <a:lnTo>
                    <a:pt x="85242" y="76"/>
                  </a:lnTo>
                  <a:lnTo>
                    <a:pt x="85128" y="330"/>
                  </a:lnTo>
                  <a:lnTo>
                    <a:pt x="85940" y="241"/>
                  </a:lnTo>
                  <a:lnTo>
                    <a:pt x="85966" y="101"/>
                  </a:lnTo>
                  <a:close/>
                </a:path>
              </a:pathLst>
            </a:custGeom>
            <a:solidFill>
              <a:srgbClr val="8C8E9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4340009" y="4893208"/>
              <a:ext cx="85725" cy="9525"/>
            </a:xfrm>
            <a:custGeom>
              <a:avLst/>
              <a:gdLst/>
              <a:ahLst/>
              <a:cxnLst/>
              <a:rect l="l" t="t" r="r" b="b"/>
              <a:pathLst>
                <a:path w="85725" h="9525">
                  <a:moveTo>
                    <a:pt x="4330" y="9093"/>
                  </a:moveTo>
                  <a:lnTo>
                    <a:pt x="3886" y="9004"/>
                  </a:lnTo>
                  <a:lnTo>
                    <a:pt x="3467" y="8915"/>
                  </a:lnTo>
                  <a:lnTo>
                    <a:pt x="3060" y="8826"/>
                  </a:lnTo>
                  <a:lnTo>
                    <a:pt x="0" y="9156"/>
                  </a:lnTo>
                  <a:lnTo>
                    <a:pt x="241" y="9258"/>
                  </a:lnTo>
                  <a:lnTo>
                    <a:pt x="508" y="9372"/>
                  </a:lnTo>
                  <a:lnTo>
                    <a:pt x="774" y="9474"/>
                  </a:lnTo>
                  <a:lnTo>
                    <a:pt x="4330" y="9093"/>
                  </a:lnTo>
                  <a:close/>
                </a:path>
                <a:path w="85725" h="9525">
                  <a:moveTo>
                    <a:pt x="85496" y="0"/>
                  </a:moveTo>
                  <a:lnTo>
                    <a:pt x="84683" y="88"/>
                  </a:lnTo>
                  <a:lnTo>
                    <a:pt x="84632" y="228"/>
                  </a:lnTo>
                  <a:lnTo>
                    <a:pt x="84569" y="368"/>
                  </a:lnTo>
                  <a:lnTo>
                    <a:pt x="84505" y="508"/>
                  </a:lnTo>
                  <a:lnTo>
                    <a:pt x="85382" y="419"/>
                  </a:lnTo>
                  <a:lnTo>
                    <a:pt x="85420" y="279"/>
                  </a:lnTo>
                  <a:lnTo>
                    <a:pt x="85458" y="139"/>
                  </a:lnTo>
                  <a:lnTo>
                    <a:pt x="85496" y="0"/>
                  </a:lnTo>
                  <a:close/>
                </a:path>
              </a:pathLst>
            </a:custGeom>
            <a:solidFill>
              <a:srgbClr val="8A8C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4340784" y="4893627"/>
              <a:ext cx="85090" cy="9525"/>
            </a:xfrm>
            <a:custGeom>
              <a:avLst/>
              <a:gdLst/>
              <a:ahLst/>
              <a:cxnLst/>
              <a:rect l="l" t="t" r="r" b="b"/>
              <a:pathLst>
                <a:path w="85089" h="9525">
                  <a:moveTo>
                    <a:pt x="4876" y="8902"/>
                  </a:moveTo>
                  <a:lnTo>
                    <a:pt x="4381" y="8826"/>
                  </a:lnTo>
                  <a:lnTo>
                    <a:pt x="3911" y="8737"/>
                  </a:lnTo>
                  <a:lnTo>
                    <a:pt x="3556" y="8674"/>
                  </a:lnTo>
                  <a:lnTo>
                    <a:pt x="0" y="9055"/>
                  </a:lnTo>
                  <a:lnTo>
                    <a:pt x="215" y="9131"/>
                  </a:lnTo>
                  <a:lnTo>
                    <a:pt x="482" y="9245"/>
                  </a:lnTo>
                  <a:lnTo>
                    <a:pt x="774" y="9334"/>
                  </a:lnTo>
                  <a:lnTo>
                    <a:pt x="4876" y="8902"/>
                  </a:lnTo>
                  <a:close/>
                </a:path>
                <a:path w="85089" h="9525">
                  <a:moveTo>
                    <a:pt x="84607" y="0"/>
                  </a:moveTo>
                  <a:lnTo>
                    <a:pt x="83731" y="88"/>
                  </a:lnTo>
                  <a:lnTo>
                    <a:pt x="83629" y="342"/>
                  </a:lnTo>
                  <a:lnTo>
                    <a:pt x="83566" y="469"/>
                  </a:lnTo>
                  <a:lnTo>
                    <a:pt x="84493" y="381"/>
                  </a:lnTo>
                  <a:lnTo>
                    <a:pt x="84531" y="241"/>
                  </a:lnTo>
                  <a:lnTo>
                    <a:pt x="84569" y="101"/>
                  </a:lnTo>
                  <a:close/>
                </a:path>
              </a:pathLst>
            </a:custGeom>
            <a:solidFill>
              <a:srgbClr val="888A8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4341558" y="4894008"/>
              <a:ext cx="83820" cy="9525"/>
            </a:xfrm>
            <a:custGeom>
              <a:avLst/>
              <a:gdLst/>
              <a:ahLst/>
              <a:cxnLst/>
              <a:rect l="l" t="t" r="r" b="b"/>
              <a:pathLst>
                <a:path w="83820" h="9525">
                  <a:moveTo>
                    <a:pt x="5207" y="8661"/>
                  </a:moveTo>
                  <a:lnTo>
                    <a:pt x="4635" y="8597"/>
                  </a:lnTo>
                  <a:lnTo>
                    <a:pt x="4102" y="8521"/>
                  </a:lnTo>
                  <a:lnTo>
                    <a:pt x="0" y="8953"/>
                  </a:lnTo>
                  <a:lnTo>
                    <a:pt x="279" y="9055"/>
                  </a:lnTo>
                  <a:lnTo>
                    <a:pt x="571" y="9169"/>
                  </a:lnTo>
                  <a:lnTo>
                    <a:pt x="5207" y="8661"/>
                  </a:lnTo>
                  <a:close/>
                </a:path>
                <a:path w="83820" h="9525">
                  <a:moveTo>
                    <a:pt x="83667" y="127"/>
                  </a:moveTo>
                  <a:lnTo>
                    <a:pt x="82727" y="228"/>
                  </a:lnTo>
                  <a:lnTo>
                    <a:pt x="82677" y="368"/>
                  </a:lnTo>
                  <a:lnTo>
                    <a:pt x="83629" y="266"/>
                  </a:lnTo>
                  <a:lnTo>
                    <a:pt x="83667" y="127"/>
                  </a:lnTo>
                  <a:close/>
                </a:path>
                <a:path w="83820" h="9525">
                  <a:moveTo>
                    <a:pt x="83718" y="0"/>
                  </a:moveTo>
                  <a:lnTo>
                    <a:pt x="82791" y="88"/>
                  </a:lnTo>
                  <a:lnTo>
                    <a:pt x="82727" y="228"/>
                  </a:lnTo>
                  <a:lnTo>
                    <a:pt x="83718" y="0"/>
                  </a:lnTo>
                  <a:close/>
                </a:path>
              </a:pathLst>
            </a:custGeom>
            <a:solidFill>
              <a:srgbClr val="86888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4342130" y="4894274"/>
              <a:ext cx="83185" cy="9525"/>
            </a:xfrm>
            <a:custGeom>
              <a:avLst/>
              <a:gdLst/>
              <a:ahLst/>
              <a:cxnLst/>
              <a:rect l="l" t="t" r="r" b="b"/>
              <a:pathLst>
                <a:path w="83185" h="9525">
                  <a:moveTo>
                    <a:pt x="6527" y="8572"/>
                  </a:moveTo>
                  <a:lnTo>
                    <a:pt x="5842" y="8509"/>
                  </a:lnTo>
                  <a:lnTo>
                    <a:pt x="5168" y="8445"/>
                  </a:lnTo>
                  <a:lnTo>
                    <a:pt x="4635" y="8394"/>
                  </a:lnTo>
                  <a:lnTo>
                    <a:pt x="0" y="8902"/>
                  </a:lnTo>
                  <a:lnTo>
                    <a:pt x="241" y="8978"/>
                  </a:lnTo>
                  <a:lnTo>
                    <a:pt x="546" y="9067"/>
                  </a:lnTo>
                  <a:lnTo>
                    <a:pt x="863" y="9169"/>
                  </a:lnTo>
                  <a:lnTo>
                    <a:pt x="6527" y="8572"/>
                  </a:lnTo>
                  <a:close/>
                </a:path>
                <a:path w="83185" h="9525">
                  <a:moveTo>
                    <a:pt x="83058" y="0"/>
                  </a:moveTo>
                  <a:lnTo>
                    <a:pt x="82105" y="101"/>
                  </a:lnTo>
                  <a:lnTo>
                    <a:pt x="81978" y="355"/>
                  </a:lnTo>
                  <a:lnTo>
                    <a:pt x="81915" y="495"/>
                  </a:lnTo>
                  <a:lnTo>
                    <a:pt x="82931" y="381"/>
                  </a:lnTo>
                  <a:lnTo>
                    <a:pt x="82981" y="254"/>
                  </a:lnTo>
                  <a:lnTo>
                    <a:pt x="83019" y="114"/>
                  </a:lnTo>
                  <a:close/>
                </a:path>
              </a:pathLst>
            </a:custGeom>
            <a:solidFill>
              <a:srgbClr val="84868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4342993" y="4894655"/>
              <a:ext cx="82550" cy="9525"/>
            </a:xfrm>
            <a:custGeom>
              <a:avLst/>
              <a:gdLst/>
              <a:ahLst/>
              <a:cxnLst/>
              <a:rect l="l" t="t" r="r" b="b"/>
              <a:pathLst>
                <a:path w="82550" h="9525">
                  <a:moveTo>
                    <a:pt x="6985" y="8305"/>
                  </a:moveTo>
                  <a:lnTo>
                    <a:pt x="6337" y="8242"/>
                  </a:lnTo>
                  <a:lnTo>
                    <a:pt x="5664" y="8191"/>
                  </a:lnTo>
                  <a:lnTo>
                    <a:pt x="0" y="8788"/>
                  </a:lnTo>
                  <a:lnTo>
                    <a:pt x="317" y="8890"/>
                  </a:lnTo>
                  <a:lnTo>
                    <a:pt x="635" y="8991"/>
                  </a:lnTo>
                  <a:lnTo>
                    <a:pt x="6985" y="8305"/>
                  </a:lnTo>
                  <a:close/>
                </a:path>
                <a:path w="82550" h="9525">
                  <a:moveTo>
                    <a:pt x="82067" y="0"/>
                  </a:moveTo>
                  <a:lnTo>
                    <a:pt x="81051" y="114"/>
                  </a:lnTo>
                  <a:lnTo>
                    <a:pt x="80975" y="254"/>
                  </a:lnTo>
                  <a:lnTo>
                    <a:pt x="80911" y="393"/>
                  </a:lnTo>
                  <a:lnTo>
                    <a:pt x="81978" y="279"/>
                  </a:lnTo>
                  <a:lnTo>
                    <a:pt x="82029" y="139"/>
                  </a:lnTo>
                  <a:lnTo>
                    <a:pt x="82067" y="0"/>
                  </a:lnTo>
                  <a:close/>
                </a:path>
              </a:pathLst>
            </a:custGeom>
            <a:solidFill>
              <a:srgbClr val="82848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4343628" y="4894935"/>
              <a:ext cx="81915" cy="9525"/>
            </a:xfrm>
            <a:custGeom>
              <a:avLst/>
              <a:gdLst/>
              <a:ahLst/>
              <a:cxnLst/>
              <a:rect l="l" t="t" r="r" b="b"/>
              <a:pathLst>
                <a:path w="81914" h="9525">
                  <a:moveTo>
                    <a:pt x="8102" y="8216"/>
                  </a:moveTo>
                  <a:lnTo>
                    <a:pt x="7493" y="8153"/>
                  </a:lnTo>
                  <a:lnTo>
                    <a:pt x="6870" y="8077"/>
                  </a:lnTo>
                  <a:lnTo>
                    <a:pt x="6350" y="8026"/>
                  </a:lnTo>
                  <a:lnTo>
                    <a:pt x="0" y="8712"/>
                  </a:lnTo>
                  <a:lnTo>
                    <a:pt x="279" y="8788"/>
                  </a:lnTo>
                  <a:lnTo>
                    <a:pt x="622" y="8890"/>
                  </a:lnTo>
                  <a:lnTo>
                    <a:pt x="977" y="8978"/>
                  </a:lnTo>
                  <a:lnTo>
                    <a:pt x="8102" y="8216"/>
                  </a:lnTo>
                  <a:close/>
                </a:path>
                <a:path w="81914" h="9525">
                  <a:moveTo>
                    <a:pt x="81343" y="0"/>
                  </a:moveTo>
                  <a:lnTo>
                    <a:pt x="80276" y="114"/>
                  </a:lnTo>
                  <a:lnTo>
                    <a:pt x="80124" y="368"/>
                  </a:lnTo>
                  <a:lnTo>
                    <a:pt x="80048" y="508"/>
                  </a:lnTo>
                  <a:lnTo>
                    <a:pt x="81203" y="381"/>
                  </a:lnTo>
                  <a:lnTo>
                    <a:pt x="81254" y="254"/>
                  </a:lnTo>
                  <a:lnTo>
                    <a:pt x="81305" y="114"/>
                  </a:lnTo>
                  <a:close/>
                </a:path>
              </a:pathLst>
            </a:custGeom>
            <a:solidFill>
              <a:srgbClr val="8082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4344606" y="4895316"/>
              <a:ext cx="80645" cy="8890"/>
            </a:xfrm>
            <a:custGeom>
              <a:avLst/>
              <a:gdLst/>
              <a:ahLst/>
              <a:cxnLst/>
              <a:rect l="l" t="t" r="r" b="b"/>
              <a:pathLst>
                <a:path w="80645" h="8889">
                  <a:moveTo>
                    <a:pt x="8280" y="7975"/>
                  </a:moveTo>
                  <a:lnTo>
                    <a:pt x="7721" y="7899"/>
                  </a:lnTo>
                  <a:lnTo>
                    <a:pt x="7124" y="7835"/>
                  </a:lnTo>
                  <a:lnTo>
                    <a:pt x="0" y="8597"/>
                  </a:lnTo>
                  <a:lnTo>
                    <a:pt x="393" y="8686"/>
                  </a:lnTo>
                  <a:lnTo>
                    <a:pt x="774" y="8775"/>
                  </a:lnTo>
                  <a:lnTo>
                    <a:pt x="8280" y="7975"/>
                  </a:lnTo>
                  <a:close/>
                </a:path>
                <a:path w="80645" h="8889">
                  <a:moveTo>
                    <a:pt x="80225" y="0"/>
                  </a:moveTo>
                  <a:lnTo>
                    <a:pt x="79070" y="127"/>
                  </a:lnTo>
                  <a:lnTo>
                    <a:pt x="78981" y="266"/>
                  </a:lnTo>
                  <a:lnTo>
                    <a:pt x="78905" y="406"/>
                  </a:lnTo>
                  <a:lnTo>
                    <a:pt x="80124" y="279"/>
                  </a:lnTo>
                  <a:lnTo>
                    <a:pt x="80175" y="139"/>
                  </a:lnTo>
                  <a:lnTo>
                    <a:pt x="80225" y="0"/>
                  </a:lnTo>
                  <a:close/>
                </a:path>
              </a:pathLst>
            </a:custGeom>
            <a:solidFill>
              <a:srgbClr val="7E808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4345381" y="4895595"/>
              <a:ext cx="79375" cy="8890"/>
            </a:xfrm>
            <a:custGeom>
              <a:avLst/>
              <a:gdLst/>
              <a:ahLst/>
              <a:cxnLst/>
              <a:rect l="l" t="t" r="r" b="b"/>
              <a:pathLst>
                <a:path w="79375" h="8889">
                  <a:moveTo>
                    <a:pt x="8978" y="7912"/>
                  </a:moveTo>
                  <a:lnTo>
                    <a:pt x="8470" y="7835"/>
                  </a:lnTo>
                  <a:lnTo>
                    <a:pt x="7937" y="7747"/>
                  </a:lnTo>
                  <a:lnTo>
                    <a:pt x="7505" y="7696"/>
                  </a:lnTo>
                  <a:lnTo>
                    <a:pt x="0" y="8496"/>
                  </a:lnTo>
                  <a:lnTo>
                    <a:pt x="330" y="8572"/>
                  </a:lnTo>
                  <a:lnTo>
                    <a:pt x="774" y="8661"/>
                  </a:lnTo>
                  <a:lnTo>
                    <a:pt x="1231" y="8737"/>
                  </a:lnTo>
                  <a:lnTo>
                    <a:pt x="8978" y="7912"/>
                  </a:lnTo>
                  <a:close/>
                </a:path>
                <a:path w="79375" h="8889">
                  <a:moveTo>
                    <a:pt x="79349" y="0"/>
                  </a:moveTo>
                  <a:lnTo>
                    <a:pt x="78130" y="127"/>
                  </a:lnTo>
                  <a:lnTo>
                    <a:pt x="78054" y="254"/>
                  </a:lnTo>
                  <a:lnTo>
                    <a:pt x="77952" y="393"/>
                  </a:lnTo>
                  <a:lnTo>
                    <a:pt x="77863" y="533"/>
                  </a:lnTo>
                  <a:lnTo>
                    <a:pt x="79197" y="393"/>
                  </a:lnTo>
                  <a:lnTo>
                    <a:pt x="79248" y="254"/>
                  </a:lnTo>
                  <a:lnTo>
                    <a:pt x="79311" y="114"/>
                  </a:lnTo>
                  <a:close/>
                </a:path>
              </a:pathLst>
            </a:custGeom>
            <a:solidFill>
              <a:srgbClr val="7C7E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4346613" y="4895989"/>
              <a:ext cx="78105" cy="8890"/>
            </a:xfrm>
            <a:custGeom>
              <a:avLst/>
              <a:gdLst/>
              <a:ahLst/>
              <a:cxnLst/>
              <a:rect l="l" t="t" r="r" b="b"/>
              <a:pathLst>
                <a:path w="78104" h="8889">
                  <a:moveTo>
                    <a:pt x="8699" y="7683"/>
                  </a:moveTo>
                  <a:lnTo>
                    <a:pt x="8229" y="7594"/>
                  </a:lnTo>
                  <a:lnTo>
                    <a:pt x="7747" y="7518"/>
                  </a:lnTo>
                  <a:lnTo>
                    <a:pt x="0" y="8343"/>
                  </a:lnTo>
                  <a:lnTo>
                    <a:pt x="558" y="8420"/>
                  </a:lnTo>
                  <a:lnTo>
                    <a:pt x="1219" y="8483"/>
                  </a:lnTo>
                  <a:lnTo>
                    <a:pt x="8699" y="7683"/>
                  </a:lnTo>
                  <a:close/>
                </a:path>
                <a:path w="78104" h="8889">
                  <a:moveTo>
                    <a:pt x="77965" y="0"/>
                  </a:moveTo>
                  <a:lnTo>
                    <a:pt x="76631" y="139"/>
                  </a:lnTo>
                  <a:lnTo>
                    <a:pt x="76530" y="292"/>
                  </a:lnTo>
                  <a:lnTo>
                    <a:pt x="76415" y="431"/>
                  </a:lnTo>
                  <a:lnTo>
                    <a:pt x="77838" y="279"/>
                  </a:lnTo>
                  <a:lnTo>
                    <a:pt x="77901" y="139"/>
                  </a:lnTo>
                  <a:lnTo>
                    <a:pt x="77965" y="0"/>
                  </a:lnTo>
                  <a:close/>
                </a:path>
              </a:pathLst>
            </a:custGeom>
            <a:solidFill>
              <a:srgbClr val="7B7C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4347832" y="4896268"/>
              <a:ext cx="76835" cy="8890"/>
            </a:xfrm>
            <a:custGeom>
              <a:avLst/>
              <a:gdLst/>
              <a:ahLst/>
              <a:cxnLst/>
              <a:rect l="l" t="t" r="r" b="b"/>
              <a:pathLst>
                <a:path w="76835" h="8889">
                  <a:moveTo>
                    <a:pt x="8661" y="7645"/>
                  </a:moveTo>
                  <a:lnTo>
                    <a:pt x="8318" y="7569"/>
                  </a:lnTo>
                  <a:lnTo>
                    <a:pt x="7823" y="7467"/>
                  </a:lnTo>
                  <a:lnTo>
                    <a:pt x="7480" y="7404"/>
                  </a:lnTo>
                  <a:lnTo>
                    <a:pt x="0" y="8204"/>
                  </a:lnTo>
                  <a:lnTo>
                    <a:pt x="558" y="8242"/>
                  </a:lnTo>
                  <a:lnTo>
                    <a:pt x="1333" y="8318"/>
                  </a:lnTo>
                  <a:lnTo>
                    <a:pt x="1905" y="8369"/>
                  </a:lnTo>
                  <a:lnTo>
                    <a:pt x="8661" y="7645"/>
                  </a:lnTo>
                  <a:close/>
                </a:path>
                <a:path w="76835" h="8889">
                  <a:moveTo>
                    <a:pt x="76619" y="0"/>
                  </a:moveTo>
                  <a:lnTo>
                    <a:pt x="75196" y="152"/>
                  </a:lnTo>
                  <a:lnTo>
                    <a:pt x="74993" y="406"/>
                  </a:lnTo>
                  <a:lnTo>
                    <a:pt x="74891" y="558"/>
                  </a:lnTo>
                  <a:lnTo>
                    <a:pt x="76441" y="393"/>
                  </a:lnTo>
                  <a:lnTo>
                    <a:pt x="76504" y="254"/>
                  </a:lnTo>
                  <a:lnTo>
                    <a:pt x="76568" y="101"/>
                  </a:lnTo>
                  <a:close/>
                </a:path>
              </a:pathLst>
            </a:custGeom>
            <a:solidFill>
              <a:srgbClr val="797A7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4349737" y="4896662"/>
              <a:ext cx="74930" cy="8255"/>
            </a:xfrm>
            <a:custGeom>
              <a:avLst/>
              <a:gdLst/>
              <a:ahLst/>
              <a:cxnLst/>
              <a:rect l="l" t="t" r="r" b="b"/>
              <a:pathLst>
                <a:path w="74929" h="8254">
                  <a:moveTo>
                    <a:pt x="7810" y="7505"/>
                  </a:moveTo>
                  <a:lnTo>
                    <a:pt x="7518" y="7429"/>
                  </a:lnTo>
                  <a:lnTo>
                    <a:pt x="7150" y="7340"/>
                  </a:lnTo>
                  <a:lnTo>
                    <a:pt x="6756" y="7251"/>
                  </a:lnTo>
                  <a:lnTo>
                    <a:pt x="0" y="7975"/>
                  </a:lnTo>
                  <a:lnTo>
                    <a:pt x="647" y="8039"/>
                  </a:lnTo>
                  <a:lnTo>
                    <a:pt x="1270" y="8102"/>
                  </a:lnTo>
                  <a:lnTo>
                    <a:pt x="1778" y="8153"/>
                  </a:lnTo>
                  <a:lnTo>
                    <a:pt x="7810" y="7505"/>
                  </a:lnTo>
                  <a:close/>
                </a:path>
                <a:path w="74929" h="8254">
                  <a:moveTo>
                    <a:pt x="74536" y="0"/>
                  </a:moveTo>
                  <a:lnTo>
                    <a:pt x="72986" y="165"/>
                  </a:lnTo>
                  <a:lnTo>
                    <a:pt x="72859" y="304"/>
                  </a:lnTo>
                  <a:lnTo>
                    <a:pt x="72745" y="444"/>
                  </a:lnTo>
                  <a:lnTo>
                    <a:pt x="72644" y="571"/>
                  </a:lnTo>
                  <a:lnTo>
                    <a:pt x="74371" y="381"/>
                  </a:lnTo>
                  <a:lnTo>
                    <a:pt x="74485" y="127"/>
                  </a:lnTo>
                  <a:lnTo>
                    <a:pt x="74536" y="0"/>
                  </a:lnTo>
                  <a:close/>
                </a:path>
              </a:pathLst>
            </a:custGeom>
            <a:solidFill>
              <a:srgbClr val="7778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4351515" y="4897043"/>
              <a:ext cx="73025" cy="8255"/>
            </a:xfrm>
            <a:custGeom>
              <a:avLst/>
              <a:gdLst/>
              <a:ahLst/>
              <a:cxnLst/>
              <a:rect l="l" t="t" r="r" b="b"/>
              <a:pathLst>
                <a:path w="73025" h="8254">
                  <a:moveTo>
                    <a:pt x="6705" y="7315"/>
                  </a:moveTo>
                  <a:lnTo>
                    <a:pt x="6426" y="7239"/>
                  </a:lnTo>
                  <a:lnTo>
                    <a:pt x="6032" y="7124"/>
                  </a:lnTo>
                  <a:lnTo>
                    <a:pt x="0" y="7772"/>
                  </a:lnTo>
                  <a:lnTo>
                    <a:pt x="698" y="7848"/>
                  </a:lnTo>
                  <a:lnTo>
                    <a:pt x="1193" y="7912"/>
                  </a:lnTo>
                  <a:lnTo>
                    <a:pt x="6705" y="7315"/>
                  </a:lnTo>
                  <a:close/>
                </a:path>
                <a:path w="73025" h="8254">
                  <a:moveTo>
                    <a:pt x="72593" y="0"/>
                  </a:moveTo>
                  <a:lnTo>
                    <a:pt x="70866" y="190"/>
                  </a:lnTo>
                  <a:lnTo>
                    <a:pt x="70726" y="330"/>
                  </a:lnTo>
                  <a:lnTo>
                    <a:pt x="70586" y="482"/>
                  </a:lnTo>
                  <a:lnTo>
                    <a:pt x="72466" y="279"/>
                  </a:lnTo>
                  <a:lnTo>
                    <a:pt x="72529" y="139"/>
                  </a:lnTo>
                  <a:lnTo>
                    <a:pt x="72593" y="0"/>
                  </a:lnTo>
                  <a:close/>
                </a:path>
              </a:pathLst>
            </a:custGeom>
            <a:solidFill>
              <a:srgbClr val="75767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4352709" y="4897322"/>
              <a:ext cx="71755" cy="8255"/>
            </a:xfrm>
            <a:custGeom>
              <a:avLst/>
              <a:gdLst/>
              <a:ahLst/>
              <a:cxnLst/>
              <a:rect l="l" t="t" r="r" b="b"/>
              <a:pathLst>
                <a:path w="71754" h="8254">
                  <a:moveTo>
                    <a:pt x="6400" y="7340"/>
                  </a:moveTo>
                  <a:lnTo>
                    <a:pt x="6134" y="7239"/>
                  </a:lnTo>
                  <a:lnTo>
                    <a:pt x="5829" y="7137"/>
                  </a:lnTo>
                  <a:lnTo>
                    <a:pt x="5511" y="7035"/>
                  </a:lnTo>
                  <a:lnTo>
                    <a:pt x="0" y="7632"/>
                  </a:lnTo>
                  <a:lnTo>
                    <a:pt x="571" y="7708"/>
                  </a:lnTo>
                  <a:lnTo>
                    <a:pt x="1104" y="7785"/>
                  </a:lnTo>
                  <a:lnTo>
                    <a:pt x="1600" y="7848"/>
                  </a:lnTo>
                  <a:lnTo>
                    <a:pt x="6400" y="7340"/>
                  </a:lnTo>
                  <a:close/>
                </a:path>
                <a:path w="71754" h="8254">
                  <a:moveTo>
                    <a:pt x="71272" y="0"/>
                  </a:moveTo>
                  <a:lnTo>
                    <a:pt x="69392" y="203"/>
                  </a:lnTo>
                  <a:lnTo>
                    <a:pt x="69253" y="342"/>
                  </a:lnTo>
                  <a:lnTo>
                    <a:pt x="69113" y="495"/>
                  </a:lnTo>
                  <a:lnTo>
                    <a:pt x="68986" y="622"/>
                  </a:lnTo>
                  <a:lnTo>
                    <a:pt x="71094" y="393"/>
                  </a:lnTo>
                  <a:lnTo>
                    <a:pt x="71208" y="139"/>
                  </a:lnTo>
                  <a:lnTo>
                    <a:pt x="71272" y="0"/>
                  </a:lnTo>
                  <a:close/>
                </a:path>
              </a:pathLst>
            </a:custGeom>
            <a:solidFill>
              <a:srgbClr val="73747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4354309" y="4897716"/>
              <a:ext cx="69850" cy="7620"/>
            </a:xfrm>
            <a:custGeom>
              <a:avLst/>
              <a:gdLst/>
              <a:ahLst/>
              <a:cxnLst/>
              <a:rect l="l" t="t" r="r" b="b"/>
              <a:pathLst>
                <a:path w="69850" h="7620">
                  <a:moveTo>
                    <a:pt x="5295" y="7137"/>
                  </a:moveTo>
                  <a:lnTo>
                    <a:pt x="5080" y="7048"/>
                  </a:lnTo>
                  <a:lnTo>
                    <a:pt x="4800" y="6946"/>
                  </a:lnTo>
                  <a:lnTo>
                    <a:pt x="0" y="7454"/>
                  </a:lnTo>
                  <a:lnTo>
                    <a:pt x="482" y="7543"/>
                  </a:lnTo>
                  <a:lnTo>
                    <a:pt x="901" y="7607"/>
                  </a:lnTo>
                  <a:lnTo>
                    <a:pt x="5295" y="7137"/>
                  </a:lnTo>
                  <a:close/>
                </a:path>
                <a:path w="69850" h="7620">
                  <a:moveTo>
                    <a:pt x="69494" y="0"/>
                  </a:moveTo>
                  <a:lnTo>
                    <a:pt x="67386" y="228"/>
                  </a:lnTo>
                  <a:lnTo>
                    <a:pt x="67233" y="368"/>
                  </a:lnTo>
                  <a:lnTo>
                    <a:pt x="67081" y="520"/>
                  </a:lnTo>
                  <a:lnTo>
                    <a:pt x="69354" y="279"/>
                  </a:lnTo>
                  <a:lnTo>
                    <a:pt x="69430" y="139"/>
                  </a:lnTo>
                  <a:lnTo>
                    <a:pt x="69494" y="0"/>
                  </a:lnTo>
                  <a:close/>
                </a:path>
              </a:pathLst>
            </a:custGeom>
            <a:solidFill>
              <a:srgbClr val="71727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4355211" y="4897996"/>
              <a:ext cx="68580" cy="7620"/>
            </a:xfrm>
            <a:custGeom>
              <a:avLst/>
              <a:gdLst/>
              <a:ahLst/>
              <a:cxnLst/>
              <a:rect l="l" t="t" r="r" b="b"/>
              <a:pathLst>
                <a:path w="68579" h="7620">
                  <a:moveTo>
                    <a:pt x="5118" y="7162"/>
                  </a:moveTo>
                  <a:lnTo>
                    <a:pt x="4902" y="7073"/>
                  </a:lnTo>
                  <a:lnTo>
                    <a:pt x="4660" y="6959"/>
                  </a:lnTo>
                  <a:lnTo>
                    <a:pt x="4394" y="6858"/>
                  </a:lnTo>
                  <a:lnTo>
                    <a:pt x="0" y="7327"/>
                  </a:lnTo>
                  <a:lnTo>
                    <a:pt x="457" y="7416"/>
                  </a:lnTo>
                  <a:lnTo>
                    <a:pt x="901" y="7493"/>
                  </a:lnTo>
                  <a:lnTo>
                    <a:pt x="1295" y="7581"/>
                  </a:lnTo>
                  <a:lnTo>
                    <a:pt x="5118" y="7162"/>
                  </a:lnTo>
                  <a:close/>
                </a:path>
                <a:path w="68579" h="7620">
                  <a:moveTo>
                    <a:pt x="68453" y="0"/>
                  </a:moveTo>
                  <a:lnTo>
                    <a:pt x="66179" y="241"/>
                  </a:lnTo>
                  <a:lnTo>
                    <a:pt x="66014" y="393"/>
                  </a:lnTo>
                  <a:lnTo>
                    <a:pt x="65849" y="546"/>
                  </a:lnTo>
                  <a:lnTo>
                    <a:pt x="65722" y="660"/>
                  </a:lnTo>
                  <a:lnTo>
                    <a:pt x="68262" y="393"/>
                  </a:lnTo>
                  <a:lnTo>
                    <a:pt x="68389" y="139"/>
                  </a:lnTo>
                  <a:lnTo>
                    <a:pt x="68453" y="0"/>
                  </a:lnTo>
                  <a:close/>
                </a:path>
              </a:pathLst>
            </a:custGeom>
            <a:solidFill>
              <a:srgbClr val="6F707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4356506" y="4898389"/>
              <a:ext cx="67310" cy="7620"/>
            </a:xfrm>
            <a:custGeom>
              <a:avLst/>
              <a:gdLst/>
              <a:ahLst/>
              <a:cxnLst/>
              <a:rect l="l" t="t" r="r" b="b"/>
              <a:pathLst>
                <a:path w="67310" h="7620">
                  <a:moveTo>
                    <a:pt x="4216" y="6985"/>
                  </a:moveTo>
                  <a:lnTo>
                    <a:pt x="4038" y="6883"/>
                  </a:lnTo>
                  <a:lnTo>
                    <a:pt x="3886" y="6819"/>
                  </a:lnTo>
                  <a:lnTo>
                    <a:pt x="0" y="7188"/>
                  </a:lnTo>
                  <a:lnTo>
                    <a:pt x="406" y="7277"/>
                  </a:lnTo>
                  <a:lnTo>
                    <a:pt x="736" y="7353"/>
                  </a:lnTo>
                  <a:lnTo>
                    <a:pt x="4216" y="6985"/>
                  </a:lnTo>
                  <a:close/>
                </a:path>
                <a:path w="67310" h="7620">
                  <a:moveTo>
                    <a:pt x="66967" y="0"/>
                  </a:moveTo>
                  <a:lnTo>
                    <a:pt x="64427" y="266"/>
                  </a:lnTo>
                  <a:lnTo>
                    <a:pt x="64249" y="419"/>
                  </a:lnTo>
                  <a:lnTo>
                    <a:pt x="64071" y="571"/>
                  </a:lnTo>
                  <a:lnTo>
                    <a:pt x="66827" y="279"/>
                  </a:lnTo>
                  <a:lnTo>
                    <a:pt x="66890" y="139"/>
                  </a:lnTo>
                  <a:lnTo>
                    <a:pt x="66967" y="0"/>
                  </a:lnTo>
                  <a:close/>
                </a:path>
              </a:pathLst>
            </a:custGeom>
            <a:solidFill>
              <a:srgbClr val="6D6E7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4357243" y="4898669"/>
              <a:ext cx="66675" cy="7620"/>
            </a:xfrm>
            <a:custGeom>
              <a:avLst/>
              <a:gdLst/>
              <a:ahLst/>
              <a:cxnLst/>
              <a:rect l="l" t="t" r="r" b="b"/>
              <a:pathLst>
                <a:path w="66675" h="7620">
                  <a:moveTo>
                    <a:pt x="4051" y="7035"/>
                  </a:moveTo>
                  <a:lnTo>
                    <a:pt x="3873" y="6921"/>
                  </a:lnTo>
                  <a:lnTo>
                    <a:pt x="3683" y="6807"/>
                  </a:lnTo>
                  <a:lnTo>
                    <a:pt x="3479" y="6705"/>
                  </a:lnTo>
                  <a:lnTo>
                    <a:pt x="0" y="7073"/>
                  </a:lnTo>
                  <a:lnTo>
                    <a:pt x="368" y="7162"/>
                  </a:lnTo>
                  <a:lnTo>
                    <a:pt x="723" y="7264"/>
                  </a:lnTo>
                  <a:lnTo>
                    <a:pt x="1041" y="7353"/>
                  </a:lnTo>
                  <a:lnTo>
                    <a:pt x="4051" y="7035"/>
                  </a:lnTo>
                  <a:close/>
                </a:path>
                <a:path w="66675" h="7620">
                  <a:moveTo>
                    <a:pt x="66090" y="0"/>
                  </a:moveTo>
                  <a:lnTo>
                    <a:pt x="63334" y="292"/>
                  </a:lnTo>
                  <a:lnTo>
                    <a:pt x="63144" y="444"/>
                  </a:lnTo>
                  <a:lnTo>
                    <a:pt x="62953" y="596"/>
                  </a:lnTo>
                  <a:lnTo>
                    <a:pt x="62801" y="723"/>
                  </a:lnTo>
                  <a:lnTo>
                    <a:pt x="65862" y="393"/>
                  </a:lnTo>
                  <a:lnTo>
                    <a:pt x="66014" y="139"/>
                  </a:lnTo>
                  <a:lnTo>
                    <a:pt x="66090" y="0"/>
                  </a:lnTo>
                  <a:close/>
                </a:path>
              </a:pathLst>
            </a:custGeom>
            <a:solidFill>
              <a:srgbClr val="6B6C6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4358284" y="4899062"/>
              <a:ext cx="65405" cy="7620"/>
            </a:xfrm>
            <a:custGeom>
              <a:avLst/>
              <a:gdLst/>
              <a:ahLst/>
              <a:cxnLst/>
              <a:rect l="l" t="t" r="r" b="b"/>
              <a:pathLst>
                <a:path w="65404" h="7620">
                  <a:moveTo>
                    <a:pt x="3340" y="6845"/>
                  </a:moveTo>
                  <a:lnTo>
                    <a:pt x="3187" y="6743"/>
                  </a:lnTo>
                  <a:lnTo>
                    <a:pt x="3009" y="6642"/>
                  </a:lnTo>
                  <a:lnTo>
                    <a:pt x="0" y="6959"/>
                  </a:lnTo>
                  <a:lnTo>
                    <a:pt x="330" y="7061"/>
                  </a:lnTo>
                  <a:lnTo>
                    <a:pt x="596" y="7137"/>
                  </a:lnTo>
                  <a:lnTo>
                    <a:pt x="3340" y="6845"/>
                  </a:lnTo>
                  <a:close/>
                </a:path>
                <a:path w="65404" h="7620">
                  <a:moveTo>
                    <a:pt x="64820" y="0"/>
                  </a:moveTo>
                  <a:lnTo>
                    <a:pt x="61760" y="330"/>
                  </a:lnTo>
                  <a:lnTo>
                    <a:pt x="61556" y="482"/>
                  </a:lnTo>
                  <a:lnTo>
                    <a:pt x="61353" y="635"/>
                  </a:lnTo>
                  <a:lnTo>
                    <a:pt x="64668" y="279"/>
                  </a:lnTo>
                  <a:lnTo>
                    <a:pt x="64744" y="139"/>
                  </a:lnTo>
                  <a:lnTo>
                    <a:pt x="64820" y="0"/>
                  </a:lnTo>
                  <a:close/>
                </a:path>
              </a:pathLst>
            </a:custGeom>
            <a:solidFill>
              <a:srgbClr val="696A6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4358881" y="4899342"/>
              <a:ext cx="64135" cy="7620"/>
            </a:xfrm>
            <a:custGeom>
              <a:avLst/>
              <a:gdLst/>
              <a:ahLst/>
              <a:cxnLst/>
              <a:rect l="l" t="t" r="r" b="b"/>
              <a:pathLst>
                <a:path w="64135" h="7620">
                  <a:moveTo>
                    <a:pt x="3213" y="6908"/>
                  </a:moveTo>
                  <a:lnTo>
                    <a:pt x="3060" y="6794"/>
                  </a:lnTo>
                  <a:lnTo>
                    <a:pt x="2908" y="6680"/>
                  </a:lnTo>
                  <a:lnTo>
                    <a:pt x="2743" y="6565"/>
                  </a:lnTo>
                  <a:lnTo>
                    <a:pt x="0" y="6858"/>
                  </a:lnTo>
                  <a:lnTo>
                    <a:pt x="292" y="6959"/>
                  </a:lnTo>
                  <a:lnTo>
                    <a:pt x="571" y="7061"/>
                  </a:lnTo>
                  <a:lnTo>
                    <a:pt x="838" y="7162"/>
                  </a:lnTo>
                  <a:lnTo>
                    <a:pt x="3213" y="6908"/>
                  </a:lnTo>
                  <a:close/>
                </a:path>
                <a:path w="64135" h="7620">
                  <a:moveTo>
                    <a:pt x="64071" y="0"/>
                  </a:moveTo>
                  <a:lnTo>
                    <a:pt x="60756" y="355"/>
                  </a:lnTo>
                  <a:lnTo>
                    <a:pt x="60540" y="508"/>
                  </a:lnTo>
                  <a:lnTo>
                    <a:pt x="60325" y="660"/>
                  </a:lnTo>
                  <a:lnTo>
                    <a:pt x="60147" y="800"/>
                  </a:lnTo>
                  <a:lnTo>
                    <a:pt x="63817" y="406"/>
                  </a:lnTo>
                  <a:lnTo>
                    <a:pt x="63893" y="279"/>
                  </a:lnTo>
                  <a:lnTo>
                    <a:pt x="63982" y="139"/>
                  </a:lnTo>
                  <a:lnTo>
                    <a:pt x="64071" y="0"/>
                  </a:lnTo>
                  <a:close/>
                </a:path>
              </a:pathLst>
            </a:custGeom>
            <a:solidFill>
              <a:srgbClr val="6768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4359719" y="4899748"/>
              <a:ext cx="63500" cy="6985"/>
            </a:xfrm>
            <a:custGeom>
              <a:avLst/>
              <a:gdLst/>
              <a:ahLst/>
              <a:cxnLst/>
              <a:rect l="l" t="t" r="r" b="b"/>
              <a:pathLst>
                <a:path w="63500" h="6985">
                  <a:moveTo>
                    <a:pt x="2641" y="6718"/>
                  </a:moveTo>
                  <a:lnTo>
                    <a:pt x="2374" y="6502"/>
                  </a:lnTo>
                  <a:lnTo>
                    <a:pt x="0" y="6756"/>
                  </a:lnTo>
                  <a:lnTo>
                    <a:pt x="254" y="6858"/>
                  </a:lnTo>
                  <a:lnTo>
                    <a:pt x="469" y="6946"/>
                  </a:lnTo>
                  <a:lnTo>
                    <a:pt x="2641" y="6718"/>
                  </a:lnTo>
                  <a:close/>
                </a:path>
                <a:path w="63500" h="6985">
                  <a:moveTo>
                    <a:pt x="40132" y="2705"/>
                  </a:moveTo>
                  <a:lnTo>
                    <a:pt x="39522" y="2705"/>
                  </a:lnTo>
                  <a:lnTo>
                    <a:pt x="38430" y="2755"/>
                  </a:lnTo>
                  <a:lnTo>
                    <a:pt x="36753" y="2870"/>
                  </a:lnTo>
                  <a:lnTo>
                    <a:pt x="35382" y="3086"/>
                  </a:lnTo>
                  <a:lnTo>
                    <a:pt x="35217" y="3111"/>
                  </a:lnTo>
                  <a:lnTo>
                    <a:pt x="34975" y="3136"/>
                  </a:lnTo>
                  <a:lnTo>
                    <a:pt x="33070" y="3276"/>
                  </a:lnTo>
                  <a:lnTo>
                    <a:pt x="32639" y="3340"/>
                  </a:lnTo>
                  <a:lnTo>
                    <a:pt x="32219" y="3429"/>
                  </a:lnTo>
                  <a:lnTo>
                    <a:pt x="31356" y="3644"/>
                  </a:lnTo>
                  <a:lnTo>
                    <a:pt x="40132" y="2705"/>
                  </a:lnTo>
                  <a:close/>
                </a:path>
                <a:path w="63500" h="6985">
                  <a:moveTo>
                    <a:pt x="62979" y="0"/>
                  </a:moveTo>
                  <a:lnTo>
                    <a:pt x="59309" y="393"/>
                  </a:lnTo>
                  <a:lnTo>
                    <a:pt x="59055" y="546"/>
                  </a:lnTo>
                  <a:lnTo>
                    <a:pt x="58788" y="711"/>
                  </a:lnTo>
                  <a:lnTo>
                    <a:pt x="62788" y="279"/>
                  </a:lnTo>
                  <a:lnTo>
                    <a:pt x="62890" y="139"/>
                  </a:lnTo>
                  <a:lnTo>
                    <a:pt x="62979" y="0"/>
                  </a:lnTo>
                  <a:close/>
                </a:path>
              </a:pathLst>
            </a:custGeom>
            <a:solidFill>
              <a:srgbClr val="65666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4360189" y="4900028"/>
              <a:ext cx="62865" cy="7620"/>
            </a:xfrm>
            <a:custGeom>
              <a:avLst/>
              <a:gdLst/>
              <a:ahLst/>
              <a:cxnLst/>
              <a:rect l="l" t="t" r="r" b="b"/>
              <a:pathLst>
                <a:path w="62864" h="7620">
                  <a:moveTo>
                    <a:pt x="2603" y="6794"/>
                  </a:moveTo>
                  <a:lnTo>
                    <a:pt x="2463" y="6667"/>
                  </a:lnTo>
                  <a:lnTo>
                    <a:pt x="2324" y="6553"/>
                  </a:lnTo>
                  <a:lnTo>
                    <a:pt x="2171" y="6438"/>
                  </a:lnTo>
                  <a:lnTo>
                    <a:pt x="0" y="6667"/>
                  </a:lnTo>
                  <a:lnTo>
                    <a:pt x="241" y="6781"/>
                  </a:lnTo>
                  <a:lnTo>
                    <a:pt x="469" y="6883"/>
                  </a:lnTo>
                  <a:lnTo>
                    <a:pt x="685" y="6997"/>
                  </a:lnTo>
                  <a:lnTo>
                    <a:pt x="2603" y="6794"/>
                  </a:lnTo>
                  <a:close/>
                </a:path>
                <a:path w="62864" h="7620">
                  <a:moveTo>
                    <a:pt x="42329" y="2540"/>
                  </a:moveTo>
                  <a:lnTo>
                    <a:pt x="41592" y="2476"/>
                  </a:lnTo>
                  <a:lnTo>
                    <a:pt x="40728" y="2438"/>
                  </a:lnTo>
                  <a:lnTo>
                    <a:pt x="39662" y="2425"/>
                  </a:lnTo>
                  <a:lnTo>
                    <a:pt x="30886" y="3365"/>
                  </a:lnTo>
                  <a:lnTo>
                    <a:pt x="30289" y="3556"/>
                  </a:lnTo>
                  <a:lnTo>
                    <a:pt x="29794" y="3746"/>
                  </a:lnTo>
                  <a:lnTo>
                    <a:pt x="29362" y="3924"/>
                  </a:lnTo>
                  <a:lnTo>
                    <a:pt x="42329" y="2540"/>
                  </a:lnTo>
                  <a:close/>
                </a:path>
                <a:path w="62864" h="7620">
                  <a:moveTo>
                    <a:pt x="62318" y="0"/>
                  </a:moveTo>
                  <a:lnTo>
                    <a:pt x="58318" y="431"/>
                  </a:lnTo>
                  <a:lnTo>
                    <a:pt x="57988" y="596"/>
                  </a:lnTo>
                  <a:lnTo>
                    <a:pt x="57619" y="762"/>
                  </a:lnTo>
                  <a:lnTo>
                    <a:pt x="57200" y="939"/>
                  </a:lnTo>
                  <a:lnTo>
                    <a:pt x="62026" y="431"/>
                  </a:lnTo>
                  <a:lnTo>
                    <a:pt x="62128" y="279"/>
                  </a:lnTo>
                  <a:lnTo>
                    <a:pt x="62230" y="139"/>
                  </a:lnTo>
                  <a:lnTo>
                    <a:pt x="62318" y="0"/>
                  </a:lnTo>
                  <a:close/>
                </a:path>
              </a:pathLst>
            </a:custGeom>
            <a:solidFill>
              <a:srgbClr val="6364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4360875" y="4900459"/>
              <a:ext cx="61594" cy="6985"/>
            </a:xfrm>
            <a:custGeom>
              <a:avLst/>
              <a:gdLst/>
              <a:ahLst/>
              <a:cxnLst/>
              <a:rect l="l" t="t" r="r" b="b"/>
              <a:pathLst>
                <a:path w="61595" h="6985">
                  <a:moveTo>
                    <a:pt x="2311" y="6692"/>
                  </a:moveTo>
                  <a:lnTo>
                    <a:pt x="2171" y="6565"/>
                  </a:lnTo>
                  <a:lnTo>
                    <a:pt x="1917" y="6362"/>
                  </a:lnTo>
                  <a:lnTo>
                    <a:pt x="0" y="6565"/>
                  </a:lnTo>
                  <a:lnTo>
                    <a:pt x="215" y="6667"/>
                  </a:lnTo>
                  <a:lnTo>
                    <a:pt x="368" y="6769"/>
                  </a:lnTo>
                  <a:lnTo>
                    <a:pt x="558" y="6870"/>
                  </a:lnTo>
                  <a:lnTo>
                    <a:pt x="2311" y="6692"/>
                  </a:lnTo>
                  <a:close/>
                </a:path>
                <a:path w="61595" h="6985">
                  <a:moveTo>
                    <a:pt x="42811" y="2222"/>
                  </a:moveTo>
                  <a:lnTo>
                    <a:pt x="42316" y="2171"/>
                  </a:lnTo>
                  <a:lnTo>
                    <a:pt x="41643" y="2108"/>
                  </a:lnTo>
                  <a:lnTo>
                    <a:pt x="28676" y="3492"/>
                  </a:lnTo>
                  <a:lnTo>
                    <a:pt x="28282" y="3670"/>
                  </a:lnTo>
                  <a:lnTo>
                    <a:pt x="27990" y="3797"/>
                  </a:lnTo>
                  <a:lnTo>
                    <a:pt x="42811" y="2222"/>
                  </a:lnTo>
                  <a:close/>
                </a:path>
                <a:path w="61595" h="6985">
                  <a:moveTo>
                    <a:pt x="43421" y="2286"/>
                  </a:moveTo>
                  <a:lnTo>
                    <a:pt x="42862" y="2222"/>
                  </a:lnTo>
                  <a:lnTo>
                    <a:pt x="27990" y="3797"/>
                  </a:lnTo>
                  <a:lnTo>
                    <a:pt x="27660" y="3975"/>
                  </a:lnTo>
                  <a:lnTo>
                    <a:pt x="43421" y="2286"/>
                  </a:lnTo>
                  <a:close/>
                </a:path>
                <a:path w="61595" h="6985">
                  <a:moveTo>
                    <a:pt x="61341" y="0"/>
                  </a:moveTo>
                  <a:lnTo>
                    <a:pt x="56515" y="508"/>
                  </a:lnTo>
                  <a:lnTo>
                    <a:pt x="56019" y="698"/>
                  </a:lnTo>
                  <a:lnTo>
                    <a:pt x="55587" y="850"/>
                  </a:lnTo>
                  <a:lnTo>
                    <a:pt x="54940" y="1054"/>
                  </a:lnTo>
                  <a:lnTo>
                    <a:pt x="61023" y="406"/>
                  </a:lnTo>
                  <a:lnTo>
                    <a:pt x="61137" y="254"/>
                  </a:lnTo>
                  <a:lnTo>
                    <a:pt x="61341" y="0"/>
                  </a:lnTo>
                  <a:close/>
                </a:path>
              </a:pathLst>
            </a:custGeom>
            <a:solidFill>
              <a:srgbClr val="61626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4361434" y="4900866"/>
              <a:ext cx="60960" cy="6985"/>
            </a:xfrm>
            <a:custGeom>
              <a:avLst/>
              <a:gdLst/>
              <a:ahLst/>
              <a:cxnLst/>
              <a:rect l="l" t="t" r="r" b="b"/>
              <a:pathLst>
                <a:path w="60960" h="6985">
                  <a:moveTo>
                    <a:pt x="2019" y="6515"/>
                  </a:moveTo>
                  <a:lnTo>
                    <a:pt x="1879" y="6400"/>
                  </a:lnTo>
                  <a:lnTo>
                    <a:pt x="1752" y="6286"/>
                  </a:lnTo>
                  <a:lnTo>
                    <a:pt x="0" y="6464"/>
                  </a:lnTo>
                  <a:lnTo>
                    <a:pt x="190" y="6578"/>
                  </a:lnTo>
                  <a:lnTo>
                    <a:pt x="355" y="6692"/>
                  </a:lnTo>
                  <a:lnTo>
                    <a:pt x="2019" y="6515"/>
                  </a:lnTo>
                  <a:close/>
                </a:path>
                <a:path w="60960" h="6985">
                  <a:moveTo>
                    <a:pt x="44564" y="1968"/>
                  </a:moveTo>
                  <a:lnTo>
                    <a:pt x="43624" y="1930"/>
                  </a:lnTo>
                  <a:lnTo>
                    <a:pt x="42862" y="1879"/>
                  </a:lnTo>
                  <a:lnTo>
                    <a:pt x="27101" y="3568"/>
                  </a:lnTo>
                  <a:lnTo>
                    <a:pt x="26771" y="3733"/>
                  </a:lnTo>
                  <a:lnTo>
                    <a:pt x="26466" y="3898"/>
                  </a:lnTo>
                  <a:lnTo>
                    <a:pt x="44564" y="1968"/>
                  </a:lnTo>
                  <a:close/>
                </a:path>
                <a:path w="60960" h="6985">
                  <a:moveTo>
                    <a:pt x="60464" y="0"/>
                  </a:moveTo>
                  <a:lnTo>
                    <a:pt x="54381" y="647"/>
                  </a:lnTo>
                  <a:lnTo>
                    <a:pt x="53606" y="863"/>
                  </a:lnTo>
                  <a:lnTo>
                    <a:pt x="52641" y="1092"/>
                  </a:lnTo>
                  <a:lnTo>
                    <a:pt x="60223" y="292"/>
                  </a:lnTo>
                  <a:lnTo>
                    <a:pt x="60350" y="139"/>
                  </a:lnTo>
                  <a:lnTo>
                    <a:pt x="60464" y="0"/>
                  </a:lnTo>
                  <a:close/>
                </a:path>
              </a:pathLst>
            </a:custGeom>
            <a:solidFill>
              <a:srgbClr val="5E606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4361789" y="4901158"/>
              <a:ext cx="60325" cy="6985"/>
            </a:xfrm>
            <a:custGeom>
              <a:avLst/>
              <a:gdLst/>
              <a:ahLst/>
              <a:cxnLst/>
              <a:rect l="l" t="t" r="r" b="b"/>
              <a:pathLst>
                <a:path w="60325" h="6985">
                  <a:moveTo>
                    <a:pt x="2032" y="6553"/>
                  </a:moveTo>
                  <a:lnTo>
                    <a:pt x="1892" y="6438"/>
                  </a:lnTo>
                  <a:lnTo>
                    <a:pt x="1663" y="6223"/>
                  </a:lnTo>
                  <a:lnTo>
                    <a:pt x="0" y="6400"/>
                  </a:lnTo>
                  <a:lnTo>
                    <a:pt x="165" y="6527"/>
                  </a:lnTo>
                  <a:lnTo>
                    <a:pt x="292" y="6616"/>
                  </a:lnTo>
                  <a:lnTo>
                    <a:pt x="444" y="6731"/>
                  </a:lnTo>
                  <a:lnTo>
                    <a:pt x="2032" y="6553"/>
                  </a:lnTo>
                  <a:close/>
                </a:path>
                <a:path w="60325" h="6985">
                  <a:moveTo>
                    <a:pt x="59867" y="0"/>
                  </a:moveTo>
                  <a:lnTo>
                    <a:pt x="52285" y="800"/>
                  </a:lnTo>
                  <a:lnTo>
                    <a:pt x="50901" y="1092"/>
                  </a:lnTo>
                  <a:lnTo>
                    <a:pt x="49542" y="1333"/>
                  </a:lnTo>
                  <a:lnTo>
                    <a:pt x="46939" y="1625"/>
                  </a:lnTo>
                  <a:lnTo>
                    <a:pt x="46774" y="1638"/>
                  </a:lnTo>
                  <a:lnTo>
                    <a:pt x="45542" y="1663"/>
                  </a:lnTo>
                  <a:lnTo>
                    <a:pt x="45085" y="1676"/>
                  </a:lnTo>
                  <a:lnTo>
                    <a:pt x="25323" y="4064"/>
                  </a:lnTo>
                  <a:lnTo>
                    <a:pt x="59486" y="406"/>
                  </a:lnTo>
                  <a:lnTo>
                    <a:pt x="59626" y="254"/>
                  </a:lnTo>
                  <a:lnTo>
                    <a:pt x="59867" y="0"/>
                  </a:lnTo>
                  <a:close/>
                </a:path>
              </a:pathLst>
            </a:custGeom>
            <a:solidFill>
              <a:srgbClr val="5C5D6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4362234" y="4901564"/>
              <a:ext cx="59055" cy="6985"/>
            </a:xfrm>
            <a:custGeom>
              <a:avLst/>
              <a:gdLst/>
              <a:ahLst/>
              <a:cxnLst/>
              <a:rect l="l" t="t" r="r" b="b"/>
              <a:pathLst>
                <a:path w="59054" h="6985">
                  <a:moveTo>
                    <a:pt x="1841" y="6388"/>
                  </a:moveTo>
                  <a:lnTo>
                    <a:pt x="1714" y="6273"/>
                  </a:lnTo>
                  <a:lnTo>
                    <a:pt x="1587" y="6146"/>
                  </a:lnTo>
                  <a:lnTo>
                    <a:pt x="0" y="6324"/>
                  </a:lnTo>
                  <a:lnTo>
                    <a:pt x="152" y="6438"/>
                  </a:lnTo>
                  <a:lnTo>
                    <a:pt x="292" y="6553"/>
                  </a:lnTo>
                  <a:lnTo>
                    <a:pt x="1841" y="6388"/>
                  </a:lnTo>
                  <a:close/>
                </a:path>
                <a:path w="59054" h="6985">
                  <a:moveTo>
                    <a:pt x="59042" y="0"/>
                  </a:moveTo>
                  <a:lnTo>
                    <a:pt x="24879" y="3657"/>
                  </a:lnTo>
                  <a:lnTo>
                    <a:pt x="24599" y="3822"/>
                  </a:lnTo>
                  <a:lnTo>
                    <a:pt x="24345" y="3975"/>
                  </a:lnTo>
                  <a:lnTo>
                    <a:pt x="29616" y="3416"/>
                  </a:lnTo>
                  <a:lnTo>
                    <a:pt x="30162" y="3276"/>
                  </a:lnTo>
                  <a:lnTo>
                    <a:pt x="30708" y="3187"/>
                  </a:lnTo>
                  <a:lnTo>
                    <a:pt x="31851" y="3086"/>
                  </a:lnTo>
                  <a:lnTo>
                    <a:pt x="32931" y="3060"/>
                  </a:lnTo>
                  <a:lnTo>
                    <a:pt x="58737" y="292"/>
                  </a:lnTo>
                  <a:lnTo>
                    <a:pt x="58889" y="152"/>
                  </a:lnTo>
                  <a:lnTo>
                    <a:pt x="59042" y="0"/>
                  </a:lnTo>
                  <a:close/>
                </a:path>
              </a:pathLst>
            </a:custGeom>
            <a:solidFill>
              <a:srgbClr val="5A5B5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4362526" y="4901856"/>
              <a:ext cx="59055" cy="6985"/>
            </a:xfrm>
            <a:custGeom>
              <a:avLst/>
              <a:gdLst/>
              <a:ahLst/>
              <a:cxnLst/>
              <a:rect l="l" t="t" r="r" b="b"/>
              <a:pathLst>
                <a:path w="59054" h="6985">
                  <a:moveTo>
                    <a:pt x="1917" y="6426"/>
                  </a:moveTo>
                  <a:lnTo>
                    <a:pt x="1790" y="6311"/>
                  </a:lnTo>
                  <a:lnTo>
                    <a:pt x="1549" y="6096"/>
                  </a:lnTo>
                  <a:lnTo>
                    <a:pt x="0" y="6261"/>
                  </a:lnTo>
                  <a:lnTo>
                    <a:pt x="139" y="6375"/>
                  </a:lnTo>
                  <a:lnTo>
                    <a:pt x="393" y="6591"/>
                  </a:lnTo>
                  <a:lnTo>
                    <a:pt x="1917" y="6426"/>
                  </a:lnTo>
                  <a:close/>
                </a:path>
                <a:path w="59054" h="6985">
                  <a:moveTo>
                    <a:pt x="29324" y="3124"/>
                  </a:moveTo>
                  <a:lnTo>
                    <a:pt x="24053" y="3683"/>
                  </a:lnTo>
                  <a:lnTo>
                    <a:pt x="23799" y="3848"/>
                  </a:lnTo>
                  <a:lnTo>
                    <a:pt x="23596" y="3975"/>
                  </a:lnTo>
                  <a:lnTo>
                    <a:pt x="23342" y="4140"/>
                  </a:lnTo>
                  <a:lnTo>
                    <a:pt x="27647" y="3670"/>
                  </a:lnTo>
                  <a:lnTo>
                    <a:pt x="28117" y="3492"/>
                  </a:lnTo>
                  <a:lnTo>
                    <a:pt x="28575" y="3340"/>
                  </a:lnTo>
                  <a:lnTo>
                    <a:pt x="28829" y="3251"/>
                  </a:lnTo>
                  <a:lnTo>
                    <a:pt x="29324" y="3124"/>
                  </a:lnTo>
                  <a:close/>
                </a:path>
                <a:path w="59054" h="6985">
                  <a:moveTo>
                    <a:pt x="58445" y="0"/>
                  </a:moveTo>
                  <a:lnTo>
                    <a:pt x="32639" y="2768"/>
                  </a:lnTo>
                  <a:lnTo>
                    <a:pt x="33350" y="2768"/>
                  </a:lnTo>
                  <a:lnTo>
                    <a:pt x="33705" y="2794"/>
                  </a:lnTo>
                  <a:lnTo>
                    <a:pt x="34378" y="2819"/>
                  </a:lnTo>
                  <a:lnTo>
                    <a:pt x="35115" y="2870"/>
                  </a:lnTo>
                  <a:lnTo>
                    <a:pt x="57988" y="419"/>
                  </a:lnTo>
                  <a:lnTo>
                    <a:pt x="58166" y="266"/>
                  </a:lnTo>
                  <a:lnTo>
                    <a:pt x="58293" y="152"/>
                  </a:lnTo>
                  <a:lnTo>
                    <a:pt x="58445" y="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4362920" y="4902275"/>
              <a:ext cx="57785" cy="6985"/>
            </a:xfrm>
            <a:custGeom>
              <a:avLst/>
              <a:gdLst/>
              <a:ahLst/>
              <a:cxnLst/>
              <a:rect l="l" t="t" r="r" b="b"/>
              <a:pathLst>
                <a:path w="57785" h="6985">
                  <a:moveTo>
                    <a:pt x="1790" y="6248"/>
                  </a:moveTo>
                  <a:lnTo>
                    <a:pt x="1663" y="6134"/>
                  </a:lnTo>
                  <a:lnTo>
                    <a:pt x="1524" y="6007"/>
                  </a:lnTo>
                  <a:lnTo>
                    <a:pt x="0" y="6172"/>
                  </a:lnTo>
                  <a:lnTo>
                    <a:pt x="127" y="6299"/>
                  </a:lnTo>
                  <a:lnTo>
                    <a:pt x="254" y="6413"/>
                  </a:lnTo>
                  <a:lnTo>
                    <a:pt x="1790" y="6248"/>
                  </a:lnTo>
                  <a:close/>
                </a:path>
                <a:path w="57785" h="6985">
                  <a:moveTo>
                    <a:pt x="27254" y="3251"/>
                  </a:moveTo>
                  <a:lnTo>
                    <a:pt x="22948" y="3721"/>
                  </a:lnTo>
                  <a:lnTo>
                    <a:pt x="22707" y="3873"/>
                  </a:lnTo>
                  <a:lnTo>
                    <a:pt x="22453" y="4025"/>
                  </a:lnTo>
                  <a:lnTo>
                    <a:pt x="26454" y="3606"/>
                  </a:lnTo>
                  <a:lnTo>
                    <a:pt x="26835" y="3429"/>
                  </a:lnTo>
                  <a:lnTo>
                    <a:pt x="27254" y="3251"/>
                  </a:lnTo>
                  <a:close/>
                </a:path>
                <a:path w="57785" h="6985">
                  <a:moveTo>
                    <a:pt x="57594" y="0"/>
                  </a:moveTo>
                  <a:lnTo>
                    <a:pt x="34721" y="2451"/>
                  </a:lnTo>
                  <a:lnTo>
                    <a:pt x="35356" y="2514"/>
                  </a:lnTo>
                  <a:lnTo>
                    <a:pt x="35979" y="2590"/>
                  </a:lnTo>
                  <a:lnTo>
                    <a:pt x="57213" y="304"/>
                  </a:lnTo>
                  <a:lnTo>
                    <a:pt x="57404" y="152"/>
                  </a:lnTo>
                  <a:lnTo>
                    <a:pt x="57594" y="0"/>
                  </a:lnTo>
                  <a:close/>
                </a:path>
              </a:pathLst>
            </a:custGeom>
            <a:solidFill>
              <a:srgbClr val="56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4363174" y="4902580"/>
              <a:ext cx="57150" cy="6985"/>
            </a:xfrm>
            <a:custGeom>
              <a:avLst/>
              <a:gdLst/>
              <a:ahLst/>
              <a:cxnLst/>
              <a:rect l="l" t="t" r="r" b="b"/>
              <a:pathLst>
                <a:path w="57150" h="6985">
                  <a:moveTo>
                    <a:pt x="2032" y="6388"/>
                  </a:moveTo>
                  <a:lnTo>
                    <a:pt x="1905" y="6273"/>
                  </a:lnTo>
                  <a:lnTo>
                    <a:pt x="1778" y="6159"/>
                  </a:lnTo>
                  <a:lnTo>
                    <a:pt x="1536" y="5943"/>
                  </a:lnTo>
                  <a:lnTo>
                    <a:pt x="0" y="6108"/>
                  </a:lnTo>
                  <a:lnTo>
                    <a:pt x="127" y="6223"/>
                  </a:lnTo>
                  <a:lnTo>
                    <a:pt x="355" y="6438"/>
                  </a:lnTo>
                  <a:lnTo>
                    <a:pt x="482" y="6553"/>
                  </a:lnTo>
                  <a:lnTo>
                    <a:pt x="2032" y="6388"/>
                  </a:lnTo>
                  <a:close/>
                </a:path>
                <a:path w="57150" h="6985">
                  <a:moveTo>
                    <a:pt x="26200" y="3302"/>
                  </a:moveTo>
                  <a:lnTo>
                    <a:pt x="22199" y="3721"/>
                  </a:lnTo>
                  <a:lnTo>
                    <a:pt x="21958" y="3886"/>
                  </a:lnTo>
                  <a:lnTo>
                    <a:pt x="21767" y="4013"/>
                  </a:lnTo>
                  <a:lnTo>
                    <a:pt x="21526" y="4165"/>
                  </a:lnTo>
                  <a:lnTo>
                    <a:pt x="21297" y="4330"/>
                  </a:lnTo>
                  <a:lnTo>
                    <a:pt x="24968" y="3937"/>
                  </a:lnTo>
                  <a:lnTo>
                    <a:pt x="25273" y="3771"/>
                  </a:lnTo>
                  <a:lnTo>
                    <a:pt x="25590" y="3606"/>
                  </a:lnTo>
                  <a:lnTo>
                    <a:pt x="25857" y="3467"/>
                  </a:lnTo>
                  <a:lnTo>
                    <a:pt x="26200" y="3302"/>
                  </a:lnTo>
                  <a:close/>
                </a:path>
                <a:path w="57150" h="6985">
                  <a:moveTo>
                    <a:pt x="56959" y="0"/>
                  </a:moveTo>
                  <a:lnTo>
                    <a:pt x="35725" y="2286"/>
                  </a:lnTo>
                  <a:lnTo>
                    <a:pt x="36309" y="2349"/>
                  </a:lnTo>
                  <a:lnTo>
                    <a:pt x="36779" y="2400"/>
                  </a:lnTo>
                  <a:lnTo>
                    <a:pt x="37325" y="2476"/>
                  </a:lnTo>
                  <a:lnTo>
                    <a:pt x="56756" y="165"/>
                  </a:lnTo>
                  <a:lnTo>
                    <a:pt x="56959" y="0"/>
                  </a:lnTo>
                  <a:close/>
                </a:path>
              </a:pathLst>
            </a:custGeom>
            <a:solidFill>
              <a:srgbClr val="53545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4363656" y="4903190"/>
              <a:ext cx="55880" cy="6350"/>
            </a:xfrm>
            <a:custGeom>
              <a:avLst/>
              <a:gdLst/>
              <a:ahLst/>
              <a:cxnLst/>
              <a:rect l="l" t="t" r="r" b="b"/>
              <a:pathLst>
                <a:path w="55879" h="6350">
                  <a:moveTo>
                    <a:pt x="1828" y="6019"/>
                  </a:moveTo>
                  <a:lnTo>
                    <a:pt x="1689" y="5905"/>
                  </a:lnTo>
                  <a:lnTo>
                    <a:pt x="1549" y="5778"/>
                  </a:lnTo>
                  <a:lnTo>
                    <a:pt x="0" y="5943"/>
                  </a:lnTo>
                  <a:lnTo>
                    <a:pt x="127" y="6070"/>
                  </a:lnTo>
                  <a:lnTo>
                    <a:pt x="254" y="6184"/>
                  </a:lnTo>
                  <a:lnTo>
                    <a:pt x="1828" y="6019"/>
                  </a:lnTo>
                  <a:close/>
                </a:path>
                <a:path w="55879" h="6350">
                  <a:moveTo>
                    <a:pt x="24485" y="3327"/>
                  </a:moveTo>
                  <a:lnTo>
                    <a:pt x="20815" y="3721"/>
                  </a:lnTo>
                  <a:lnTo>
                    <a:pt x="20574" y="3873"/>
                  </a:lnTo>
                  <a:lnTo>
                    <a:pt x="20332" y="4038"/>
                  </a:lnTo>
                  <a:lnTo>
                    <a:pt x="23914" y="3657"/>
                  </a:lnTo>
                  <a:lnTo>
                    <a:pt x="24193" y="3492"/>
                  </a:lnTo>
                  <a:lnTo>
                    <a:pt x="24485" y="3327"/>
                  </a:lnTo>
                  <a:close/>
                </a:path>
                <a:path w="55879" h="6350">
                  <a:moveTo>
                    <a:pt x="55600" y="0"/>
                  </a:moveTo>
                  <a:lnTo>
                    <a:pt x="37401" y="1943"/>
                  </a:lnTo>
                  <a:lnTo>
                    <a:pt x="37960" y="2019"/>
                  </a:lnTo>
                  <a:lnTo>
                    <a:pt x="38519" y="2082"/>
                  </a:lnTo>
                  <a:lnTo>
                    <a:pt x="54940" y="330"/>
                  </a:lnTo>
                  <a:lnTo>
                    <a:pt x="55283" y="152"/>
                  </a:lnTo>
                  <a:lnTo>
                    <a:pt x="55600" y="0"/>
                  </a:lnTo>
                  <a:close/>
                </a:path>
              </a:pathLst>
            </a:custGeom>
            <a:solidFill>
              <a:srgbClr val="5151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4363910" y="4903520"/>
              <a:ext cx="55244" cy="6350"/>
            </a:xfrm>
            <a:custGeom>
              <a:avLst/>
              <a:gdLst/>
              <a:ahLst/>
              <a:cxnLst/>
              <a:rect l="l" t="t" r="r" b="b"/>
              <a:pathLst>
                <a:path w="55245" h="6350">
                  <a:moveTo>
                    <a:pt x="1968" y="6019"/>
                  </a:moveTo>
                  <a:lnTo>
                    <a:pt x="1828" y="5892"/>
                  </a:lnTo>
                  <a:lnTo>
                    <a:pt x="1689" y="5778"/>
                  </a:lnTo>
                  <a:lnTo>
                    <a:pt x="0" y="5854"/>
                  </a:lnTo>
                  <a:lnTo>
                    <a:pt x="215" y="6070"/>
                  </a:lnTo>
                  <a:lnTo>
                    <a:pt x="342" y="6184"/>
                  </a:lnTo>
                  <a:lnTo>
                    <a:pt x="1968" y="6019"/>
                  </a:lnTo>
                  <a:close/>
                </a:path>
                <a:path w="55245" h="6350">
                  <a:moveTo>
                    <a:pt x="23660" y="3327"/>
                  </a:moveTo>
                  <a:lnTo>
                    <a:pt x="20078" y="3708"/>
                  </a:lnTo>
                  <a:lnTo>
                    <a:pt x="19900" y="3835"/>
                  </a:lnTo>
                  <a:lnTo>
                    <a:pt x="19659" y="3987"/>
                  </a:lnTo>
                  <a:lnTo>
                    <a:pt x="19418" y="4152"/>
                  </a:lnTo>
                  <a:lnTo>
                    <a:pt x="22910" y="3771"/>
                  </a:lnTo>
                  <a:lnTo>
                    <a:pt x="23177" y="3606"/>
                  </a:lnTo>
                  <a:lnTo>
                    <a:pt x="23444" y="3454"/>
                  </a:lnTo>
                  <a:lnTo>
                    <a:pt x="23660" y="3327"/>
                  </a:lnTo>
                  <a:close/>
                </a:path>
                <a:path w="55245" h="6350">
                  <a:moveTo>
                    <a:pt x="54686" y="0"/>
                  </a:moveTo>
                  <a:lnTo>
                    <a:pt x="38265" y="1752"/>
                  </a:lnTo>
                  <a:lnTo>
                    <a:pt x="38709" y="1816"/>
                  </a:lnTo>
                  <a:lnTo>
                    <a:pt x="39281" y="1892"/>
                  </a:lnTo>
                  <a:lnTo>
                    <a:pt x="39865" y="1955"/>
                  </a:lnTo>
                  <a:lnTo>
                    <a:pt x="53428" y="508"/>
                  </a:lnTo>
                  <a:lnTo>
                    <a:pt x="53924" y="317"/>
                  </a:lnTo>
                  <a:lnTo>
                    <a:pt x="54356" y="139"/>
                  </a:lnTo>
                  <a:lnTo>
                    <a:pt x="54686" y="0"/>
                  </a:lnTo>
                  <a:close/>
                </a:path>
              </a:pathLst>
            </a:custGeom>
            <a:solidFill>
              <a:srgbClr val="4F4F5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4364253" y="4904028"/>
              <a:ext cx="53340" cy="6350"/>
            </a:xfrm>
            <a:custGeom>
              <a:avLst/>
              <a:gdLst/>
              <a:ahLst/>
              <a:cxnLst/>
              <a:rect l="l" t="t" r="r" b="b"/>
              <a:pathLst>
                <a:path w="53339" h="6350">
                  <a:moveTo>
                    <a:pt x="2032" y="5842"/>
                  </a:moveTo>
                  <a:lnTo>
                    <a:pt x="1765" y="5626"/>
                  </a:lnTo>
                  <a:lnTo>
                    <a:pt x="1625" y="5511"/>
                  </a:lnTo>
                  <a:lnTo>
                    <a:pt x="0" y="5676"/>
                  </a:lnTo>
                  <a:lnTo>
                    <a:pt x="114" y="5803"/>
                  </a:lnTo>
                  <a:lnTo>
                    <a:pt x="241" y="5918"/>
                  </a:lnTo>
                  <a:lnTo>
                    <a:pt x="2032" y="5842"/>
                  </a:lnTo>
                  <a:close/>
                </a:path>
                <a:path w="53339" h="6350">
                  <a:moveTo>
                    <a:pt x="22567" y="3263"/>
                  </a:moveTo>
                  <a:lnTo>
                    <a:pt x="19075" y="3644"/>
                  </a:lnTo>
                  <a:lnTo>
                    <a:pt x="18846" y="3797"/>
                  </a:lnTo>
                  <a:lnTo>
                    <a:pt x="18618" y="3949"/>
                  </a:lnTo>
                  <a:lnTo>
                    <a:pt x="18440" y="4076"/>
                  </a:lnTo>
                  <a:lnTo>
                    <a:pt x="21856" y="3708"/>
                  </a:lnTo>
                  <a:lnTo>
                    <a:pt x="22059" y="3581"/>
                  </a:lnTo>
                  <a:lnTo>
                    <a:pt x="22313" y="3429"/>
                  </a:lnTo>
                  <a:lnTo>
                    <a:pt x="22567" y="3263"/>
                  </a:lnTo>
                  <a:close/>
                </a:path>
                <a:path w="53339" h="6350">
                  <a:moveTo>
                    <a:pt x="53086" y="0"/>
                  </a:moveTo>
                  <a:lnTo>
                    <a:pt x="39522" y="1447"/>
                  </a:lnTo>
                  <a:lnTo>
                    <a:pt x="40081" y="1524"/>
                  </a:lnTo>
                  <a:lnTo>
                    <a:pt x="40716" y="1587"/>
                  </a:lnTo>
                  <a:lnTo>
                    <a:pt x="41325" y="1625"/>
                  </a:lnTo>
                  <a:lnTo>
                    <a:pt x="51155" y="571"/>
                  </a:lnTo>
                  <a:lnTo>
                    <a:pt x="51816" y="393"/>
                  </a:lnTo>
                  <a:lnTo>
                    <a:pt x="52489" y="190"/>
                  </a:lnTo>
                  <a:lnTo>
                    <a:pt x="53086" y="0"/>
                  </a:lnTo>
                  <a:close/>
                </a:path>
              </a:pathLst>
            </a:custGeom>
            <a:solidFill>
              <a:srgbClr val="4C4D4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4364583" y="4904600"/>
              <a:ext cx="51435" cy="5715"/>
            </a:xfrm>
            <a:custGeom>
              <a:avLst/>
              <a:gdLst/>
              <a:ahLst/>
              <a:cxnLst/>
              <a:rect l="l" t="t" r="r" b="b"/>
              <a:pathLst>
                <a:path w="51435" h="5714">
                  <a:moveTo>
                    <a:pt x="1993" y="5499"/>
                  </a:moveTo>
                  <a:lnTo>
                    <a:pt x="1841" y="5384"/>
                  </a:lnTo>
                  <a:lnTo>
                    <a:pt x="1701" y="5270"/>
                  </a:lnTo>
                  <a:lnTo>
                    <a:pt x="0" y="5448"/>
                  </a:lnTo>
                  <a:lnTo>
                    <a:pt x="241" y="5689"/>
                  </a:lnTo>
                  <a:lnTo>
                    <a:pt x="1993" y="5499"/>
                  </a:lnTo>
                  <a:close/>
                </a:path>
                <a:path w="51435" h="5714">
                  <a:moveTo>
                    <a:pt x="21526" y="3136"/>
                  </a:moveTo>
                  <a:lnTo>
                    <a:pt x="18110" y="3505"/>
                  </a:lnTo>
                  <a:lnTo>
                    <a:pt x="17881" y="3670"/>
                  </a:lnTo>
                  <a:lnTo>
                    <a:pt x="17665" y="3822"/>
                  </a:lnTo>
                  <a:lnTo>
                    <a:pt x="21043" y="3454"/>
                  </a:lnTo>
                  <a:lnTo>
                    <a:pt x="21285" y="3302"/>
                  </a:lnTo>
                  <a:lnTo>
                    <a:pt x="21526" y="3136"/>
                  </a:lnTo>
                  <a:close/>
                </a:path>
                <a:path w="51435" h="5714">
                  <a:moveTo>
                    <a:pt x="50825" y="0"/>
                  </a:moveTo>
                  <a:lnTo>
                    <a:pt x="40995" y="1054"/>
                  </a:lnTo>
                  <a:lnTo>
                    <a:pt x="41287" y="1079"/>
                  </a:lnTo>
                  <a:lnTo>
                    <a:pt x="42037" y="1079"/>
                  </a:lnTo>
                  <a:lnTo>
                    <a:pt x="43256" y="1079"/>
                  </a:lnTo>
                  <a:lnTo>
                    <a:pt x="48425" y="520"/>
                  </a:lnTo>
                  <a:lnTo>
                    <a:pt x="49809" y="241"/>
                  </a:lnTo>
                  <a:lnTo>
                    <a:pt x="50825" y="0"/>
                  </a:lnTo>
                  <a:close/>
                </a:path>
              </a:pathLst>
            </a:custGeom>
            <a:solidFill>
              <a:srgbClr val="4A4A4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4364825" y="4905120"/>
              <a:ext cx="48260" cy="5715"/>
            </a:xfrm>
            <a:custGeom>
              <a:avLst/>
              <a:gdLst/>
              <a:ahLst/>
              <a:cxnLst/>
              <a:rect l="l" t="t" r="r" b="b"/>
              <a:pathLst>
                <a:path w="48260" h="5714">
                  <a:moveTo>
                    <a:pt x="2362" y="5422"/>
                  </a:moveTo>
                  <a:lnTo>
                    <a:pt x="2197" y="5308"/>
                  </a:lnTo>
                  <a:lnTo>
                    <a:pt x="2070" y="5207"/>
                  </a:lnTo>
                  <a:lnTo>
                    <a:pt x="1905" y="5092"/>
                  </a:lnTo>
                  <a:lnTo>
                    <a:pt x="1752" y="4978"/>
                  </a:lnTo>
                  <a:lnTo>
                    <a:pt x="0" y="5168"/>
                  </a:lnTo>
                  <a:lnTo>
                    <a:pt x="127" y="5283"/>
                  </a:lnTo>
                  <a:lnTo>
                    <a:pt x="241" y="5410"/>
                  </a:lnTo>
                  <a:lnTo>
                    <a:pt x="457" y="5613"/>
                  </a:lnTo>
                  <a:lnTo>
                    <a:pt x="2362" y="5422"/>
                  </a:lnTo>
                  <a:close/>
                </a:path>
                <a:path w="48260" h="5714">
                  <a:moveTo>
                    <a:pt x="20802" y="2933"/>
                  </a:moveTo>
                  <a:lnTo>
                    <a:pt x="17424" y="3302"/>
                  </a:lnTo>
                  <a:lnTo>
                    <a:pt x="17208" y="3454"/>
                  </a:lnTo>
                  <a:lnTo>
                    <a:pt x="16992" y="3606"/>
                  </a:lnTo>
                  <a:lnTo>
                    <a:pt x="16814" y="3733"/>
                  </a:lnTo>
                  <a:lnTo>
                    <a:pt x="16598" y="3886"/>
                  </a:lnTo>
                  <a:lnTo>
                    <a:pt x="19888" y="3543"/>
                  </a:lnTo>
                  <a:lnTo>
                    <a:pt x="20129" y="3378"/>
                  </a:lnTo>
                  <a:lnTo>
                    <a:pt x="20320" y="3251"/>
                  </a:lnTo>
                  <a:lnTo>
                    <a:pt x="20548" y="3098"/>
                  </a:lnTo>
                  <a:lnTo>
                    <a:pt x="20802" y="2933"/>
                  </a:lnTo>
                  <a:close/>
                </a:path>
                <a:path w="48260" h="5714">
                  <a:moveTo>
                    <a:pt x="48183" y="0"/>
                  </a:moveTo>
                  <a:lnTo>
                    <a:pt x="43014" y="558"/>
                  </a:lnTo>
                  <a:lnTo>
                    <a:pt x="44704" y="508"/>
                  </a:lnTo>
                  <a:lnTo>
                    <a:pt x="46494" y="304"/>
                  </a:lnTo>
                  <a:lnTo>
                    <a:pt x="48183" y="0"/>
                  </a:lnTo>
                  <a:close/>
                </a:path>
              </a:pathLst>
            </a:custGeom>
            <a:solidFill>
              <a:srgbClr val="48484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4365282" y="4908664"/>
              <a:ext cx="19685" cy="7620"/>
            </a:xfrm>
            <a:custGeom>
              <a:avLst/>
              <a:gdLst/>
              <a:ahLst/>
              <a:cxnLst/>
              <a:rect l="l" t="t" r="r" b="b"/>
              <a:pathLst>
                <a:path w="19685" h="7620">
                  <a:moveTo>
                    <a:pt x="19431" y="0"/>
                  </a:moveTo>
                  <a:lnTo>
                    <a:pt x="16141" y="342"/>
                  </a:lnTo>
                  <a:lnTo>
                    <a:pt x="15938" y="508"/>
                  </a:lnTo>
                  <a:lnTo>
                    <a:pt x="13982" y="1905"/>
                  </a:lnTo>
                  <a:lnTo>
                    <a:pt x="12407" y="2870"/>
                  </a:lnTo>
                  <a:lnTo>
                    <a:pt x="5727" y="3873"/>
                  </a:lnTo>
                  <a:lnTo>
                    <a:pt x="3784" y="3124"/>
                  </a:lnTo>
                  <a:lnTo>
                    <a:pt x="2082" y="1981"/>
                  </a:lnTo>
                  <a:lnTo>
                    <a:pt x="1905" y="1879"/>
                  </a:lnTo>
                  <a:lnTo>
                    <a:pt x="0" y="2070"/>
                  </a:lnTo>
                  <a:lnTo>
                    <a:pt x="127" y="2197"/>
                  </a:lnTo>
                  <a:lnTo>
                    <a:pt x="2540" y="4584"/>
                  </a:lnTo>
                  <a:lnTo>
                    <a:pt x="5295" y="7010"/>
                  </a:lnTo>
                  <a:lnTo>
                    <a:pt x="14643" y="5613"/>
                  </a:lnTo>
                  <a:lnTo>
                    <a:pt x="15024" y="2933"/>
                  </a:lnTo>
                  <a:lnTo>
                    <a:pt x="19189" y="152"/>
                  </a:lnTo>
                  <a:lnTo>
                    <a:pt x="19431" y="0"/>
                  </a:lnTo>
                  <a:close/>
                </a:path>
              </a:pathLst>
            </a:custGeom>
            <a:solidFill>
              <a:srgbClr val="45454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4369105" y="4895240"/>
              <a:ext cx="49530" cy="12065"/>
            </a:xfrm>
            <a:custGeom>
              <a:avLst/>
              <a:gdLst/>
              <a:ahLst/>
              <a:cxnLst/>
              <a:rect l="l" t="t" r="r" b="b"/>
              <a:pathLst>
                <a:path w="49529" h="12064">
                  <a:moveTo>
                    <a:pt x="4025" y="9817"/>
                  </a:moveTo>
                  <a:lnTo>
                    <a:pt x="3124" y="9182"/>
                  </a:lnTo>
                  <a:lnTo>
                    <a:pt x="901" y="9182"/>
                  </a:lnTo>
                  <a:lnTo>
                    <a:pt x="0" y="9817"/>
                  </a:lnTo>
                  <a:lnTo>
                    <a:pt x="0" y="11404"/>
                  </a:lnTo>
                  <a:lnTo>
                    <a:pt x="901" y="12052"/>
                  </a:lnTo>
                  <a:lnTo>
                    <a:pt x="3124" y="12052"/>
                  </a:lnTo>
                  <a:lnTo>
                    <a:pt x="4025" y="11404"/>
                  </a:lnTo>
                  <a:lnTo>
                    <a:pt x="4025" y="10617"/>
                  </a:lnTo>
                  <a:lnTo>
                    <a:pt x="4025" y="9817"/>
                  </a:lnTo>
                  <a:close/>
                </a:path>
                <a:path w="49529" h="12064">
                  <a:moveTo>
                    <a:pt x="33007" y="2781"/>
                  </a:moveTo>
                  <a:lnTo>
                    <a:pt x="31584" y="2578"/>
                  </a:lnTo>
                  <a:lnTo>
                    <a:pt x="28714" y="2578"/>
                  </a:lnTo>
                  <a:lnTo>
                    <a:pt x="32448" y="2857"/>
                  </a:lnTo>
                  <a:lnTo>
                    <a:pt x="33007" y="2781"/>
                  </a:lnTo>
                  <a:close/>
                </a:path>
                <a:path w="49529" h="12064">
                  <a:moveTo>
                    <a:pt x="49110" y="0"/>
                  </a:moveTo>
                  <a:lnTo>
                    <a:pt x="45085" y="1130"/>
                  </a:lnTo>
                  <a:lnTo>
                    <a:pt x="33007" y="2781"/>
                  </a:lnTo>
                  <a:lnTo>
                    <a:pt x="37198" y="3365"/>
                  </a:lnTo>
                  <a:lnTo>
                    <a:pt x="43649" y="2857"/>
                  </a:lnTo>
                  <a:lnTo>
                    <a:pt x="48247" y="1714"/>
                  </a:lnTo>
                  <a:lnTo>
                    <a:pt x="49110" y="0"/>
                  </a:lnTo>
                  <a:close/>
                </a:path>
              </a:pathLst>
            </a:custGeom>
            <a:solidFill>
              <a:srgbClr val="C2C4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4285107" y="4886743"/>
              <a:ext cx="162560" cy="15875"/>
            </a:xfrm>
            <a:custGeom>
              <a:avLst/>
              <a:gdLst/>
              <a:ahLst/>
              <a:cxnLst/>
              <a:rect l="l" t="t" r="r" b="b"/>
              <a:pathLst>
                <a:path w="162560" h="15875">
                  <a:moveTo>
                    <a:pt x="46951" y="0"/>
                  </a:moveTo>
                  <a:lnTo>
                    <a:pt x="32804" y="0"/>
                  </a:lnTo>
                  <a:lnTo>
                    <a:pt x="29413" y="558"/>
                  </a:lnTo>
                  <a:lnTo>
                    <a:pt x="19507" y="3098"/>
                  </a:lnTo>
                  <a:lnTo>
                    <a:pt x="14414" y="3670"/>
                  </a:lnTo>
                  <a:lnTo>
                    <a:pt x="9321" y="3390"/>
                  </a:lnTo>
                  <a:lnTo>
                    <a:pt x="0" y="7480"/>
                  </a:lnTo>
                  <a:lnTo>
                    <a:pt x="8483" y="5359"/>
                  </a:lnTo>
                  <a:lnTo>
                    <a:pt x="14414" y="4800"/>
                  </a:lnTo>
                  <a:lnTo>
                    <a:pt x="20358" y="4800"/>
                  </a:lnTo>
                  <a:lnTo>
                    <a:pt x="24866" y="3670"/>
                  </a:lnTo>
                  <a:lnTo>
                    <a:pt x="31673" y="1968"/>
                  </a:lnTo>
                  <a:lnTo>
                    <a:pt x="46951" y="0"/>
                  </a:lnTo>
                  <a:close/>
                </a:path>
                <a:path w="162560" h="15875">
                  <a:moveTo>
                    <a:pt x="101904" y="5232"/>
                  </a:moveTo>
                  <a:lnTo>
                    <a:pt x="82753" y="5232"/>
                  </a:lnTo>
                  <a:lnTo>
                    <a:pt x="78155" y="6019"/>
                  </a:lnTo>
                  <a:lnTo>
                    <a:pt x="64757" y="9448"/>
                  </a:lnTo>
                  <a:lnTo>
                    <a:pt x="57873" y="10210"/>
                  </a:lnTo>
                  <a:lnTo>
                    <a:pt x="50977" y="9829"/>
                  </a:lnTo>
                  <a:lnTo>
                    <a:pt x="38341" y="15379"/>
                  </a:lnTo>
                  <a:lnTo>
                    <a:pt x="49834" y="12509"/>
                  </a:lnTo>
                  <a:lnTo>
                    <a:pt x="57873" y="11734"/>
                  </a:lnTo>
                  <a:lnTo>
                    <a:pt x="65913" y="11734"/>
                  </a:lnTo>
                  <a:lnTo>
                    <a:pt x="72034" y="10210"/>
                  </a:lnTo>
                  <a:lnTo>
                    <a:pt x="81229" y="7924"/>
                  </a:lnTo>
                  <a:lnTo>
                    <a:pt x="101904" y="5232"/>
                  </a:lnTo>
                  <a:close/>
                </a:path>
                <a:path w="162560" h="15875">
                  <a:moveTo>
                    <a:pt x="162394" y="2679"/>
                  </a:moveTo>
                  <a:lnTo>
                    <a:pt x="159689" y="2349"/>
                  </a:lnTo>
                  <a:lnTo>
                    <a:pt x="143395" y="355"/>
                  </a:lnTo>
                  <a:lnTo>
                    <a:pt x="138734" y="558"/>
                  </a:lnTo>
                  <a:lnTo>
                    <a:pt x="125006" y="2349"/>
                  </a:lnTo>
                  <a:lnTo>
                    <a:pt x="118071" y="2273"/>
                  </a:lnTo>
                  <a:lnTo>
                    <a:pt x="111290" y="1066"/>
                  </a:lnTo>
                  <a:lnTo>
                    <a:pt x="98069" y="5041"/>
                  </a:lnTo>
                  <a:lnTo>
                    <a:pt x="109816" y="3594"/>
                  </a:lnTo>
                  <a:lnTo>
                    <a:pt x="117906" y="3797"/>
                  </a:lnTo>
                  <a:lnTo>
                    <a:pt x="125869" y="4762"/>
                  </a:lnTo>
                  <a:lnTo>
                    <a:pt x="135343" y="3594"/>
                  </a:lnTo>
                  <a:lnTo>
                    <a:pt x="141541" y="2832"/>
                  </a:lnTo>
                  <a:lnTo>
                    <a:pt x="162394" y="2679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4049509" y="4899672"/>
              <a:ext cx="99060" cy="4445"/>
            </a:xfrm>
            <a:custGeom>
              <a:avLst/>
              <a:gdLst/>
              <a:ahLst/>
              <a:cxnLst/>
              <a:rect l="l" t="t" r="r" b="b"/>
              <a:pathLst>
                <a:path w="99060" h="4445">
                  <a:moveTo>
                    <a:pt x="99047" y="0"/>
                  </a:moveTo>
                  <a:lnTo>
                    <a:pt x="68160" y="1257"/>
                  </a:lnTo>
                  <a:lnTo>
                    <a:pt x="38493" y="2463"/>
                  </a:lnTo>
                  <a:lnTo>
                    <a:pt x="0" y="4038"/>
                  </a:lnTo>
                  <a:lnTo>
                    <a:pt x="3022" y="3937"/>
                  </a:lnTo>
                  <a:lnTo>
                    <a:pt x="5511" y="4076"/>
                  </a:lnTo>
                  <a:lnTo>
                    <a:pt x="7429" y="4229"/>
                  </a:lnTo>
                  <a:lnTo>
                    <a:pt x="8928" y="4394"/>
                  </a:lnTo>
                  <a:lnTo>
                    <a:pt x="99047" y="0"/>
                  </a:lnTo>
                  <a:close/>
                </a:path>
              </a:pathLst>
            </a:custGeom>
            <a:solidFill>
              <a:srgbClr val="ADAFB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4058437" y="4895989"/>
              <a:ext cx="180975" cy="8890"/>
            </a:xfrm>
            <a:custGeom>
              <a:avLst/>
              <a:gdLst/>
              <a:ahLst/>
              <a:cxnLst/>
              <a:rect l="l" t="t" r="r" b="b"/>
              <a:pathLst>
                <a:path w="180975" h="8889">
                  <a:moveTo>
                    <a:pt x="119545" y="2476"/>
                  </a:moveTo>
                  <a:lnTo>
                    <a:pt x="90119" y="3683"/>
                  </a:lnTo>
                  <a:lnTo>
                    <a:pt x="0" y="8077"/>
                  </a:lnTo>
                  <a:lnTo>
                    <a:pt x="119545" y="2476"/>
                  </a:lnTo>
                  <a:close/>
                </a:path>
                <a:path w="180975" h="8889">
                  <a:moveTo>
                    <a:pt x="150939" y="1193"/>
                  </a:moveTo>
                  <a:lnTo>
                    <a:pt x="119545" y="2476"/>
                  </a:lnTo>
                  <a:lnTo>
                    <a:pt x="1346" y="8267"/>
                  </a:lnTo>
                  <a:lnTo>
                    <a:pt x="150939" y="1193"/>
                  </a:lnTo>
                  <a:close/>
                </a:path>
                <a:path w="180975" h="8889">
                  <a:moveTo>
                    <a:pt x="180352" y="0"/>
                  </a:moveTo>
                  <a:lnTo>
                    <a:pt x="150939" y="1193"/>
                  </a:lnTo>
                  <a:lnTo>
                    <a:pt x="2451" y="8458"/>
                  </a:lnTo>
                  <a:lnTo>
                    <a:pt x="180352" y="0"/>
                  </a:lnTo>
                  <a:close/>
                </a:path>
              </a:pathLst>
            </a:custGeom>
            <a:solidFill>
              <a:srgbClr val="ABAD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4061854" y="4894084"/>
              <a:ext cx="224154" cy="10795"/>
            </a:xfrm>
            <a:custGeom>
              <a:avLst/>
              <a:gdLst/>
              <a:ahLst/>
              <a:cxnLst/>
              <a:rect l="l" t="t" r="r" b="b"/>
              <a:pathLst>
                <a:path w="224154" h="10795">
                  <a:moveTo>
                    <a:pt x="206438" y="698"/>
                  </a:moveTo>
                  <a:lnTo>
                    <a:pt x="176936" y="1905"/>
                  </a:lnTo>
                  <a:lnTo>
                    <a:pt x="0" y="10553"/>
                  </a:lnTo>
                  <a:lnTo>
                    <a:pt x="901" y="10744"/>
                  </a:lnTo>
                  <a:lnTo>
                    <a:pt x="206438" y="698"/>
                  </a:lnTo>
                  <a:close/>
                </a:path>
                <a:path w="224154" h="10795">
                  <a:moveTo>
                    <a:pt x="223532" y="0"/>
                  </a:moveTo>
                  <a:lnTo>
                    <a:pt x="901" y="10744"/>
                  </a:lnTo>
                  <a:lnTo>
                    <a:pt x="223532" y="101"/>
                  </a:lnTo>
                  <a:close/>
                </a:path>
              </a:pathLst>
            </a:custGeom>
            <a:solidFill>
              <a:srgbClr val="A9ABA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4063581" y="4894186"/>
              <a:ext cx="222250" cy="12065"/>
            </a:xfrm>
            <a:custGeom>
              <a:avLst/>
              <a:gdLst/>
              <a:ahLst/>
              <a:cxnLst/>
              <a:rect l="l" t="t" r="r" b="b"/>
              <a:pathLst>
                <a:path w="222250" h="12064">
                  <a:moveTo>
                    <a:pt x="221742" y="584"/>
                  </a:moveTo>
                  <a:lnTo>
                    <a:pt x="1524" y="11252"/>
                  </a:lnTo>
                  <a:lnTo>
                    <a:pt x="2273" y="11468"/>
                  </a:lnTo>
                  <a:lnTo>
                    <a:pt x="221716" y="723"/>
                  </a:lnTo>
                  <a:lnTo>
                    <a:pt x="221742" y="584"/>
                  </a:lnTo>
                  <a:close/>
                </a:path>
                <a:path w="222250" h="12064">
                  <a:moveTo>
                    <a:pt x="221792" y="241"/>
                  </a:moveTo>
                  <a:lnTo>
                    <a:pt x="774" y="11049"/>
                  </a:lnTo>
                  <a:lnTo>
                    <a:pt x="221754" y="508"/>
                  </a:lnTo>
                  <a:lnTo>
                    <a:pt x="221792" y="241"/>
                  </a:lnTo>
                  <a:close/>
                </a:path>
                <a:path w="222250" h="12064">
                  <a:moveTo>
                    <a:pt x="221805" y="0"/>
                  </a:moveTo>
                  <a:lnTo>
                    <a:pt x="0" y="10845"/>
                  </a:lnTo>
                  <a:lnTo>
                    <a:pt x="221792" y="241"/>
                  </a:lnTo>
                  <a:lnTo>
                    <a:pt x="221805" y="0"/>
                  </a:lnTo>
                  <a:close/>
                </a:path>
              </a:pathLst>
            </a:custGeom>
            <a:solidFill>
              <a:srgbClr val="A7A9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12"/>
            <p:cNvSpPr/>
            <p:nvPr/>
          </p:nvSpPr>
          <p:spPr>
            <a:xfrm>
              <a:off x="4065854" y="4894910"/>
              <a:ext cx="219710" cy="10795"/>
            </a:xfrm>
            <a:custGeom>
              <a:avLst/>
              <a:gdLst/>
              <a:ahLst/>
              <a:cxnLst/>
              <a:rect l="l" t="t" r="r" b="b"/>
              <a:pathLst>
                <a:path w="219710" h="10795">
                  <a:moveTo>
                    <a:pt x="219443" y="0"/>
                  </a:moveTo>
                  <a:lnTo>
                    <a:pt x="219354" y="266"/>
                  </a:lnTo>
                  <a:lnTo>
                    <a:pt x="0" y="10744"/>
                  </a:lnTo>
                  <a:lnTo>
                    <a:pt x="219443" y="0"/>
                  </a:lnTo>
                  <a:close/>
                </a:path>
              </a:pathLst>
            </a:custGeom>
            <a:solidFill>
              <a:srgbClr val="A5A7A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13"/>
            <p:cNvSpPr/>
            <p:nvPr/>
          </p:nvSpPr>
          <p:spPr>
            <a:xfrm>
              <a:off x="4066451" y="4895176"/>
              <a:ext cx="219075" cy="11430"/>
            </a:xfrm>
            <a:custGeom>
              <a:avLst/>
              <a:gdLst/>
              <a:ahLst/>
              <a:cxnLst/>
              <a:rect l="l" t="t" r="r" b="b"/>
              <a:pathLst>
                <a:path w="219075" h="11429">
                  <a:moveTo>
                    <a:pt x="218528" y="495"/>
                  </a:moveTo>
                  <a:lnTo>
                    <a:pt x="1308" y="11112"/>
                  </a:lnTo>
                  <a:lnTo>
                    <a:pt x="218440" y="660"/>
                  </a:lnTo>
                  <a:lnTo>
                    <a:pt x="218528" y="495"/>
                  </a:lnTo>
                  <a:close/>
                </a:path>
                <a:path w="219075" h="11429">
                  <a:moveTo>
                    <a:pt x="218655" y="241"/>
                  </a:moveTo>
                  <a:lnTo>
                    <a:pt x="685" y="10896"/>
                  </a:lnTo>
                  <a:lnTo>
                    <a:pt x="218579" y="406"/>
                  </a:lnTo>
                  <a:lnTo>
                    <a:pt x="218655" y="241"/>
                  </a:lnTo>
                  <a:close/>
                </a:path>
                <a:path w="219075" h="11429">
                  <a:moveTo>
                    <a:pt x="218757" y="0"/>
                  </a:moveTo>
                  <a:lnTo>
                    <a:pt x="0" y="10668"/>
                  </a:lnTo>
                  <a:lnTo>
                    <a:pt x="218655" y="241"/>
                  </a:lnTo>
                  <a:lnTo>
                    <a:pt x="218757" y="0"/>
                  </a:lnTo>
                  <a:close/>
                </a:path>
              </a:pathLst>
            </a:custGeom>
            <a:solidFill>
              <a:srgbClr val="A3A5A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" name="object 114"/>
            <p:cNvSpPr/>
            <p:nvPr/>
          </p:nvSpPr>
          <p:spPr>
            <a:xfrm>
              <a:off x="4068318" y="4895913"/>
              <a:ext cx="216535" cy="10795"/>
            </a:xfrm>
            <a:custGeom>
              <a:avLst/>
              <a:gdLst/>
              <a:ahLst/>
              <a:cxnLst/>
              <a:rect l="l" t="t" r="r" b="b"/>
              <a:pathLst>
                <a:path w="216535" h="10795">
                  <a:moveTo>
                    <a:pt x="216357" y="241"/>
                  </a:moveTo>
                  <a:lnTo>
                    <a:pt x="571" y="10795"/>
                  </a:lnTo>
                  <a:lnTo>
                    <a:pt x="216230" y="406"/>
                  </a:lnTo>
                  <a:lnTo>
                    <a:pt x="216357" y="241"/>
                  </a:lnTo>
                  <a:close/>
                </a:path>
                <a:path w="216535" h="10795">
                  <a:moveTo>
                    <a:pt x="216522" y="0"/>
                  </a:moveTo>
                  <a:lnTo>
                    <a:pt x="0" y="10579"/>
                  </a:lnTo>
                  <a:lnTo>
                    <a:pt x="216408" y="165"/>
                  </a:lnTo>
                  <a:lnTo>
                    <a:pt x="216522" y="0"/>
                  </a:lnTo>
                  <a:close/>
                </a:path>
              </a:pathLst>
            </a:custGeom>
            <a:solidFill>
              <a:srgbClr val="A1A3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" name="object 115"/>
            <p:cNvSpPr/>
            <p:nvPr/>
          </p:nvSpPr>
          <p:spPr>
            <a:xfrm>
              <a:off x="4069423" y="4896408"/>
              <a:ext cx="215265" cy="11430"/>
            </a:xfrm>
            <a:custGeom>
              <a:avLst/>
              <a:gdLst/>
              <a:ahLst/>
              <a:cxnLst/>
              <a:rect l="l" t="t" r="r" b="b"/>
              <a:pathLst>
                <a:path w="215264" h="11429">
                  <a:moveTo>
                    <a:pt x="214680" y="520"/>
                  </a:moveTo>
                  <a:lnTo>
                    <a:pt x="1041" y="10934"/>
                  </a:lnTo>
                  <a:lnTo>
                    <a:pt x="214579" y="660"/>
                  </a:lnTo>
                  <a:lnTo>
                    <a:pt x="214680" y="520"/>
                  </a:lnTo>
                  <a:close/>
                </a:path>
                <a:path w="215264" h="11429">
                  <a:moveTo>
                    <a:pt x="214884" y="254"/>
                  </a:moveTo>
                  <a:lnTo>
                    <a:pt x="571" y="10744"/>
                  </a:lnTo>
                  <a:lnTo>
                    <a:pt x="214744" y="419"/>
                  </a:lnTo>
                  <a:lnTo>
                    <a:pt x="214884" y="254"/>
                  </a:lnTo>
                  <a:close/>
                </a:path>
                <a:path w="215264" h="11429">
                  <a:moveTo>
                    <a:pt x="215061" y="0"/>
                  </a:moveTo>
                  <a:lnTo>
                    <a:pt x="0" y="10502"/>
                  </a:lnTo>
                  <a:lnTo>
                    <a:pt x="571" y="10744"/>
                  </a:lnTo>
                  <a:lnTo>
                    <a:pt x="214947" y="165"/>
                  </a:lnTo>
                  <a:lnTo>
                    <a:pt x="215061" y="0"/>
                  </a:lnTo>
                  <a:close/>
                </a:path>
              </a:pathLst>
            </a:custGeom>
            <a:solidFill>
              <a:srgbClr val="9FA1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" name="object 116"/>
            <p:cNvSpPr/>
            <p:nvPr/>
          </p:nvSpPr>
          <p:spPr>
            <a:xfrm>
              <a:off x="4070985" y="4897145"/>
              <a:ext cx="213360" cy="11430"/>
            </a:xfrm>
            <a:custGeom>
              <a:avLst/>
              <a:gdLst/>
              <a:ahLst/>
              <a:cxnLst/>
              <a:rect l="l" t="t" r="r" b="b"/>
              <a:pathLst>
                <a:path w="213360" h="11429">
                  <a:moveTo>
                    <a:pt x="212598" y="520"/>
                  </a:moveTo>
                  <a:lnTo>
                    <a:pt x="927" y="10871"/>
                  </a:lnTo>
                  <a:lnTo>
                    <a:pt x="212496" y="685"/>
                  </a:lnTo>
                  <a:lnTo>
                    <a:pt x="212598" y="520"/>
                  </a:lnTo>
                  <a:close/>
                </a:path>
                <a:path w="213360" h="11429">
                  <a:moveTo>
                    <a:pt x="212763" y="279"/>
                  </a:moveTo>
                  <a:lnTo>
                    <a:pt x="469" y="10655"/>
                  </a:lnTo>
                  <a:lnTo>
                    <a:pt x="212648" y="444"/>
                  </a:lnTo>
                  <a:lnTo>
                    <a:pt x="212763" y="279"/>
                  </a:lnTo>
                  <a:close/>
                </a:path>
                <a:path w="213360" h="11429">
                  <a:moveTo>
                    <a:pt x="212953" y="0"/>
                  </a:moveTo>
                  <a:lnTo>
                    <a:pt x="0" y="10439"/>
                  </a:lnTo>
                  <a:lnTo>
                    <a:pt x="212826" y="190"/>
                  </a:lnTo>
                  <a:lnTo>
                    <a:pt x="212953" y="0"/>
                  </a:lnTo>
                  <a:close/>
                </a:path>
              </a:pathLst>
            </a:custGeom>
            <a:solidFill>
              <a:srgbClr val="9D9F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117"/>
            <p:cNvSpPr/>
            <p:nvPr/>
          </p:nvSpPr>
          <p:spPr>
            <a:xfrm>
              <a:off x="4072344" y="4897919"/>
              <a:ext cx="211454" cy="10795"/>
            </a:xfrm>
            <a:custGeom>
              <a:avLst/>
              <a:gdLst/>
              <a:ahLst/>
              <a:cxnLst/>
              <a:rect l="l" t="t" r="r" b="b"/>
              <a:pathLst>
                <a:path w="211454" h="10795">
                  <a:moveTo>
                    <a:pt x="210921" y="241"/>
                  </a:moveTo>
                  <a:lnTo>
                    <a:pt x="546" y="10604"/>
                  </a:lnTo>
                  <a:lnTo>
                    <a:pt x="812" y="10744"/>
                  </a:lnTo>
                  <a:lnTo>
                    <a:pt x="210832" y="406"/>
                  </a:lnTo>
                  <a:lnTo>
                    <a:pt x="210921" y="241"/>
                  </a:lnTo>
                  <a:close/>
                </a:path>
                <a:path w="211454" h="10795">
                  <a:moveTo>
                    <a:pt x="211074" y="0"/>
                  </a:moveTo>
                  <a:lnTo>
                    <a:pt x="0" y="10312"/>
                  </a:lnTo>
                  <a:lnTo>
                    <a:pt x="210972" y="165"/>
                  </a:lnTo>
                  <a:lnTo>
                    <a:pt x="211074" y="0"/>
                  </a:lnTo>
                  <a:close/>
                </a:path>
              </a:pathLst>
            </a:custGeom>
            <a:solidFill>
              <a:srgbClr val="9B9DA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" name="object 118"/>
            <p:cNvSpPr/>
            <p:nvPr/>
          </p:nvSpPr>
          <p:spPr>
            <a:xfrm>
              <a:off x="4073157" y="4898402"/>
              <a:ext cx="210185" cy="11430"/>
            </a:xfrm>
            <a:custGeom>
              <a:avLst/>
              <a:gdLst/>
              <a:ahLst/>
              <a:cxnLst/>
              <a:rect l="l" t="t" r="r" b="b"/>
              <a:pathLst>
                <a:path w="210185" h="11429">
                  <a:moveTo>
                    <a:pt x="209664" y="584"/>
                  </a:moveTo>
                  <a:lnTo>
                    <a:pt x="774" y="10706"/>
                  </a:lnTo>
                  <a:lnTo>
                    <a:pt x="1193" y="10947"/>
                  </a:lnTo>
                  <a:lnTo>
                    <a:pt x="209562" y="774"/>
                  </a:lnTo>
                  <a:lnTo>
                    <a:pt x="209664" y="584"/>
                  </a:lnTo>
                  <a:close/>
                </a:path>
                <a:path w="210185" h="11429">
                  <a:moveTo>
                    <a:pt x="209829" y="254"/>
                  </a:moveTo>
                  <a:lnTo>
                    <a:pt x="533" y="10566"/>
                  </a:lnTo>
                  <a:lnTo>
                    <a:pt x="774" y="10706"/>
                  </a:lnTo>
                  <a:lnTo>
                    <a:pt x="209753" y="406"/>
                  </a:lnTo>
                  <a:lnTo>
                    <a:pt x="209829" y="254"/>
                  </a:lnTo>
                  <a:close/>
                </a:path>
                <a:path w="210185" h="11429">
                  <a:moveTo>
                    <a:pt x="209969" y="0"/>
                  </a:moveTo>
                  <a:lnTo>
                    <a:pt x="0" y="10261"/>
                  </a:lnTo>
                  <a:lnTo>
                    <a:pt x="266" y="10414"/>
                  </a:lnTo>
                  <a:lnTo>
                    <a:pt x="209880" y="165"/>
                  </a:lnTo>
                  <a:lnTo>
                    <a:pt x="209969" y="0"/>
                  </a:lnTo>
                  <a:close/>
                </a:path>
              </a:pathLst>
            </a:custGeom>
            <a:solidFill>
              <a:srgbClr val="999B9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" name="object 119"/>
            <p:cNvSpPr/>
            <p:nvPr/>
          </p:nvSpPr>
          <p:spPr>
            <a:xfrm>
              <a:off x="4074477" y="4899177"/>
              <a:ext cx="208279" cy="10795"/>
            </a:xfrm>
            <a:custGeom>
              <a:avLst/>
              <a:gdLst/>
              <a:ahLst/>
              <a:cxnLst/>
              <a:rect l="l" t="t" r="r" b="b"/>
              <a:pathLst>
                <a:path w="208279" h="10795">
                  <a:moveTo>
                    <a:pt x="208127" y="241"/>
                  </a:moveTo>
                  <a:lnTo>
                    <a:pt x="355" y="10477"/>
                  </a:lnTo>
                  <a:lnTo>
                    <a:pt x="584" y="10617"/>
                  </a:lnTo>
                  <a:lnTo>
                    <a:pt x="208013" y="482"/>
                  </a:lnTo>
                  <a:lnTo>
                    <a:pt x="208127" y="241"/>
                  </a:lnTo>
                  <a:close/>
                </a:path>
                <a:path w="208279" h="10795">
                  <a:moveTo>
                    <a:pt x="208241" y="0"/>
                  </a:moveTo>
                  <a:lnTo>
                    <a:pt x="0" y="10248"/>
                  </a:lnTo>
                  <a:lnTo>
                    <a:pt x="228" y="10401"/>
                  </a:lnTo>
                  <a:lnTo>
                    <a:pt x="208127" y="241"/>
                  </a:lnTo>
                  <a:lnTo>
                    <a:pt x="208241" y="0"/>
                  </a:lnTo>
                  <a:close/>
                </a:path>
              </a:pathLst>
            </a:custGeom>
            <a:solidFill>
              <a:srgbClr val="97999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" name="object 120"/>
            <p:cNvSpPr/>
            <p:nvPr/>
          </p:nvSpPr>
          <p:spPr>
            <a:xfrm>
              <a:off x="4075176" y="4899659"/>
              <a:ext cx="207645" cy="11430"/>
            </a:xfrm>
            <a:custGeom>
              <a:avLst/>
              <a:gdLst/>
              <a:ahLst/>
              <a:cxnLst/>
              <a:rect l="l" t="t" r="r" b="b"/>
              <a:pathLst>
                <a:path w="207645" h="11429">
                  <a:moveTo>
                    <a:pt x="207098" y="495"/>
                  </a:moveTo>
                  <a:lnTo>
                    <a:pt x="673" y="10655"/>
                  </a:lnTo>
                  <a:lnTo>
                    <a:pt x="901" y="10807"/>
                  </a:lnTo>
                  <a:lnTo>
                    <a:pt x="207035" y="647"/>
                  </a:lnTo>
                  <a:lnTo>
                    <a:pt x="207098" y="495"/>
                  </a:lnTo>
                  <a:close/>
                </a:path>
                <a:path w="207645" h="11429">
                  <a:moveTo>
                    <a:pt x="207175" y="317"/>
                  </a:moveTo>
                  <a:lnTo>
                    <a:pt x="228" y="10363"/>
                  </a:lnTo>
                  <a:lnTo>
                    <a:pt x="571" y="10579"/>
                  </a:lnTo>
                  <a:lnTo>
                    <a:pt x="207098" y="495"/>
                  </a:lnTo>
                  <a:lnTo>
                    <a:pt x="207175" y="317"/>
                  </a:lnTo>
                  <a:close/>
                </a:path>
                <a:path w="207645" h="11429">
                  <a:moveTo>
                    <a:pt x="207314" y="0"/>
                  </a:moveTo>
                  <a:lnTo>
                    <a:pt x="0" y="10210"/>
                  </a:lnTo>
                  <a:lnTo>
                    <a:pt x="228" y="10363"/>
                  </a:lnTo>
                  <a:lnTo>
                    <a:pt x="207213" y="241"/>
                  </a:lnTo>
                  <a:lnTo>
                    <a:pt x="207314" y="0"/>
                  </a:lnTo>
                  <a:close/>
                </a:path>
              </a:pathLst>
            </a:custGeom>
            <a:solidFill>
              <a:srgbClr val="95979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" name="object 121"/>
            <p:cNvSpPr/>
            <p:nvPr/>
          </p:nvSpPr>
          <p:spPr>
            <a:xfrm>
              <a:off x="4076192" y="4900383"/>
              <a:ext cx="206375" cy="10795"/>
            </a:xfrm>
            <a:custGeom>
              <a:avLst/>
              <a:gdLst/>
              <a:ahLst/>
              <a:cxnLst/>
              <a:rect l="l" t="t" r="r" b="b"/>
              <a:pathLst>
                <a:path w="206375" h="10795">
                  <a:moveTo>
                    <a:pt x="205854" y="330"/>
                  </a:moveTo>
                  <a:lnTo>
                    <a:pt x="215" y="10299"/>
                  </a:lnTo>
                  <a:lnTo>
                    <a:pt x="533" y="10528"/>
                  </a:lnTo>
                  <a:lnTo>
                    <a:pt x="205790" y="495"/>
                  </a:lnTo>
                  <a:lnTo>
                    <a:pt x="205854" y="330"/>
                  </a:lnTo>
                  <a:close/>
                </a:path>
                <a:path w="206375" h="10795">
                  <a:moveTo>
                    <a:pt x="205981" y="0"/>
                  </a:moveTo>
                  <a:lnTo>
                    <a:pt x="0" y="10160"/>
                  </a:lnTo>
                  <a:lnTo>
                    <a:pt x="215" y="10299"/>
                  </a:lnTo>
                  <a:lnTo>
                    <a:pt x="205892" y="254"/>
                  </a:lnTo>
                  <a:lnTo>
                    <a:pt x="205981" y="0"/>
                  </a:lnTo>
                  <a:close/>
                </a:path>
              </a:pathLst>
            </a:custGeom>
            <a:solidFill>
              <a:srgbClr val="93959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" name="object 122"/>
            <p:cNvSpPr/>
            <p:nvPr/>
          </p:nvSpPr>
          <p:spPr>
            <a:xfrm>
              <a:off x="4076840" y="4900878"/>
              <a:ext cx="205740" cy="10795"/>
            </a:xfrm>
            <a:custGeom>
              <a:avLst/>
              <a:gdLst/>
              <a:ahLst/>
              <a:cxnLst/>
              <a:rect l="l" t="t" r="r" b="b"/>
              <a:pathLst>
                <a:path w="205739" h="10795">
                  <a:moveTo>
                    <a:pt x="205054" y="241"/>
                  </a:moveTo>
                  <a:lnTo>
                    <a:pt x="330" y="10337"/>
                  </a:lnTo>
                  <a:lnTo>
                    <a:pt x="533" y="10477"/>
                  </a:lnTo>
                  <a:lnTo>
                    <a:pt x="204939" y="508"/>
                  </a:lnTo>
                  <a:lnTo>
                    <a:pt x="205054" y="241"/>
                  </a:lnTo>
                  <a:close/>
                </a:path>
                <a:path w="205739" h="10795">
                  <a:moveTo>
                    <a:pt x="205143" y="0"/>
                  </a:moveTo>
                  <a:lnTo>
                    <a:pt x="0" y="10109"/>
                  </a:lnTo>
                  <a:lnTo>
                    <a:pt x="241" y="10274"/>
                  </a:lnTo>
                  <a:lnTo>
                    <a:pt x="205092" y="165"/>
                  </a:lnTo>
                  <a:lnTo>
                    <a:pt x="205143" y="0"/>
                  </a:lnTo>
                  <a:close/>
                </a:path>
              </a:pathLst>
            </a:custGeom>
            <a:solidFill>
              <a:srgbClr val="91939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" name="object 123"/>
            <p:cNvSpPr/>
            <p:nvPr/>
          </p:nvSpPr>
          <p:spPr>
            <a:xfrm>
              <a:off x="4077487" y="4901386"/>
              <a:ext cx="204470" cy="10795"/>
            </a:xfrm>
            <a:custGeom>
              <a:avLst/>
              <a:gdLst/>
              <a:ahLst/>
              <a:cxnLst/>
              <a:rect l="l" t="t" r="r" b="b"/>
              <a:pathLst>
                <a:path w="204470" h="10795">
                  <a:moveTo>
                    <a:pt x="204152" y="330"/>
                  </a:moveTo>
                  <a:lnTo>
                    <a:pt x="228" y="10210"/>
                  </a:lnTo>
                  <a:lnTo>
                    <a:pt x="533" y="10439"/>
                  </a:lnTo>
                  <a:lnTo>
                    <a:pt x="204076" y="495"/>
                  </a:lnTo>
                  <a:lnTo>
                    <a:pt x="204152" y="330"/>
                  </a:lnTo>
                  <a:close/>
                </a:path>
                <a:path w="204470" h="10795">
                  <a:moveTo>
                    <a:pt x="204292" y="0"/>
                  </a:moveTo>
                  <a:lnTo>
                    <a:pt x="0" y="10045"/>
                  </a:lnTo>
                  <a:lnTo>
                    <a:pt x="228" y="10210"/>
                  </a:lnTo>
                  <a:lnTo>
                    <a:pt x="204190" y="254"/>
                  </a:lnTo>
                  <a:lnTo>
                    <a:pt x="204292" y="0"/>
                  </a:lnTo>
                  <a:close/>
                </a:path>
              </a:pathLst>
            </a:custGeom>
            <a:solidFill>
              <a:srgbClr val="8F919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" name="object 124"/>
            <p:cNvSpPr/>
            <p:nvPr/>
          </p:nvSpPr>
          <p:spPr>
            <a:xfrm>
              <a:off x="4078122" y="4901882"/>
              <a:ext cx="203835" cy="10795"/>
            </a:xfrm>
            <a:custGeom>
              <a:avLst/>
              <a:gdLst/>
              <a:ahLst/>
              <a:cxnLst/>
              <a:rect l="l" t="t" r="r" b="b"/>
              <a:pathLst>
                <a:path w="203835" h="10795">
                  <a:moveTo>
                    <a:pt x="203149" y="571"/>
                  </a:moveTo>
                  <a:lnTo>
                    <a:pt x="508" y="10388"/>
                  </a:lnTo>
                  <a:lnTo>
                    <a:pt x="812" y="10617"/>
                  </a:lnTo>
                  <a:lnTo>
                    <a:pt x="203060" y="736"/>
                  </a:lnTo>
                  <a:lnTo>
                    <a:pt x="203149" y="571"/>
                  </a:lnTo>
                  <a:close/>
                </a:path>
                <a:path w="203835" h="10795">
                  <a:moveTo>
                    <a:pt x="203327" y="241"/>
                  </a:moveTo>
                  <a:lnTo>
                    <a:pt x="304" y="10248"/>
                  </a:lnTo>
                  <a:lnTo>
                    <a:pt x="508" y="10388"/>
                  </a:lnTo>
                  <a:lnTo>
                    <a:pt x="203238" y="406"/>
                  </a:lnTo>
                  <a:lnTo>
                    <a:pt x="203327" y="241"/>
                  </a:lnTo>
                  <a:close/>
                </a:path>
                <a:path w="203835" h="10795">
                  <a:moveTo>
                    <a:pt x="203441" y="0"/>
                  </a:moveTo>
                  <a:lnTo>
                    <a:pt x="0" y="10020"/>
                  </a:lnTo>
                  <a:lnTo>
                    <a:pt x="203" y="10172"/>
                  </a:lnTo>
                  <a:lnTo>
                    <a:pt x="203365" y="165"/>
                  </a:lnTo>
                  <a:lnTo>
                    <a:pt x="203441" y="0"/>
                  </a:lnTo>
                  <a:close/>
                </a:path>
              </a:pathLst>
            </a:custGeom>
            <a:solidFill>
              <a:srgbClr val="8D8F9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" name="object 125"/>
            <p:cNvSpPr/>
            <p:nvPr/>
          </p:nvSpPr>
          <p:spPr>
            <a:xfrm>
              <a:off x="4079024" y="4902618"/>
              <a:ext cx="202565" cy="10795"/>
            </a:xfrm>
            <a:custGeom>
              <a:avLst/>
              <a:gdLst/>
              <a:ahLst/>
              <a:cxnLst/>
              <a:rect l="l" t="t" r="r" b="b"/>
              <a:pathLst>
                <a:path w="202564" h="10795">
                  <a:moveTo>
                    <a:pt x="202018" y="241"/>
                  </a:moveTo>
                  <a:lnTo>
                    <a:pt x="317" y="10185"/>
                  </a:lnTo>
                  <a:lnTo>
                    <a:pt x="520" y="10337"/>
                  </a:lnTo>
                  <a:lnTo>
                    <a:pt x="201917" y="419"/>
                  </a:lnTo>
                  <a:lnTo>
                    <a:pt x="202018" y="241"/>
                  </a:lnTo>
                  <a:close/>
                </a:path>
                <a:path w="202564" h="10795">
                  <a:moveTo>
                    <a:pt x="202158" y="0"/>
                  </a:moveTo>
                  <a:lnTo>
                    <a:pt x="0" y="9956"/>
                  </a:lnTo>
                  <a:lnTo>
                    <a:pt x="215" y="10096"/>
                  </a:lnTo>
                  <a:lnTo>
                    <a:pt x="202069" y="152"/>
                  </a:lnTo>
                  <a:lnTo>
                    <a:pt x="202158" y="0"/>
                  </a:lnTo>
                  <a:close/>
                </a:path>
              </a:pathLst>
            </a:custGeom>
            <a:solidFill>
              <a:srgbClr val="8C8E9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" name="object 126"/>
            <p:cNvSpPr/>
            <p:nvPr/>
          </p:nvSpPr>
          <p:spPr>
            <a:xfrm>
              <a:off x="4079659" y="4903126"/>
              <a:ext cx="201295" cy="10795"/>
            </a:xfrm>
            <a:custGeom>
              <a:avLst/>
              <a:gdLst/>
              <a:ahLst/>
              <a:cxnLst/>
              <a:rect l="l" t="t" r="r" b="b"/>
              <a:pathLst>
                <a:path w="201295" h="10795">
                  <a:moveTo>
                    <a:pt x="200901" y="495"/>
                  </a:moveTo>
                  <a:lnTo>
                    <a:pt x="622" y="10363"/>
                  </a:lnTo>
                  <a:lnTo>
                    <a:pt x="838" y="10515"/>
                  </a:lnTo>
                  <a:lnTo>
                    <a:pt x="200787" y="660"/>
                  </a:lnTo>
                  <a:lnTo>
                    <a:pt x="200901" y="495"/>
                  </a:lnTo>
                  <a:close/>
                </a:path>
                <a:path w="201295" h="10795">
                  <a:moveTo>
                    <a:pt x="201028" y="317"/>
                  </a:moveTo>
                  <a:lnTo>
                    <a:pt x="215" y="10058"/>
                  </a:lnTo>
                  <a:lnTo>
                    <a:pt x="520" y="10287"/>
                  </a:lnTo>
                  <a:lnTo>
                    <a:pt x="200901" y="495"/>
                  </a:lnTo>
                  <a:lnTo>
                    <a:pt x="201028" y="317"/>
                  </a:lnTo>
                  <a:close/>
                </a:path>
                <a:path w="201295" h="10795">
                  <a:moveTo>
                    <a:pt x="201231" y="0"/>
                  </a:moveTo>
                  <a:lnTo>
                    <a:pt x="0" y="9906"/>
                  </a:lnTo>
                  <a:lnTo>
                    <a:pt x="215" y="10058"/>
                  </a:lnTo>
                  <a:lnTo>
                    <a:pt x="201129" y="152"/>
                  </a:lnTo>
                  <a:lnTo>
                    <a:pt x="201231" y="0"/>
                  </a:lnTo>
                  <a:close/>
                </a:path>
              </a:pathLst>
            </a:custGeom>
            <a:solidFill>
              <a:srgbClr val="8A8C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" name="object 127"/>
            <p:cNvSpPr/>
            <p:nvPr/>
          </p:nvSpPr>
          <p:spPr>
            <a:xfrm>
              <a:off x="4080599" y="4903876"/>
              <a:ext cx="200025" cy="10795"/>
            </a:xfrm>
            <a:custGeom>
              <a:avLst/>
              <a:gdLst/>
              <a:ahLst/>
              <a:cxnLst/>
              <a:rect l="l" t="t" r="r" b="b"/>
              <a:pathLst>
                <a:path w="200025" h="10795">
                  <a:moveTo>
                    <a:pt x="199351" y="571"/>
                  </a:moveTo>
                  <a:lnTo>
                    <a:pt x="533" y="10210"/>
                  </a:lnTo>
                  <a:lnTo>
                    <a:pt x="850" y="10426"/>
                  </a:lnTo>
                  <a:lnTo>
                    <a:pt x="199212" y="736"/>
                  </a:lnTo>
                  <a:lnTo>
                    <a:pt x="199351" y="571"/>
                  </a:lnTo>
                  <a:close/>
                </a:path>
                <a:path w="200025" h="10795">
                  <a:moveTo>
                    <a:pt x="199542" y="330"/>
                  </a:moveTo>
                  <a:lnTo>
                    <a:pt x="203" y="9994"/>
                  </a:lnTo>
                  <a:lnTo>
                    <a:pt x="533" y="10210"/>
                  </a:lnTo>
                  <a:lnTo>
                    <a:pt x="199415" y="495"/>
                  </a:lnTo>
                  <a:lnTo>
                    <a:pt x="199542" y="330"/>
                  </a:lnTo>
                  <a:close/>
                </a:path>
                <a:path w="200025" h="10795">
                  <a:moveTo>
                    <a:pt x="199796" y="0"/>
                  </a:moveTo>
                  <a:lnTo>
                    <a:pt x="0" y="9842"/>
                  </a:lnTo>
                  <a:lnTo>
                    <a:pt x="203" y="9994"/>
                  </a:lnTo>
                  <a:lnTo>
                    <a:pt x="199669" y="165"/>
                  </a:lnTo>
                  <a:lnTo>
                    <a:pt x="199796" y="0"/>
                  </a:lnTo>
                  <a:close/>
                </a:path>
              </a:pathLst>
            </a:custGeom>
            <a:solidFill>
              <a:srgbClr val="888A8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" name="object 128"/>
            <p:cNvSpPr/>
            <p:nvPr/>
          </p:nvSpPr>
          <p:spPr>
            <a:xfrm>
              <a:off x="4081564" y="4904612"/>
              <a:ext cx="198755" cy="10160"/>
            </a:xfrm>
            <a:custGeom>
              <a:avLst/>
              <a:gdLst/>
              <a:ahLst/>
              <a:cxnLst/>
              <a:rect l="l" t="t" r="r" b="b"/>
              <a:pathLst>
                <a:path w="198754" h="10160">
                  <a:moveTo>
                    <a:pt x="197942" y="355"/>
                  </a:moveTo>
                  <a:lnTo>
                    <a:pt x="228" y="9918"/>
                  </a:lnTo>
                  <a:lnTo>
                    <a:pt x="584" y="10160"/>
                  </a:lnTo>
                  <a:lnTo>
                    <a:pt x="197815" y="495"/>
                  </a:lnTo>
                  <a:lnTo>
                    <a:pt x="197942" y="355"/>
                  </a:lnTo>
                  <a:close/>
                </a:path>
                <a:path w="198754" h="10160">
                  <a:moveTo>
                    <a:pt x="198247" y="0"/>
                  </a:moveTo>
                  <a:lnTo>
                    <a:pt x="0" y="9779"/>
                  </a:lnTo>
                  <a:lnTo>
                    <a:pt x="228" y="9918"/>
                  </a:lnTo>
                  <a:lnTo>
                    <a:pt x="198094" y="190"/>
                  </a:lnTo>
                  <a:lnTo>
                    <a:pt x="198247" y="0"/>
                  </a:lnTo>
                  <a:close/>
                </a:path>
              </a:pathLst>
            </a:custGeom>
            <a:solidFill>
              <a:srgbClr val="86888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" name="object 129"/>
            <p:cNvSpPr/>
            <p:nvPr/>
          </p:nvSpPr>
          <p:spPr>
            <a:xfrm>
              <a:off x="4082262" y="4905108"/>
              <a:ext cx="197485" cy="10795"/>
            </a:xfrm>
            <a:custGeom>
              <a:avLst/>
              <a:gdLst/>
              <a:ahLst/>
              <a:cxnLst/>
              <a:rect l="l" t="t" r="r" b="b"/>
              <a:pathLst>
                <a:path w="197485" h="10795">
                  <a:moveTo>
                    <a:pt x="39585" y="8204"/>
                  </a:moveTo>
                  <a:lnTo>
                    <a:pt x="596" y="10109"/>
                  </a:lnTo>
                  <a:lnTo>
                    <a:pt x="965" y="10337"/>
                  </a:lnTo>
                  <a:lnTo>
                    <a:pt x="37020" y="8572"/>
                  </a:lnTo>
                  <a:lnTo>
                    <a:pt x="37909" y="8394"/>
                  </a:lnTo>
                  <a:lnTo>
                    <a:pt x="38760" y="8280"/>
                  </a:lnTo>
                  <a:lnTo>
                    <a:pt x="39585" y="8204"/>
                  </a:lnTo>
                  <a:close/>
                </a:path>
                <a:path w="197485" h="10795">
                  <a:moveTo>
                    <a:pt x="196596" y="533"/>
                  </a:moveTo>
                  <a:lnTo>
                    <a:pt x="41351" y="8128"/>
                  </a:lnTo>
                  <a:lnTo>
                    <a:pt x="42240" y="8115"/>
                  </a:lnTo>
                  <a:lnTo>
                    <a:pt x="43065" y="8153"/>
                  </a:lnTo>
                  <a:lnTo>
                    <a:pt x="43865" y="8242"/>
                  </a:lnTo>
                  <a:lnTo>
                    <a:pt x="46456" y="8115"/>
                  </a:lnTo>
                  <a:lnTo>
                    <a:pt x="196329" y="787"/>
                  </a:lnTo>
                  <a:lnTo>
                    <a:pt x="196596" y="533"/>
                  </a:lnTo>
                  <a:close/>
                </a:path>
                <a:path w="197485" h="10795">
                  <a:moveTo>
                    <a:pt x="196850" y="279"/>
                  </a:moveTo>
                  <a:lnTo>
                    <a:pt x="342" y="9956"/>
                  </a:lnTo>
                  <a:lnTo>
                    <a:pt x="596" y="10109"/>
                  </a:lnTo>
                  <a:lnTo>
                    <a:pt x="196684" y="457"/>
                  </a:lnTo>
                  <a:lnTo>
                    <a:pt x="196850" y="279"/>
                  </a:lnTo>
                  <a:close/>
                </a:path>
                <a:path w="197485" h="10795">
                  <a:moveTo>
                    <a:pt x="197116" y="0"/>
                  </a:moveTo>
                  <a:lnTo>
                    <a:pt x="0" y="9740"/>
                  </a:lnTo>
                  <a:lnTo>
                    <a:pt x="215" y="9867"/>
                  </a:lnTo>
                  <a:lnTo>
                    <a:pt x="196938" y="190"/>
                  </a:lnTo>
                  <a:lnTo>
                    <a:pt x="197116" y="0"/>
                  </a:lnTo>
                  <a:close/>
                </a:path>
              </a:pathLst>
            </a:custGeom>
            <a:solidFill>
              <a:srgbClr val="84868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" name="object 130"/>
            <p:cNvSpPr/>
            <p:nvPr/>
          </p:nvSpPr>
          <p:spPr>
            <a:xfrm>
              <a:off x="4083228" y="4905895"/>
              <a:ext cx="195580" cy="10160"/>
            </a:xfrm>
            <a:custGeom>
              <a:avLst/>
              <a:gdLst/>
              <a:ahLst/>
              <a:cxnLst/>
              <a:rect l="l" t="t" r="r" b="b"/>
              <a:pathLst>
                <a:path w="195579" h="10160">
                  <a:moveTo>
                    <a:pt x="36055" y="7785"/>
                  </a:moveTo>
                  <a:lnTo>
                    <a:pt x="0" y="9550"/>
                  </a:lnTo>
                  <a:lnTo>
                    <a:pt x="393" y="9766"/>
                  </a:lnTo>
                  <a:lnTo>
                    <a:pt x="787" y="9982"/>
                  </a:lnTo>
                  <a:lnTo>
                    <a:pt x="33604" y="8382"/>
                  </a:lnTo>
                  <a:lnTo>
                    <a:pt x="34683" y="8089"/>
                  </a:lnTo>
                  <a:lnTo>
                    <a:pt x="36055" y="7785"/>
                  </a:lnTo>
                  <a:close/>
                </a:path>
                <a:path w="195579" h="10160">
                  <a:moveTo>
                    <a:pt x="195364" y="0"/>
                  </a:moveTo>
                  <a:lnTo>
                    <a:pt x="42900" y="7454"/>
                  </a:lnTo>
                  <a:lnTo>
                    <a:pt x="43345" y="7493"/>
                  </a:lnTo>
                  <a:lnTo>
                    <a:pt x="44208" y="7632"/>
                  </a:lnTo>
                  <a:lnTo>
                    <a:pt x="45250" y="7810"/>
                  </a:lnTo>
                  <a:lnTo>
                    <a:pt x="194779" y="508"/>
                  </a:lnTo>
                  <a:lnTo>
                    <a:pt x="195072" y="254"/>
                  </a:lnTo>
                  <a:lnTo>
                    <a:pt x="195364" y="0"/>
                  </a:lnTo>
                  <a:close/>
                </a:path>
              </a:pathLst>
            </a:custGeom>
            <a:solidFill>
              <a:srgbClr val="82848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" name="object 131"/>
            <p:cNvSpPr/>
            <p:nvPr/>
          </p:nvSpPr>
          <p:spPr>
            <a:xfrm>
              <a:off x="4084421" y="4906403"/>
              <a:ext cx="193675" cy="10160"/>
            </a:xfrm>
            <a:custGeom>
              <a:avLst/>
              <a:gdLst/>
              <a:ahLst/>
              <a:cxnLst/>
              <a:rect l="l" t="t" r="r" b="b"/>
              <a:pathLst>
                <a:path w="193675" h="10160">
                  <a:moveTo>
                    <a:pt x="31483" y="8166"/>
                  </a:moveTo>
                  <a:lnTo>
                    <a:pt x="11696" y="9144"/>
                  </a:lnTo>
                  <a:lnTo>
                    <a:pt x="11696" y="8496"/>
                  </a:lnTo>
                  <a:lnTo>
                    <a:pt x="6616" y="8496"/>
                  </a:lnTo>
                  <a:lnTo>
                    <a:pt x="6616" y="9385"/>
                  </a:lnTo>
                  <a:lnTo>
                    <a:pt x="0" y="9702"/>
                  </a:lnTo>
                  <a:lnTo>
                    <a:pt x="431" y="9918"/>
                  </a:lnTo>
                  <a:lnTo>
                    <a:pt x="889" y="10134"/>
                  </a:lnTo>
                  <a:lnTo>
                    <a:pt x="8369" y="9766"/>
                  </a:lnTo>
                  <a:lnTo>
                    <a:pt x="11696" y="9766"/>
                  </a:lnTo>
                  <a:lnTo>
                    <a:pt x="11696" y="9613"/>
                  </a:lnTo>
                  <a:lnTo>
                    <a:pt x="29794" y="8712"/>
                  </a:lnTo>
                  <a:lnTo>
                    <a:pt x="30619" y="8445"/>
                  </a:lnTo>
                  <a:lnTo>
                    <a:pt x="31483" y="8166"/>
                  </a:lnTo>
                  <a:close/>
                </a:path>
                <a:path w="193675" h="10160">
                  <a:moveTo>
                    <a:pt x="193586" y="0"/>
                  </a:moveTo>
                  <a:lnTo>
                    <a:pt x="44056" y="7302"/>
                  </a:lnTo>
                  <a:lnTo>
                    <a:pt x="44945" y="7505"/>
                  </a:lnTo>
                  <a:lnTo>
                    <a:pt x="45732" y="7696"/>
                  </a:lnTo>
                  <a:lnTo>
                    <a:pt x="46456" y="7899"/>
                  </a:lnTo>
                  <a:lnTo>
                    <a:pt x="192519" y="762"/>
                  </a:lnTo>
                  <a:lnTo>
                    <a:pt x="192900" y="508"/>
                  </a:lnTo>
                  <a:lnTo>
                    <a:pt x="193243" y="254"/>
                  </a:lnTo>
                  <a:lnTo>
                    <a:pt x="193586" y="0"/>
                  </a:lnTo>
                  <a:close/>
                </a:path>
              </a:pathLst>
            </a:custGeom>
            <a:solidFill>
              <a:srgbClr val="8082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" name="object 132"/>
            <p:cNvSpPr/>
            <p:nvPr/>
          </p:nvSpPr>
          <p:spPr>
            <a:xfrm>
              <a:off x="4085310" y="4907165"/>
              <a:ext cx="191770" cy="10160"/>
            </a:xfrm>
            <a:custGeom>
              <a:avLst/>
              <a:gdLst/>
              <a:ahLst/>
              <a:cxnLst/>
              <a:rect l="l" t="t" r="r" b="b"/>
              <a:pathLst>
                <a:path w="191770" h="10160">
                  <a:moveTo>
                    <a:pt x="28905" y="7950"/>
                  </a:moveTo>
                  <a:lnTo>
                    <a:pt x="0" y="9372"/>
                  </a:lnTo>
                  <a:lnTo>
                    <a:pt x="482" y="9588"/>
                  </a:lnTo>
                  <a:lnTo>
                    <a:pt x="1066" y="9817"/>
                  </a:lnTo>
                  <a:lnTo>
                    <a:pt x="27203" y="8547"/>
                  </a:lnTo>
                  <a:lnTo>
                    <a:pt x="28105" y="8229"/>
                  </a:lnTo>
                  <a:lnTo>
                    <a:pt x="28905" y="7950"/>
                  </a:lnTo>
                  <a:close/>
                </a:path>
                <a:path w="191770" h="10160">
                  <a:moveTo>
                    <a:pt x="191630" y="0"/>
                  </a:moveTo>
                  <a:lnTo>
                    <a:pt x="45567" y="7137"/>
                  </a:lnTo>
                  <a:lnTo>
                    <a:pt x="46240" y="7353"/>
                  </a:lnTo>
                  <a:lnTo>
                    <a:pt x="46736" y="7493"/>
                  </a:lnTo>
                  <a:lnTo>
                    <a:pt x="46977" y="7581"/>
                  </a:lnTo>
                  <a:lnTo>
                    <a:pt x="190703" y="546"/>
                  </a:lnTo>
                  <a:lnTo>
                    <a:pt x="191211" y="266"/>
                  </a:lnTo>
                  <a:lnTo>
                    <a:pt x="191630" y="0"/>
                  </a:lnTo>
                  <a:close/>
                </a:path>
              </a:pathLst>
            </a:custGeom>
            <a:solidFill>
              <a:srgbClr val="7E808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" name="object 133"/>
            <p:cNvSpPr/>
            <p:nvPr/>
          </p:nvSpPr>
          <p:spPr>
            <a:xfrm>
              <a:off x="4086377" y="4907711"/>
              <a:ext cx="189865" cy="10160"/>
            </a:xfrm>
            <a:custGeom>
              <a:avLst/>
              <a:gdLst/>
              <a:ahLst/>
              <a:cxnLst/>
              <a:rect l="l" t="t" r="r" b="b"/>
              <a:pathLst>
                <a:path w="189864" h="10160">
                  <a:moveTo>
                    <a:pt x="26136" y="8001"/>
                  </a:moveTo>
                  <a:lnTo>
                    <a:pt x="0" y="9271"/>
                  </a:lnTo>
                  <a:lnTo>
                    <a:pt x="571" y="9486"/>
                  </a:lnTo>
                  <a:lnTo>
                    <a:pt x="1181" y="9690"/>
                  </a:lnTo>
                  <a:lnTo>
                    <a:pt x="1866" y="9893"/>
                  </a:lnTo>
                  <a:lnTo>
                    <a:pt x="23583" y="8839"/>
                  </a:lnTo>
                  <a:lnTo>
                    <a:pt x="24460" y="8559"/>
                  </a:lnTo>
                  <a:lnTo>
                    <a:pt x="25323" y="8267"/>
                  </a:lnTo>
                  <a:lnTo>
                    <a:pt x="26136" y="8001"/>
                  </a:lnTo>
                  <a:close/>
                </a:path>
                <a:path w="189864" h="10160">
                  <a:moveTo>
                    <a:pt x="189636" y="0"/>
                  </a:moveTo>
                  <a:lnTo>
                    <a:pt x="45910" y="7035"/>
                  </a:lnTo>
                  <a:lnTo>
                    <a:pt x="46545" y="7239"/>
                  </a:lnTo>
                  <a:lnTo>
                    <a:pt x="47180" y="7442"/>
                  </a:lnTo>
                  <a:lnTo>
                    <a:pt x="187680" y="812"/>
                  </a:lnTo>
                  <a:lnTo>
                    <a:pt x="189103" y="266"/>
                  </a:lnTo>
                  <a:lnTo>
                    <a:pt x="189636" y="0"/>
                  </a:lnTo>
                  <a:close/>
                </a:path>
              </a:pathLst>
            </a:custGeom>
            <a:solidFill>
              <a:srgbClr val="7C7E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" name="object 134"/>
            <p:cNvSpPr/>
            <p:nvPr/>
          </p:nvSpPr>
          <p:spPr>
            <a:xfrm>
              <a:off x="4088244" y="4908524"/>
              <a:ext cx="186055" cy="9525"/>
            </a:xfrm>
            <a:custGeom>
              <a:avLst/>
              <a:gdLst/>
              <a:ahLst/>
              <a:cxnLst/>
              <a:rect l="l" t="t" r="r" b="b"/>
              <a:pathLst>
                <a:path w="186054" h="9525">
                  <a:moveTo>
                    <a:pt x="21717" y="8026"/>
                  </a:moveTo>
                  <a:lnTo>
                    <a:pt x="0" y="9080"/>
                  </a:lnTo>
                  <a:lnTo>
                    <a:pt x="762" y="9283"/>
                  </a:lnTo>
                  <a:lnTo>
                    <a:pt x="1625" y="9486"/>
                  </a:lnTo>
                  <a:lnTo>
                    <a:pt x="19773" y="8597"/>
                  </a:lnTo>
                  <a:lnTo>
                    <a:pt x="20789" y="8305"/>
                  </a:lnTo>
                  <a:lnTo>
                    <a:pt x="21717" y="8026"/>
                  </a:lnTo>
                  <a:close/>
                </a:path>
                <a:path w="186054" h="9525">
                  <a:moveTo>
                    <a:pt x="184492" y="304"/>
                  </a:moveTo>
                  <a:lnTo>
                    <a:pt x="46621" y="7048"/>
                  </a:lnTo>
                  <a:lnTo>
                    <a:pt x="47307" y="7251"/>
                  </a:lnTo>
                  <a:lnTo>
                    <a:pt x="182930" y="622"/>
                  </a:lnTo>
                  <a:lnTo>
                    <a:pt x="184492" y="304"/>
                  </a:lnTo>
                  <a:close/>
                </a:path>
                <a:path w="186054" h="9525">
                  <a:moveTo>
                    <a:pt x="185813" y="0"/>
                  </a:moveTo>
                  <a:lnTo>
                    <a:pt x="45948" y="6845"/>
                  </a:lnTo>
                  <a:lnTo>
                    <a:pt x="46621" y="7048"/>
                  </a:lnTo>
                  <a:lnTo>
                    <a:pt x="184696" y="279"/>
                  </a:lnTo>
                  <a:lnTo>
                    <a:pt x="185432" y="127"/>
                  </a:lnTo>
                  <a:lnTo>
                    <a:pt x="185813" y="0"/>
                  </a:lnTo>
                  <a:close/>
                </a:path>
              </a:pathLst>
            </a:custGeom>
            <a:solidFill>
              <a:srgbClr val="7B7C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" name="object 135"/>
            <p:cNvSpPr/>
            <p:nvPr/>
          </p:nvSpPr>
          <p:spPr>
            <a:xfrm>
              <a:off x="4089870" y="4909146"/>
              <a:ext cx="181610" cy="9525"/>
            </a:xfrm>
            <a:custGeom>
              <a:avLst/>
              <a:gdLst/>
              <a:ahLst/>
              <a:cxnLst/>
              <a:rect l="l" t="t" r="r" b="b"/>
              <a:pathLst>
                <a:path w="181610" h="9525">
                  <a:moveTo>
                    <a:pt x="18148" y="7975"/>
                  </a:moveTo>
                  <a:lnTo>
                    <a:pt x="0" y="8864"/>
                  </a:lnTo>
                  <a:lnTo>
                    <a:pt x="1028" y="9055"/>
                  </a:lnTo>
                  <a:lnTo>
                    <a:pt x="2336" y="9232"/>
                  </a:lnTo>
                  <a:lnTo>
                    <a:pt x="3175" y="9321"/>
                  </a:lnTo>
                  <a:lnTo>
                    <a:pt x="4241" y="9385"/>
                  </a:lnTo>
                  <a:lnTo>
                    <a:pt x="5994" y="9486"/>
                  </a:lnTo>
                  <a:lnTo>
                    <a:pt x="6819" y="9486"/>
                  </a:lnTo>
                  <a:lnTo>
                    <a:pt x="18148" y="7975"/>
                  </a:lnTo>
                  <a:close/>
                </a:path>
                <a:path w="181610" h="9525">
                  <a:moveTo>
                    <a:pt x="181305" y="0"/>
                  </a:moveTo>
                  <a:lnTo>
                    <a:pt x="45681" y="6629"/>
                  </a:lnTo>
                  <a:lnTo>
                    <a:pt x="46316" y="6832"/>
                  </a:lnTo>
                  <a:lnTo>
                    <a:pt x="46939" y="7048"/>
                  </a:lnTo>
                  <a:lnTo>
                    <a:pt x="47536" y="7277"/>
                  </a:lnTo>
                  <a:lnTo>
                    <a:pt x="48094" y="7480"/>
                  </a:lnTo>
                  <a:lnTo>
                    <a:pt x="77101" y="6057"/>
                  </a:lnTo>
                  <a:lnTo>
                    <a:pt x="77698" y="5918"/>
                  </a:lnTo>
                  <a:lnTo>
                    <a:pt x="78943" y="5727"/>
                  </a:lnTo>
                  <a:lnTo>
                    <a:pt x="79832" y="5613"/>
                  </a:lnTo>
                  <a:lnTo>
                    <a:pt x="80772" y="5562"/>
                  </a:lnTo>
                  <a:lnTo>
                    <a:pt x="81762" y="5600"/>
                  </a:lnTo>
                  <a:lnTo>
                    <a:pt x="82346" y="5613"/>
                  </a:lnTo>
                  <a:lnTo>
                    <a:pt x="83578" y="5740"/>
                  </a:lnTo>
                  <a:lnTo>
                    <a:pt x="177520" y="1168"/>
                  </a:lnTo>
                  <a:lnTo>
                    <a:pt x="177787" y="1054"/>
                  </a:lnTo>
                  <a:lnTo>
                    <a:pt x="178346" y="863"/>
                  </a:lnTo>
                  <a:lnTo>
                    <a:pt x="179133" y="609"/>
                  </a:lnTo>
                  <a:lnTo>
                    <a:pt x="180174" y="292"/>
                  </a:lnTo>
                  <a:lnTo>
                    <a:pt x="181305" y="0"/>
                  </a:lnTo>
                  <a:close/>
                </a:path>
              </a:pathLst>
            </a:custGeom>
            <a:solidFill>
              <a:srgbClr val="797A7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" name="object 136"/>
            <p:cNvSpPr/>
            <p:nvPr/>
          </p:nvSpPr>
          <p:spPr>
            <a:xfrm>
              <a:off x="4096690" y="4910315"/>
              <a:ext cx="170815" cy="8890"/>
            </a:xfrm>
            <a:custGeom>
              <a:avLst/>
              <a:gdLst/>
              <a:ahLst/>
              <a:cxnLst/>
              <a:rect l="l" t="t" r="r" b="b"/>
              <a:pathLst>
                <a:path w="170814" h="8889">
                  <a:moveTo>
                    <a:pt x="4584" y="8102"/>
                  </a:moveTo>
                  <a:lnTo>
                    <a:pt x="0" y="8318"/>
                  </a:lnTo>
                  <a:lnTo>
                    <a:pt x="1625" y="8331"/>
                  </a:lnTo>
                  <a:lnTo>
                    <a:pt x="3149" y="8242"/>
                  </a:lnTo>
                  <a:lnTo>
                    <a:pt x="4584" y="8102"/>
                  </a:lnTo>
                  <a:close/>
                </a:path>
                <a:path w="170814" h="8889">
                  <a:moveTo>
                    <a:pt x="70281" y="4889"/>
                  </a:moveTo>
                  <a:lnTo>
                    <a:pt x="41275" y="6311"/>
                  </a:lnTo>
                  <a:lnTo>
                    <a:pt x="41910" y="6527"/>
                  </a:lnTo>
                  <a:lnTo>
                    <a:pt x="42532" y="6743"/>
                  </a:lnTo>
                  <a:lnTo>
                    <a:pt x="43180" y="6946"/>
                  </a:lnTo>
                  <a:lnTo>
                    <a:pt x="67005" y="5778"/>
                  </a:lnTo>
                  <a:lnTo>
                    <a:pt x="67970" y="5499"/>
                  </a:lnTo>
                  <a:lnTo>
                    <a:pt x="68999" y="5207"/>
                  </a:lnTo>
                  <a:lnTo>
                    <a:pt x="70281" y="4889"/>
                  </a:lnTo>
                  <a:close/>
                </a:path>
                <a:path w="170814" h="8889">
                  <a:moveTo>
                    <a:pt x="170700" y="0"/>
                  </a:moveTo>
                  <a:lnTo>
                    <a:pt x="76758" y="4572"/>
                  </a:lnTo>
                  <a:lnTo>
                    <a:pt x="77152" y="4622"/>
                  </a:lnTo>
                  <a:lnTo>
                    <a:pt x="77965" y="4775"/>
                  </a:lnTo>
                  <a:lnTo>
                    <a:pt x="78879" y="4965"/>
                  </a:lnTo>
                  <a:lnTo>
                    <a:pt x="79146" y="5016"/>
                  </a:lnTo>
                  <a:lnTo>
                    <a:pt x="79692" y="5168"/>
                  </a:lnTo>
                  <a:lnTo>
                    <a:pt x="168643" y="812"/>
                  </a:lnTo>
                  <a:lnTo>
                    <a:pt x="169291" y="546"/>
                  </a:lnTo>
                  <a:lnTo>
                    <a:pt x="169976" y="279"/>
                  </a:lnTo>
                  <a:lnTo>
                    <a:pt x="170700" y="0"/>
                  </a:lnTo>
                  <a:close/>
                </a:path>
              </a:pathLst>
            </a:custGeom>
            <a:solidFill>
              <a:srgbClr val="7778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" name="object 137"/>
            <p:cNvSpPr/>
            <p:nvPr/>
          </p:nvSpPr>
          <p:spPr>
            <a:xfrm>
              <a:off x="4139870" y="4911127"/>
              <a:ext cx="125730" cy="8890"/>
            </a:xfrm>
            <a:custGeom>
              <a:avLst/>
              <a:gdLst/>
              <a:ahLst/>
              <a:cxnLst/>
              <a:rect l="l" t="t" r="r" b="b"/>
              <a:pathLst>
                <a:path w="125729" h="8889">
                  <a:moveTo>
                    <a:pt x="23825" y="4965"/>
                  </a:moveTo>
                  <a:lnTo>
                    <a:pt x="0" y="6134"/>
                  </a:lnTo>
                  <a:lnTo>
                    <a:pt x="711" y="6337"/>
                  </a:lnTo>
                  <a:lnTo>
                    <a:pt x="3251" y="7035"/>
                  </a:lnTo>
                  <a:lnTo>
                    <a:pt x="6578" y="7543"/>
                  </a:lnTo>
                  <a:lnTo>
                    <a:pt x="16713" y="7061"/>
                  </a:lnTo>
                  <a:lnTo>
                    <a:pt x="20002" y="6121"/>
                  </a:lnTo>
                  <a:lnTo>
                    <a:pt x="22872" y="5257"/>
                  </a:lnTo>
                  <a:lnTo>
                    <a:pt x="23825" y="4965"/>
                  </a:lnTo>
                  <a:close/>
                </a:path>
                <a:path w="125729" h="8889">
                  <a:moveTo>
                    <a:pt x="125463" y="0"/>
                  </a:moveTo>
                  <a:lnTo>
                    <a:pt x="97383" y="1384"/>
                  </a:lnTo>
                  <a:lnTo>
                    <a:pt x="95732" y="1066"/>
                  </a:lnTo>
                  <a:lnTo>
                    <a:pt x="94221" y="1536"/>
                  </a:lnTo>
                  <a:lnTo>
                    <a:pt x="36512" y="4356"/>
                  </a:lnTo>
                  <a:lnTo>
                    <a:pt x="37261" y="4546"/>
                  </a:lnTo>
                  <a:lnTo>
                    <a:pt x="45046" y="6705"/>
                  </a:lnTo>
                  <a:lnTo>
                    <a:pt x="51752" y="8407"/>
                  </a:lnTo>
                  <a:lnTo>
                    <a:pt x="71970" y="8407"/>
                  </a:lnTo>
                  <a:lnTo>
                    <a:pt x="75933" y="7848"/>
                  </a:lnTo>
                  <a:lnTo>
                    <a:pt x="88379" y="3327"/>
                  </a:lnTo>
                  <a:lnTo>
                    <a:pt x="93294" y="1816"/>
                  </a:lnTo>
                  <a:lnTo>
                    <a:pt x="98463" y="1574"/>
                  </a:lnTo>
                  <a:lnTo>
                    <a:pt x="108178" y="3327"/>
                  </a:lnTo>
                  <a:lnTo>
                    <a:pt x="112699" y="5029"/>
                  </a:lnTo>
                  <a:lnTo>
                    <a:pt x="120929" y="2032"/>
                  </a:lnTo>
                  <a:lnTo>
                    <a:pt x="122847" y="1130"/>
                  </a:lnTo>
                  <a:lnTo>
                    <a:pt x="124828" y="279"/>
                  </a:lnTo>
                  <a:lnTo>
                    <a:pt x="125463" y="0"/>
                  </a:lnTo>
                  <a:close/>
                </a:path>
              </a:pathLst>
            </a:custGeom>
            <a:solidFill>
              <a:srgbClr val="75767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" name="object 138"/>
            <p:cNvSpPr/>
            <p:nvPr/>
          </p:nvSpPr>
          <p:spPr>
            <a:xfrm>
              <a:off x="4589666" y="4863833"/>
              <a:ext cx="42545" cy="1905"/>
            </a:xfrm>
            <a:custGeom>
              <a:avLst/>
              <a:gdLst/>
              <a:ahLst/>
              <a:cxnLst/>
              <a:rect l="l" t="t" r="r" b="b"/>
              <a:pathLst>
                <a:path w="42545" h="1904">
                  <a:moveTo>
                    <a:pt x="42316" y="0"/>
                  </a:moveTo>
                  <a:lnTo>
                    <a:pt x="12636" y="1117"/>
                  </a:lnTo>
                  <a:lnTo>
                    <a:pt x="6324" y="1358"/>
                  </a:lnTo>
                  <a:lnTo>
                    <a:pt x="0" y="1600"/>
                  </a:lnTo>
                  <a:lnTo>
                    <a:pt x="41897" y="1600"/>
                  </a:lnTo>
                  <a:lnTo>
                    <a:pt x="42024" y="1358"/>
                  </a:lnTo>
                  <a:lnTo>
                    <a:pt x="42125" y="1117"/>
                  </a:lnTo>
                  <a:lnTo>
                    <a:pt x="42316" y="444"/>
                  </a:lnTo>
                  <a:lnTo>
                    <a:pt x="42316" y="0"/>
                  </a:lnTo>
                  <a:close/>
                </a:path>
              </a:pathLst>
            </a:custGeom>
            <a:solidFill>
              <a:srgbClr val="ADAFB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" name="object 139"/>
            <p:cNvSpPr/>
            <p:nvPr/>
          </p:nvSpPr>
          <p:spPr>
            <a:xfrm>
              <a:off x="4570704" y="4865433"/>
              <a:ext cx="60960" cy="1270"/>
            </a:xfrm>
            <a:custGeom>
              <a:avLst/>
              <a:gdLst/>
              <a:ahLst/>
              <a:cxnLst/>
              <a:rect l="l" t="t" r="r" b="b"/>
              <a:pathLst>
                <a:path w="60960" h="1270">
                  <a:moveTo>
                    <a:pt x="60858" y="0"/>
                  </a:moveTo>
                  <a:lnTo>
                    <a:pt x="18961" y="0"/>
                  </a:lnTo>
                  <a:lnTo>
                    <a:pt x="12636" y="241"/>
                  </a:lnTo>
                  <a:lnTo>
                    <a:pt x="6311" y="469"/>
                  </a:lnTo>
                  <a:lnTo>
                    <a:pt x="0" y="711"/>
                  </a:lnTo>
                  <a:lnTo>
                    <a:pt x="60375" y="711"/>
                  </a:lnTo>
                  <a:lnTo>
                    <a:pt x="60553" y="469"/>
                  </a:lnTo>
                  <a:lnTo>
                    <a:pt x="60718" y="241"/>
                  </a:lnTo>
                  <a:lnTo>
                    <a:pt x="60858" y="0"/>
                  </a:lnTo>
                  <a:close/>
                </a:path>
              </a:pathLst>
            </a:custGeom>
            <a:solidFill>
              <a:srgbClr val="ABAD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" name="object 140"/>
            <p:cNvSpPr/>
            <p:nvPr/>
          </p:nvSpPr>
          <p:spPr>
            <a:xfrm>
              <a:off x="4558055" y="4866144"/>
              <a:ext cx="73025" cy="635"/>
            </a:xfrm>
            <a:custGeom>
              <a:avLst/>
              <a:gdLst/>
              <a:ahLst/>
              <a:cxnLst/>
              <a:rect l="l" t="t" r="r" b="b"/>
              <a:pathLst>
                <a:path w="73025" h="635">
                  <a:moveTo>
                    <a:pt x="73025" y="0"/>
                  </a:moveTo>
                  <a:lnTo>
                    <a:pt x="12649" y="0"/>
                  </a:lnTo>
                  <a:lnTo>
                    <a:pt x="6985" y="215"/>
                  </a:lnTo>
                  <a:lnTo>
                    <a:pt x="0" y="482"/>
                  </a:lnTo>
                  <a:lnTo>
                    <a:pt x="72669" y="482"/>
                  </a:lnTo>
                  <a:lnTo>
                    <a:pt x="72872" y="215"/>
                  </a:lnTo>
                  <a:lnTo>
                    <a:pt x="73025" y="0"/>
                  </a:lnTo>
                  <a:close/>
                </a:path>
              </a:pathLst>
            </a:custGeom>
            <a:solidFill>
              <a:srgbClr val="A9ABA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" name="object 141"/>
            <p:cNvSpPr/>
            <p:nvPr/>
          </p:nvSpPr>
          <p:spPr>
            <a:xfrm>
              <a:off x="4539755" y="4866627"/>
              <a:ext cx="91440" cy="1270"/>
            </a:xfrm>
            <a:custGeom>
              <a:avLst/>
              <a:gdLst/>
              <a:ahLst/>
              <a:cxnLst/>
              <a:rect l="l" t="t" r="r" b="b"/>
              <a:pathLst>
                <a:path w="91439" h="1270">
                  <a:moveTo>
                    <a:pt x="90652" y="444"/>
                  </a:moveTo>
                  <a:lnTo>
                    <a:pt x="6375" y="444"/>
                  </a:lnTo>
                  <a:lnTo>
                    <a:pt x="0" y="685"/>
                  </a:lnTo>
                  <a:lnTo>
                    <a:pt x="90538" y="609"/>
                  </a:lnTo>
                  <a:lnTo>
                    <a:pt x="90652" y="444"/>
                  </a:lnTo>
                  <a:close/>
                </a:path>
                <a:path w="91439" h="1270">
                  <a:moveTo>
                    <a:pt x="90817" y="215"/>
                  </a:moveTo>
                  <a:lnTo>
                    <a:pt x="12636" y="215"/>
                  </a:lnTo>
                  <a:lnTo>
                    <a:pt x="6375" y="444"/>
                  </a:lnTo>
                  <a:lnTo>
                    <a:pt x="90703" y="368"/>
                  </a:lnTo>
                  <a:lnTo>
                    <a:pt x="90817" y="215"/>
                  </a:lnTo>
                  <a:close/>
                </a:path>
                <a:path w="91439" h="1270">
                  <a:moveTo>
                    <a:pt x="90970" y="0"/>
                  </a:moveTo>
                  <a:lnTo>
                    <a:pt x="18300" y="0"/>
                  </a:lnTo>
                  <a:lnTo>
                    <a:pt x="12636" y="215"/>
                  </a:lnTo>
                  <a:lnTo>
                    <a:pt x="90868" y="139"/>
                  </a:lnTo>
                  <a:lnTo>
                    <a:pt x="90970" y="0"/>
                  </a:lnTo>
                  <a:close/>
                </a:path>
              </a:pathLst>
            </a:custGeom>
            <a:solidFill>
              <a:srgbClr val="A7A9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" name="object 142"/>
            <p:cNvSpPr/>
            <p:nvPr/>
          </p:nvSpPr>
          <p:spPr>
            <a:xfrm>
              <a:off x="4533481" y="4867313"/>
              <a:ext cx="97155" cy="635"/>
            </a:xfrm>
            <a:custGeom>
              <a:avLst/>
              <a:gdLst/>
              <a:ahLst/>
              <a:cxnLst/>
              <a:rect l="l" t="t" r="r" b="b"/>
              <a:pathLst>
                <a:path w="97154" h="635">
                  <a:moveTo>
                    <a:pt x="96761" y="0"/>
                  </a:moveTo>
                  <a:lnTo>
                    <a:pt x="6273" y="0"/>
                  </a:lnTo>
                  <a:lnTo>
                    <a:pt x="0" y="241"/>
                  </a:lnTo>
                  <a:lnTo>
                    <a:pt x="96659" y="165"/>
                  </a:lnTo>
                  <a:lnTo>
                    <a:pt x="96761" y="0"/>
                  </a:lnTo>
                  <a:close/>
                </a:path>
              </a:pathLst>
            </a:custGeom>
            <a:solidFill>
              <a:srgbClr val="A5A7A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" name="object 143"/>
            <p:cNvSpPr/>
            <p:nvPr/>
          </p:nvSpPr>
          <p:spPr>
            <a:xfrm>
              <a:off x="4514469" y="4867554"/>
              <a:ext cx="116205" cy="1270"/>
            </a:xfrm>
            <a:custGeom>
              <a:avLst/>
              <a:gdLst/>
              <a:ahLst/>
              <a:cxnLst/>
              <a:rect l="l" t="t" r="r" b="b"/>
              <a:pathLst>
                <a:path w="116204" h="1270">
                  <a:moveTo>
                    <a:pt x="115608" y="0"/>
                  </a:moveTo>
                  <a:lnTo>
                    <a:pt x="19011" y="0"/>
                  </a:lnTo>
                  <a:lnTo>
                    <a:pt x="12636" y="241"/>
                  </a:lnTo>
                  <a:lnTo>
                    <a:pt x="6311" y="482"/>
                  </a:lnTo>
                  <a:lnTo>
                    <a:pt x="0" y="711"/>
                  </a:lnTo>
                  <a:lnTo>
                    <a:pt x="115189" y="711"/>
                  </a:lnTo>
                  <a:lnTo>
                    <a:pt x="115328" y="482"/>
                  </a:lnTo>
                  <a:lnTo>
                    <a:pt x="115468" y="241"/>
                  </a:lnTo>
                  <a:lnTo>
                    <a:pt x="115608" y="0"/>
                  </a:lnTo>
                  <a:close/>
                </a:path>
              </a:pathLst>
            </a:custGeom>
            <a:solidFill>
              <a:srgbClr val="A3A5A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" name="object 144"/>
            <p:cNvSpPr/>
            <p:nvPr/>
          </p:nvSpPr>
          <p:spPr>
            <a:xfrm>
              <a:off x="4502531" y="4868265"/>
              <a:ext cx="127635" cy="635"/>
            </a:xfrm>
            <a:custGeom>
              <a:avLst/>
              <a:gdLst/>
              <a:ahLst/>
              <a:cxnLst/>
              <a:rect l="l" t="t" r="r" b="b"/>
              <a:pathLst>
                <a:path w="127635" h="635">
                  <a:moveTo>
                    <a:pt x="127127" y="0"/>
                  </a:moveTo>
                  <a:lnTo>
                    <a:pt x="11938" y="0"/>
                  </a:lnTo>
                  <a:lnTo>
                    <a:pt x="6324" y="215"/>
                  </a:lnTo>
                  <a:lnTo>
                    <a:pt x="0" y="457"/>
                  </a:lnTo>
                  <a:lnTo>
                    <a:pt x="126885" y="457"/>
                  </a:lnTo>
                  <a:lnTo>
                    <a:pt x="127012" y="215"/>
                  </a:lnTo>
                  <a:lnTo>
                    <a:pt x="127127" y="0"/>
                  </a:lnTo>
                  <a:close/>
                </a:path>
              </a:pathLst>
            </a:custGeom>
            <a:solidFill>
              <a:srgbClr val="A1A3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" name="object 145"/>
            <p:cNvSpPr/>
            <p:nvPr/>
          </p:nvSpPr>
          <p:spPr>
            <a:xfrm>
              <a:off x="4483570" y="4868722"/>
              <a:ext cx="146050" cy="1270"/>
            </a:xfrm>
            <a:custGeom>
              <a:avLst/>
              <a:gdLst/>
              <a:ahLst/>
              <a:cxnLst/>
              <a:rect l="l" t="t" r="r" b="b"/>
              <a:pathLst>
                <a:path w="146050" h="1270">
                  <a:moveTo>
                    <a:pt x="145846" y="0"/>
                  </a:moveTo>
                  <a:lnTo>
                    <a:pt x="18961" y="0"/>
                  </a:lnTo>
                  <a:lnTo>
                    <a:pt x="12636" y="241"/>
                  </a:lnTo>
                  <a:lnTo>
                    <a:pt x="6324" y="482"/>
                  </a:lnTo>
                  <a:lnTo>
                    <a:pt x="0" y="711"/>
                  </a:lnTo>
                  <a:lnTo>
                    <a:pt x="145503" y="711"/>
                  </a:lnTo>
                  <a:lnTo>
                    <a:pt x="145618" y="482"/>
                  </a:lnTo>
                  <a:lnTo>
                    <a:pt x="145719" y="241"/>
                  </a:lnTo>
                  <a:lnTo>
                    <a:pt x="145846" y="0"/>
                  </a:lnTo>
                  <a:close/>
                </a:path>
              </a:pathLst>
            </a:custGeom>
            <a:solidFill>
              <a:srgbClr val="9FA1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" name="object 146"/>
            <p:cNvSpPr/>
            <p:nvPr/>
          </p:nvSpPr>
          <p:spPr>
            <a:xfrm>
              <a:off x="4465320" y="4869433"/>
              <a:ext cx="163830" cy="1270"/>
            </a:xfrm>
            <a:custGeom>
              <a:avLst/>
              <a:gdLst/>
              <a:ahLst/>
              <a:cxnLst/>
              <a:rect l="l" t="t" r="r" b="b"/>
              <a:pathLst>
                <a:path w="163829" h="1270">
                  <a:moveTo>
                    <a:pt x="163753" y="0"/>
                  </a:moveTo>
                  <a:lnTo>
                    <a:pt x="18249" y="0"/>
                  </a:lnTo>
                  <a:lnTo>
                    <a:pt x="11925" y="241"/>
                  </a:lnTo>
                  <a:lnTo>
                    <a:pt x="5600" y="482"/>
                  </a:lnTo>
                  <a:lnTo>
                    <a:pt x="0" y="685"/>
                  </a:lnTo>
                  <a:lnTo>
                    <a:pt x="163461" y="685"/>
                  </a:lnTo>
                  <a:lnTo>
                    <a:pt x="163550" y="482"/>
                  </a:lnTo>
                  <a:lnTo>
                    <a:pt x="163639" y="241"/>
                  </a:lnTo>
                  <a:lnTo>
                    <a:pt x="163753" y="0"/>
                  </a:lnTo>
                  <a:close/>
                </a:path>
              </a:pathLst>
            </a:custGeom>
            <a:solidFill>
              <a:srgbClr val="9D9F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" name="object 147"/>
            <p:cNvSpPr/>
            <p:nvPr/>
          </p:nvSpPr>
          <p:spPr>
            <a:xfrm>
              <a:off x="4452671" y="4870119"/>
              <a:ext cx="176530" cy="635"/>
            </a:xfrm>
            <a:custGeom>
              <a:avLst/>
              <a:gdLst/>
              <a:ahLst/>
              <a:cxnLst/>
              <a:rect l="l" t="t" r="r" b="b"/>
              <a:pathLst>
                <a:path w="176529" h="635">
                  <a:moveTo>
                    <a:pt x="175971" y="342"/>
                  </a:moveTo>
                  <a:lnTo>
                    <a:pt x="5613" y="266"/>
                  </a:lnTo>
                  <a:lnTo>
                    <a:pt x="0" y="482"/>
                  </a:lnTo>
                  <a:lnTo>
                    <a:pt x="175920" y="482"/>
                  </a:lnTo>
                  <a:lnTo>
                    <a:pt x="175971" y="342"/>
                  </a:lnTo>
                  <a:close/>
                </a:path>
                <a:path w="176529" h="635">
                  <a:moveTo>
                    <a:pt x="176110" y="0"/>
                  </a:moveTo>
                  <a:lnTo>
                    <a:pt x="12649" y="0"/>
                  </a:lnTo>
                  <a:lnTo>
                    <a:pt x="5613" y="266"/>
                  </a:lnTo>
                  <a:lnTo>
                    <a:pt x="175996" y="266"/>
                  </a:lnTo>
                  <a:lnTo>
                    <a:pt x="176110" y="0"/>
                  </a:lnTo>
                  <a:close/>
                </a:path>
              </a:pathLst>
            </a:custGeom>
            <a:solidFill>
              <a:srgbClr val="9B9DA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" name="object 148"/>
            <p:cNvSpPr/>
            <p:nvPr/>
          </p:nvSpPr>
          <p:spPr>
            <a:xfrm>
              <a:off x="4452112" y="4870627"/>
              <a:ext cx="176530" cy="1270"/>
            </a:xfrm>
            <a:custGeom>
              <a:avLst/>
              <a:gdLst/>
              <a:ahLst/>
              <a:cxnLst/>
              <a:rect l="l" t="t" r="r" b="b"/>
              <a:pathLst>
                <a:path w="176529" h="1270">
                  <a:moveTo>
                    <a:pt x="176250" y="533"/>
                  </a:moveTo>
                  <a:lnTo>
                    <a:pt x="190" y="457"/>
                  </a:lnTo>
                  <a:lnTo>
                    <a:pt x="292" y="685"/>
                  </a:lnTo>
                  <a:lnTo>
                    <a:pt x="176187" y="685"/>
                  </a:lnTo>
                  <a:lnTo>
                    <a:pt x="176250" y="533"/>
                  </a:lnTo>
                  <a:close/>
                </a:path>
                <a:path w="176529" h="1270">
                  <a:moveTo>
                    <a:pt x="176352" y="292"/>
                  </a:moveTo>
                  <a:lnTo>
                    <a:pt x="88" y="215"/>
                  </a:lnTo>
                  <a:lnTo>
                    <a:pt x="190" y="457"/>
                  </a:lnTo>
                  <a:lnTo>
                    <a:pt x="176288" y="457"/>
                  </a:lnTo>
                  <a:lnTo>
                    <a:pt x="176352" y="292"/>
                  </a:lnTo>
                  <a:close/>
                </a:path>
                <a:path w="176529" h="1270">
                  <a:moveTo>
                    <a:pt x="176441" y="63"/>
                  </a:moveTo>
                  <a:lnTo>
                    <a:pt x="0" y="0"/>
                  </a:lnTo>
                  <a:lnTo>
                    <a:pt x="88" y="215"/>
                  </a:lnTo>
                  <a:lnTo>
                    <a:pt x="176390" y="215"/>
                  </a:lnTo>
                  <a:lnTo>
                    <a:pt x="176441" y="63"/>
                  </a:lnTo>
                  <a:close/>
                </a:path>
              </a:pathLst>
            </a:custGeom>
            <a:solidFill>
              <a:srgbClr val="999B9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" name="object 149"/>
            <p:cNvSpPr/>
            <p:nvPr/>
          </p:nvSpPr>
          <p:spPr>
            <a:xfrm>
              <a:off x="4452442" y="4871313"/>
              <a:ext cx="175895" cy="635"/>
            </a:xfrm>
            <a:custGeom>
              <a:avLst/>
              <a:gdLst/>
              <a:ahLst/>
              <a:cxnLst/>
              <a:rect l="l" t="t" r="r" b="b"/>
              <a:pathLst>
                <a:path w="175895" h="635">
                  <a:moveTo>
                    <a:pt x="175704" y="317"/>
                  </a:moveTo>
                  <a:lnTo>
                    <a:pt x="76" y="241"/>
                  </a:lnTo>
                  <a:lnTo>
                    <a:pt x="190" y="482"/>
                  </a:lnTo>
                  <a:lnTo>
                    <a:pt x="175641" y="482"/>
                  </a:lnTo>
                  <a:lnTo>
                    <a:pt x="175704" y="317"/>
                  </a:lnTo>
                  <a:close/>
                </a:path>
                <a:path w="175895" h="635">
                  <a:moveTo>
                    <a:pt x="175856" y="0"/>
                  </a:moveTo>
                  <a:lnTo>
                    <a:pt x="0" y="88"/>
                  </a:lnTo>
                  <a:lnTo>
                    <a:pt x="76" y="241"/>
                  </a:lnTo>
                  <a:lnTo>
                    <a:pt x="175742" y="241"/>
                  </a:lnTo>
                  <a:lnTo>
                    <a:pt x="175856" y="0"/>
                  </a:lnTo>
                  <a:close/>
                </a:path>
              </a:pathLst>
            </a:custGeom>
            <a:solidFill>
              <a:srgbClr val="97999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" name="object 150"/>
            <p:cNvSpPr/>
            <p:nvPr/>
          </p:nvSpPr>
          <p:spPr>
            <a:xfrm>
              <a:off x="4452633" y="4871795"/>
              <a:ext cx="175895" cy="1270"/>
            </a:xfrm>
            <a:custGeom>
              <a:avLst/>
              <a:gdLst/>
              <a:ahLst/>
              <a:cxnLst/>
              <a:rect l="l" t="t" r="r" b="b"/>
              <a:pathLst>
                <a:path w="175895" h="1270">
                  <a:moveTo>
                    <a:pt x="175171" y="533"/>
                  </a:moveTo>
                  <a:lnTo>
                    <a:pt x="254" y="457"/>
                  </a:lnTo>
                  <a:lnTo>
                    <a:pt x="393" y="685"/>
                  </a:lnTo>
                  <a:lnTo>
                    <a:pt x="175069" y="685"/>
                  </a:lnTo>
                  <a:lnTo>
                    <a:pt x="175171" y="533"/>
                  </a:lnTo>
                  <a:close/>
                </a:path>
                <a:path w="175895" h="1270">
                  <a:moveTo>
                    <a:pt x="175285" y="304"/>
                  </a:moveTo>
                  <a:lnTo>
                    <a:pt x="139" y="241"/>
                  </a:lnTo>
                  <a:lnTo>
                    <a:pt x="254" y="457"/>
                  </a:lnTo>
                  <a:lnTo>
                    <a:pt x="175209" y="457"/>
                  </a:lnTo>
                  <a:lnTo>
                    <a:pt x="175285" y="304"/>
                  </a:lnTo>
                  <a:close/>
                </a:path>
                <a:path w="175895" h="1270">
                  <a:moveTo>
                    <a:pt x="175399" y="76"/>
                  </a:moveTo>
                  <a:lnTo>
                    <a:pt x="0" y="0"/>
                  </a:lnTo>
                  <a:lnTo>
                    <a:pt x="139" y="241"/>
                  </a:lnTo>
                  <a:lnTo>
                    <a:pt x="175323" y="241"/>
                  </a:lnTo>
                  <a:lnTo>
                    <a:pt x="175399" y="76"/>
                  </a:lnTo>
                  <a:close/>
                </a:path>
              </a:pathLst>
            </a:custGeom>
            <a:solidFill>
              <a:srgbClr val="95979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" name="object 151"/>
            <p:cNvSpPr/>
            <p:nvPr/>
          </p:nvSpPr>
          <p:spPr>
            <a:xfrm>
              <a:off x="4453229" y="4872723"/>
              <a:ext cx="174625" cy="635"/>
            </a:xfrm>
            <a:custGeom>
              <a:avLst/>
              <a:gdLst/>
              <a:ahLst/>
              <a:cxnLst/>
              <a:rect l="l" t="t" r="r" b="b"/>
              <a:pathLst>
                <a:path w="174625" h="635">
                  <a:moveTo>
                    <a:pt x="174332" y="0"/>
                  </a:moveTo>
                  <a:lnTo>
                    <a:pt x="0" y="76"/>
                  </a:lnTo>
                  <a:lnTo>
                    <a:pt x="114" y="241"/>
                  </a:lnTo>
                  <a:lnTo>
                    <a:pt x="174243" y="165"/>
                  </a:lnTo>
                  <a:lnTo>
                    <a:pt x="174332" y="0"/>
                  </a:lnTo>
                  <a:close/>
                </a:path>
              </a:pathLst>
            </a:custGeom>
            <a:solidFill>
              <a:srgbClr val="93959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" name="object 152"/>
            <p:cNvSpPr/>
            <p:nvPr/>
          </p:nvSpPr>
          <p:spPr>
            <a:xfrm>
              <a:off x="4453395" y="4872964"/>
              <a:ext cx="174625" cy="635"/>
            </a:xfrm>
            <a:custGeom>
              <a:avLst/>
              <a:gdLst/>
              <a:ahLst/>
              <a:cxnLst/>
              <a:rect l="l" t="t" r="r" b="b"/>
              <a:pathLst>
                <a:path w="174625" h="635">
                  <a:moveTo>
                    <a:pt x="173812" y="317"/>
                  </a:moveTo>
                  <a:lnTo>
                    <a:pt x="114" y="241"/>
                  </a:lnTo>
                  <a:lnTo>
                    <a:pt x="292" y="469"/>
                  </a:lnTo>
                  <a:lnTo>
                    <a:pt x="173710" y="469"/>
                  </a:lnTo>
                  <a:lnTo>
                    <a:pt x="173812" y="317"/>
                  </a:lnTo>
                  <a:close/>
                </a:path>
                <a:path w="174625" h="635">
                  <a:moveTo>
                    <a:pt x="174028" y="0"/>
                  </a:moveTo>
                  <a:lnTo>
                    <a:pt x="0" y="76"/>
                  </a:lnTo>
                  <a:lnTo>
                    <a:pt x="114" y="241"/>
                  </a:lnTo>
                  <a:lnTo>
                    <a:pt x="173926" y="165"/>
                  </a:lnTo>
                  <a:lnTo>
                    <a:pt x="174028" y="0"/>
                  </a:lnTo>
                  <a:close/>
                </a:path>
              </a:pathLst>
            </a:custGeom>
            <a:solidFill>
              <a:srgbClr val="91939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" name="object 153"/>
            <p:cNvSpPr/>
            <p:nvPr/>
          </p:nvSpPr>
          <p:spPr>
            <a:xfrm>
              <a:off x="4453687" y="4873434"/>
              <a:ext cx="173990" cy="635"/>
            </a:xfrm>
            <a:custGeom>
              <a:avLst/>
              <a:gdLst/>
              <a:ahLst/>
              <a:cxnLst/>
              <a:rect l="l" t="t" r="r" b="b"/>
              <a:pathLst>
                <a:path w="173989" h="635">
                  <a:moveTo>
                    <a:pt x="173202" y="317"/>
                  </a:moveTo>
                  <a:lnTo>
                    <a:pt x="190" y="241"/>
                  </a:lnTo>
                  <a:lnTo>
                    <a:pt x="368" y="457"/>
                  </a:lnTo>
                  <a:lnTo>
                    <a:pt x="173088" y="457"/>
                  </a:lnTo>
                  <a:lnTo>
                    <a:pt x="173202" y="317"/>
                  </a:lnTo>
                  <a:close/>
                </a:path>
                <a:path w="173989" h="635">
                  <a:moveTo>
                    <a:pt x="173367" y="88"/>
                  </a:moveTo>
                  <a:lnTo>
                    <a:pt x="0" y="0"/>
                  </a:lnTo>
                  <a:lnTo>
                    <a:pt x="190" y="241"/>
                  </a:lnTo>
                  <a:lnTo>
                    <a:pt x="173253" y="241"/>
                  </a:lnTo>
                  <a:lnTo>
                    <a:pt x="173367" y="88"/>
                  </a:lnTo>
                  <a:close/>
                </a:path>
              </a:pathLst>
            </a:custGeom>
            <a:solidFill>
              <a:srgbClr val="8F919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" name="object 154"/>
            <p:cNvSpPr/>
            <p:nvPr/>
          </p:nvSpPr>
          <p:spPr>
            <a:xfrm>
              <a:off x="4454055" y="4873891"/>
              <a:ext cx="172720" cy="1270"/>
            </a:xfrm>
            <a:custGeom>
              <a:avLst/>
              <a:gdLst/>
              <a:ahLst/>
              <a:cxnLst/>
              <a:rect l="l" t="t" r="r" b="b"/>
              <a:pathLst>
                <a:path w="172720" h="1270">
                  <a:moveTo>
                    <a:pt x="172339" y="482"/>
                  </a:moveTo>
                  <a:lnTo>
                    <a:pt x="495" y="558"/>
                  </a:lnTo>
                  <a:lnTo>
                    <a:pt x="647" y="711"/>
                  </a:lnTo>
                  <a:lnTo>
                    <a:pt x="172212" y="635"/>
                  </a:lnTo>
                  <a:lnTo>
                    <a:pt x="172339" y="482"/>
                  </a:lnTo>
                  <a:close/>
                </a:path>
                <a:path w="172720" h="1270">
                  <a:moveTo>
                    <a:pt x="172453" y="342"/>
                  </a:moveTo>
                  <a:lnTo>
                    <a:pt x="228" y="266"/>
                  </a:lnTo>
                  <a:lnTo>
                    <a:pt x="419" y="482"/>
                  </a:lnTo>
                  <a:lnTo>
                    <a:pt x="172339" y="482"/>
                  </a:lnTo>
                  <a:lnTo>
                    <a:pt x="172453" y="342"/>
                  </a:lnTo>
                  <a:close/>
                </a:path>
                <a:path w="172720" h="1270">
                  <a:moveTo>
                    <a:pt x="172656" y="88"/>
                  </a:moveTo>
                  <a:lnTo>
                    <a:pt x="0" y="0"/>
                  </a:lnTo>
                  <a:lnTo>
                    <a:pt x="228" y="266"/>
                  </a:lnTo>
                  <a:lnTo>
                    <a:pt x="172516" y="266"/>
                  </a:lnTo>
                  <a:lnTo>
                    <a:pt x="172656" y="88"/>
                  </a:lnTo>
                  <a:close/>
                </a:path>
              </a:pathLst>
            </a:custGeom>
            <a:solidFill>
              <a:srgbClr val="8D8F9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5" name="object 155"/>
            <p:cNvSpPr/>
            <p:nvPr/>
          </p:nvSpPr>
          <p:spPr>
            <a:xfrm>
              <a:off x="4454779" y="4874602"/>
              <a:ext cx="171450" cy="635"/>
            </a:xfrm>
            <a:custGeom>
              <a:avLst/>
              <a:gdLst/>
              <a:ahLst/>
              <a:cxnLst/>
              <a:rect l="l" t="t" r="r" b="b"/>
              <a:pathLst>
                <a:path w="171450" h="635">
                  <a:moveTo>
                    <a:pt x="171119" y="330"/>
                  </a:moveTo>
                  <a:lnTo>
                    <a:pt x="165" y="241"/>
                  </a:lnTo>
                  <a:lnTo>
                    <a:pt x="406" y="482"/>
                  </a:lnTo>
                  <a:lnTo>
                    <a:pt x="170980" y="482"/>
                  </a:lnTo>
                  <a:lnTo>
                    <a:pt x="171119" y="330"/>
                  </a:lnTo>
                  <a:close/>
                </a:path>
                <a:path w="171450" h="635">
                  <a:moveTo>
                    <a:pt x="171411" y="0"/>
                  </a:moveTo>
                  <a:lnTo>
                    <a:pt x="0" y="88"/>
                  </a:lnTo>
                  <a:lnTo>
                    <a:pt x="165" y="241"/>
                  </a:lnTo>
                  <a:lnTo>
                    <a:pt x="171272" y="165"/>
                  </a:lnTo>
                  <a:lnTo>
                    <a:pt x="171411" y="0"/>
                  </a:lnTo>
                  <a:close/>
                </a:path>
              </a:pathLst>
            </a:custGeom>
            <a:solidFill>
              <a:srgbClr val="8C8E9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6" name="object 156"/>
            <p:cNvSpPr/>
            <p:nvPr/>
          </p:nvSpPr>
          <p:spPr>
            <a:xfrm>
              <a:off x="4455185" y="4875085"/>
              <a:ext cx="170815" cy="1270"/>
            </a:xfrm>
            <a:custGeom>
              <a:avLst/>
              <a:gdLst/>
              <a:ahLst/>
              <a:cxnLst/>
              <a:rect l="l" t="t" r="r" b="b"/>
              <a:pathLst>
                <a:path w="170814" h="1270">
                  <a:moveTo>
                    <a:pt x="170002" y="558"/>
                  </a:moveTo>
                  <a:lnTo>
                    <a:pt x="546" y="469"/>
                  </a:lnTo>
                  <a:lnTo>
                    <a:pt x="825" y="711"/>
                  </a:lnTo>
                  <a:lnTo>
                    <a:pt x="169824" y="711"/>
                  </a:lnTo>
                  <a:lnTo>
                    <a:pt x="170002" y="558"/>
                  </a:lnTo>
                  <a:close/>
                </a:path>
                <a:path w="170814" h="1270">
                  <a:moveTo>
                    <a:pt x="170243" y="317"/>
                  </a:moveTo>
                  <a:lnTo>
                    <a:pt x="266" y="241"/>
                  </a:lnTo>
                  <a:lnTo>
                    <a:pt x="546" y="469"/>
                  </a:lnTo>
                  <a:lnTo>
                    <a:pt x="170078" y="469"/>
                  </a:lnTo>
                  <a:lnTo>
                    <a:pt x="170243" y="317"/>
                  </a:lnTo>
                  <a:close/>
                </a:path>
                <a:path w="170814" h="1270">
                  <a:moveTo>
                    <a:pt x="170484" y="88"/>
                  </a:moveTo>
                  <a:lnTo>
                    <a:pt x="0" y="0"/>
                  </a:lnTo>
                  <a:lnTo>
                    <a:pt x="266" y="241"/>
                  </a:lnTo>
                  <a:lnTo>
                    <a:pt x="170332" y="241"/>
                  </a:lnTo>
                  <a:lnTo>
                    <a:pt x="170484" y="88"/>
                  </a:lnTo>
                  <a:close/>
                </a:path>
              </a:pathLst>
            </a:custGeom>
            <a:solidFill>
              <a:srgbClr val="8A8C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7" name="object 157"/>
            <p:cNvSpPr/>
            <p:nvPr/>
          </p:nvSpPr>
          <p:spPr>
            <a:xfrm>
              <a:off x="4456100" y="4875796"/>
              <a:ext cx="168910" cy="1270"/>
            </a:xfrm>
            <a:custGeom>
              <a:avLst/>
              <a:gdLst/>
              <a:ahLst/>
              <a:cxnLst/>
              <a:rect l="l" t="t" r="r" b="b"/>
              <a:pathLst>
                <a:path w="168910" h="1270">
                  <a:moveTo>
                    <a:pt x="168363" y="457"/>
                  </a:moveTo>
                  <a:lnTo>
                    <a:pt x="596" y="533"/>
                  </a:lnTo>
                  <a:lnTo>
                    <a:pt x="812" y="698"/>
                  </a:lnTo>
                  <a:lnTo>
                    <a:pt x="168160" y="609"/>
                  </a:lnTo>
                  <a:lnTo>
                    <a:pt x="168363" y="457"/>
                  </a:lnTo>
                  <a:close/>
                </a:path>
                <a:path w="168910" h="1270">
                  <a:moveTo>
                    <a:pt x="168656" y="215"/>
                  </a:moveTo>
                  <a:lnTo>
                    <a:pt x="279" y="292"/>
                  </a:lnTo>
                  <a:lnTo>
                    <a:pt x="495" y="457"/>
                  </a:lnTo>
                  <a:lnTo>
                    <a:pt x="168465" y="381"/>
                  </a:lnTo>
                  <a:lnTo>
                    <a:pt x="168656" y="215"/>
                  </a:lnTo>
                  <a:close/>
                </a:path>
                <a:path w="168910" h="1270">
                  <a:moveTo>
                    <a:pt x="168910" y="0"/>
                  </a:moveTo>
                  <a:lnTo>
                    <a:pt x="0" y="76"/>
                  </a:lnTo>
                  <a:lnTo>
                    <a:pt x="177" y="215"/>
                  </a:lnTo>
                  <a:lnTo>
                    <a:pt x="168744" y="139"/>
                  </a:lnTo>
                  <a:lnTo>
                    <a:pt x="168910" y="0"/>
                  </a:lnTo>
                  <a:close/>
                </a:path>
              </a:pathLst>
            </a:custGeom>
            <a:solidFill>
              <a:srgbClr val="888A8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8" name="object 158"/>
            <p:cNvSpPr/>
            <p:nvPr/>
          </p:nvSpPr>
          <p:spPr>
            <a:xfrm>
              <a:off x="4456912" y="4876494"/>
              <a:ext cx="167640" cy="635"/>
            </a:xfrm>
            <a:custGeom>
              <a:avLst/>
              <a:gdLst/>
              <a:ahLst/>
              <a:cxnLst/>
              <a:rect l="l" t="t" r="r" b="b"/>
              <a:pathLst>
                <a:path w="167639" h="635">
                  <a:moveTo>
                    <a:pt x="166789" y="317"/>
                  </a:moveTo>
                  <a:lnTo>
                    <a:pt x="342" y="241"/>
                  </a:lnTo>
                  <a:lnTo>
                    <a:pt x="711" y="469"/>
                  </a:lnTo>
                  <a:lnTo>
                    <a:pt x="166547" y="469"/>
                  </a:lnTo>
                  <a:lnTo>
                    <a:pt x="166789" y="317"/>
                  </a:lnTo>
                  <a:close/>
                </a:path>
                <a:path w="167639" h="635">
                  <a:moveTo>
                    <a:pt x="167132" y="76"/>
                  </a:moveTo>
                  <a:lnTo>
                    <a:pt x="0" y="0"/>
                  </a:lnTo>
                  <a:lnTo>
                    <a:pt x="342" y="241"/>
                  </a:lnTo>
                  <a:lnTo>
                    <a:pt x="166903" y="241"/>
                  </a:lnTo>
                  <a:lnTo>
                    <a:pt x="167132" y="76"/>
                  </a:lnTo>
                  <a:close/>
                </a:path>
              </a:pathLst>
            </a:custGeom>
            <a:solidFill>
              <a:srgbClr val="86888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9" name="object 159"/>
            <p:cNvSpPr/>
            <p:nvPr/>
          </p:nvSpPr>
          <p:spPr>
            <a:xfrm>
              <a:off x="4457624" y="4876964"/>
              <a:ext cx="166370" cy="1270"/>
            </a:xfrm>
            <a:custGeom>
              <a:avLst/>
              <a:gdLst/>
              <a:ahLst/>
              <a:cxnLst/>
              <a:rect l="l" t="t" r="r" b="b"/>
              <a:pathLst>
                <a:path w="166370" h="1270">
                  <a:moveTo>
                    <a:pt x="165011" y="482"/>
                  </a:moveTo>
                  <a:lnTo>
                    <a:pt x="762" y="482"/>
                  </a:lnTo>
                  <a:lnTo>
                    <a:pt x="1130" y="685"/>
                  </a:lnTo>
                  <a:lnTo>
                    <a:pt x="164604" y="685"/>
                  </a:lnTo>
                  <a:lnTo>
                    <a:pt x="165011" y="482"/>
                  </a:lnTo>
                  <a:close/>
                </a:path>
                <a:path w="166370" h="1270">
                  <a:moveTo>
                    <a:pt x="165836" y="0"/>
                  </a:moveTo>
                  <a:lnTo>
                    <a:pt x="0" y="0"/>
                  </a:lnTo>
                  <a:lnTo>
                    <a:pt x="368" y="241"/>
                  </a:lnTo>
                  <a:lnTo>
                    <a:pt x="762" y="482"/>
                  </a:lnTo>
                  <a:lnTo>
                    <a:pt x="165442" y="241"/>
                  </a:lnTo>
                  <a:lnTo>
                    <a:pt x="165836" y="0"/>
                  </a:lnTo>
                  <a:close/>
                </a:path>
              </a:pathLst>
            </a:custGeom>
            <a:solidFill>
              <a:srgbClr val="84868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0" name="object 160"/>
            <p:cNvSpPr/>
            <p:nvPr/>
          </p:nvSpPr>
          <p:spPr>
            <a:xfrm>
              <a:off x="4458754" y="4877650"/>
              <a:ext cx="163830" cy="635"/>
            </a:xfrm>
            <a:custGeom>
              <a:avLst/>
              <a:gdLst/>
              <a:ahLst/>
              <a:cxnLst/>
              <a:rect l="l" t="t" r="r" b="b"/>
              <a:pathLst>
                <a:path w="163829" h="635">
                  <a:moveTo>
                    <a:pt x="162877" y="266"/>
                  </a:moveTo>
                  <a:lnTo>
                    <a:pt x="495" y="266"/>
                  </a:lnTo>
                  <a:lnTo>
                    <a:pt x="901" y="482"/>
                  </a:lnTo>
                  <a:lnTo>
                    <a:pt x="162331" y="482"/>
                  </a:lnTo>
                  <a:lnTo>
                    <a:pt x="162877" y="266"/>
                  </a:lnTo>
                  <a:close/>
                </a:path>
                <a:path w="163829" h="635">
                  <a:moveTo>
                    <a:pt x="163474" y="0"/>
                  </a:moveTo>
                  <a:lnTo>
                    <a:pt x="0" y="0"/>
                  </a:lnTo>
                  <a:lnTo>
                    <a:pt x="162877" y="266"/>
                  </a:lnTo>
                  <a:lnTo>
                    <a:pt x="163474" y="0"/>
                  </a:lnTo>
                  <a:close/>
                </a:path>
              </a:pathLst>
            </a:custGeom>
            <a:solidFill>
              <a:srgbClr val="82848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1" name="object 161"/>
            <p:cNvSpPr/>
            <p:nvPr/>
          </p:nvSpPr>
          <p:spPr>
            <a:xfrm>
              <a:off x="4459656" y="4878133"/>
              <a:ext cx="161925" cy="1270"/>
            </a:xfrm>
            <a:custGeom>
              <a:avLst/>
              <a:gdLst/>
              <a:ahLst/>
              <a:cxnLst/>
              <a:rect l="l" t="t" r="r" b="b"/>
              <a:pathLst>
                <a:path w="161925" h="1270">
                  <a:moveTo>
                    <a:pt x="159486" y="482"/>
                  </a:moveTo>
                  <a:lnTo>
                    <a:pt x="1016" y="482"/>
                  </a:lnTo>
                  <a:lnTo>
                    <a:pt x="1562" y="723"/>
                  </a:lnTo>
                  <a:lnTo>
                    <a:pt x="159486" y="482"/>
                  </a:lnTo>
                  <a:close/>
                </a:path>
                <a:path w="161925" h="1270">
                  <a:moveTo>
                    <a:pt x="160655" y="241"/>
                  </a:moveTo>
                  <a:lnTo>
                    <a:pt x="495" y="241"/>
                  </a:lnTo>
                  <a:lnTo>
                    <a:pt x="1016" y="482"/>
                  </a:lnTo>
                  <a:lnTo>
                    <a:pt x="160655" y="241"/>
                  </a:lnTo>
                  <a:close/>
                </a:path>
                <a:path w="161925" h="1270">
                  <a:moveTo>
                    <a:pt x="161429" y="0"/>
                  </a:moveTo>
                  <a:lnTo>
                    <a:pt x="0" y="0"/>
                  </a:lnTo>
                  <a:lnTo>
                    <a:pt x="495" y="241"/>
                  </a:lnTo>
                  <a:lnTo>
                    <a:pt x="161429" y="0"/>
                  </a:lnTo>
                  <a:close/>
                </a:path>
              </a:pathLst>
            </a:custGeom>
            <a:solidFill>
              <a:srgbClr val="8082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2" name="object 162"/>
            <p:cNvSpPr/>
            <p:nvPr/>
          </p:nvSpPr>
          <p:spPr>
            <a:xfrm>
              <a:off x="4461218" y="4878857"/>
              <a:ext cx="156845" cy="635"/>
            </a:xfrm>
            <a:custGeom>
              <a:avLst/>
              <a:gdLst/>
              <a:ahLst/>
              <a:cxnLst/>
              <a:rect l="l" t="t" r="r" b="b"/>
              <a:pathLst>
                <a:path w="156845" h="635">
                  <a:moveTo>
                    <a:pt x="155778" y="228"/>
                  </a:moveTo>
                  <a:lnTo>
                    <a:pt x="596" y="228"/>
                  </a:lnTo>
                  <a:lnTo>
                    <a:pt x="154940" y="469"/>
                  </a:lnTo>
                  <a:lnTo>
                    <a:pt x="155778" y="228"/>
                  </a:lnTo>
                  <a:close/>
                </a:path>
                <a:path w="156845" h="635">
                  <a:moveTo>
                    <a:pt x="156756" y="0"/>
                  </a:moveTo>
                  <a:lnTo>
                    <a:pt x="0" y="0"/>
                  </a:lnTo>
                  <a:lnTo>
                    <a:pt x="155778" y="228"/>
                  </a:lnTo>
                  <a:lnTo>
                    <a:pt x="156756" y="0"/>
                  </a:lnTo>
                  <a:close/>
                </a:path>
              </a:pathLst>
            </a:custGeom>
            <a:solidFill>
              <a:srgbClr val="7E808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3" name="object 163"/>
            <p:cNvSpPr/>
            <p:nvPr/>
          </p:nvSpPr>
          <p:spPr>
            <a:xfrm>
              <a:off x="4462450" y="4879327"/>
              <a:ext cx="154305" cy="1270"/>
            </a:xfrm>
            <a:custGeom>
              <a:avLst/>
              <a:gdLst/>
              <a:ahLst/>
              <a:cxnLst/>
              <a:rect l="l" t="t" r="r" b="b"/>
              <a:pathLst>
                <a:path w="154304" h="1270">
                  <a:moveTo>
                    <a:pt x="152311" y="444"/>
                  </a:moveTo>
                  <a:lnTo>
                    <a:pt x="1371" y="444"/>
                  </a:lnTo>
                  <a:lnTo>
                    <a:pt x="2336" y="711"/>
                  </a:lnTo>
                  <a:lnTo>
                    <a:pt x="152311" y="444"/>
                  </a:lnTo>
                  <a:close/>
                </a:path>
                <a:path w="154304" h="1270">
                  <a:moveTo>
                    <a:pt x="152946" y="241"/>
                  </a:moveTo>
                  <a:lnTo>
                    <a:pt x="698" y="241"/>
                  </a:lnTo>
                  <a:lnTo>
                    <a:pt x="152311" y="444"/>
                  </a:lnTo>
                  <a:lnTo>
                    <a:pt x="152946" y="241"/>
                  </a:lnTo>
                  <a:close/>
                </a:path>
                <a:path w="154304" h="1270">
                  <a:moveTo>
                    <a:pt x="153708" y="0"/>
                  </a:moveTo>
                  <a:lnTo>
                    <a:pt x="0" y="0"/>
                  </a:lnTo>
                  <a:lnTo>
                    <a:pt x="152946" y="241"/>
                  </a:lnTo>
                  <a:lnTo>
                    <a:pt x="153708" y="0"/>
                  </a:lnTo>
                  <a:close/>
                </a:path>
              </a:pathLst>
            </a:custGeom>
            <a:solidFill>
              <a:srgbClr val="7C7E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4" name="object 164"/>
            <p:cNvSpPr/>
            <p:nvPr/>
          </p:nvSpPr>
          <p:spPr>
            <a:xfrm>
              <a:off x="4464786" y="4880038"/>
              <a:ext cx="149225" cy="635"/>
            </a:xfrm>
            <a:custGeom>
              <a:avLst/>
              <a:gdLst/>
              <a:ahLst/>
              <a:cxnLst/>
              <a:rect l="l" t="t" r="r" b="b"/>
              <a:pathLst>
                <a:path w="149225" h="635">
                  <a:moveTo>
                    <a:pt x="148666" y="215"/>
                  </a:moveTo>
                  <a:lnTo>
                    <a:pt x="889" y="215"/>
                  </a:lnTo>
                  <a:lnTo>
                    <a:pt x="2120" y="457"/>
                  </a:lnTo>
                  <a:lnTo>
                    <a:pt x="148666" y="215"/>
                  </a:lnTo>
                  <a:close/>
                </a:path>
                <a:path w="149225" h="635">
                  <a:moveTo>
                    <a:pt x="149225" y="0"/>
                  </a:moveTo>
                  <a:lnTo>
                    <a:pt x="0" y="0"/>
                  </a:lnTo>
                  <a:lnTo>
                    <a:pt x="889" y="215"/>
                  </a:lnTo>
                  <a:lnTo>
                    <a:pt x="149225" y="0"/>
                  </a:lnTo>
                  <a:close/>
                </a:path>
              </a:pathLst>
            </a:custGeom>
            <a:solidFill>
              <a:srgbClr val="7B7C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5" name="object 165"/>
            <p:cNvSpPr/>
            <p:nvPr/>
          </p:nvSpPr>
          <p:spPr>
            <a:xfrm>
              <a:off x="4466907" y="4880495"/>
              <a:ext cx="146050" cy="1270"/>
            </a:xfrm>
            <a:custGeom>
              <a:avLst/>
              <a:gdLst/>
              <a:ahLst/>
              <a:cxnLst/>
              <a:rect l="l" t="t" r="r" b="b"/>
              <a:pathLst>
                <a:path w="146050" h="1270">
                  <a:moveTo>
                    <a:pt x="144233" y="711"/>
                  </a:moveTo>
                  <a:lnTo>
                    <a:pt x="6616" y="711"/>
                  </a:lnTo>
                  <a:lnTo>
                    <a:pt x="143687" y="952"/>
                  </a:lnTo>
                  <a:lnTo>
                    <a:pt x="144233" y="711"/>
                  </a:lnTo>
                  <a:close/>
                </a:path>
                <a:path w="146050" h="1270">
                  <a:moveTo>
                    <a:pt x="144792" y="469"/>
                  </a:moveTo>
                  <a:lnTo>
                    <a:pt x="5562" y="469"/>
                  </a:lnTo>
                  <a:lnTo>
                    <a:pt x="144233" y="711"/>
                  </a:lnTo>
                  <a:lnTo>
                    <a:pt x="144792" y="469"/>
                  </a:lnTo>
                  <a:close/>
                </a:path>
                <a:path w="146050" h="1270">
                  <a:moveTo>
                    <a:pt x="145364" y="241"/>
                  </a:moveTo>
                  <a:lnTo>
                    <a:pt x="1943" y="241"/>
                  </a:lnTo>
                  <a:lnTo>
                    <a:pt x="144792" y="469"/>
                  </a:lnTo>
                  <a:lnTo>
                    <a:pt x="145364" y="241"/>
                  </a:lnTo>
                  <a:close/>
                </a:path>
                <a:path w="146050" h="1270">
                  <a:moveTo>
                    <a:pt x="145948" y="0"/>
                  </a:moveTo>
                  <a:lnTo>
                    <a:pt x="0" y="0"/>
                  </a:lnTo>
                  <a:lnTo>
                    <a:pt x="145364" y="241"/>
                  </a:lnTo>
                  <a:lnTo>
                    <a:pt x="145948" y="0"/>
                  </a:lnTo>
                  <a:close/>
                </a:path>
              </a:pathLst>
            </a:custGeom>
            <a:solidFill>
              <a:srgbClr val="797A7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6" name="object 166"/>
            <p:cNvSpPr/>
            <p:nvPr/>
          </p:nvSpPr>
          <p:spPr>
            <a:xfrm>
              <a:off x="4474261" y="4881447"/>
              <a:ext cx="136525" cy="1270"/>
            </a:xfrm>
            <a:custGeom>
              <a:avLst/>
              <a:gdLst/>
              <a:ahLst/>
              <a:cxnLst/>
              <a:rect l="l" t="t" r="r" b="b"/>
              <a:pathLst>
                <a:path w="136525" h="1270">
                  <a:moveTo>
                    <a:pt x="135305" y="457"/>
                  </a:moveTo>
                  <a:lnTo>
                    <a:pt x="1104" y="457"/>
                  </a:lnTo>
                  <a:lnTo>
                    <a:pt x="134759" y="685"/>
                  </a:lnTo>
                  <a:lnTo>
                    <a:pt x="135305" y="457"/>
                  </a:lnTo>
                  <a:close/>
                </a:path>
                <a:path w="136525" h="1270">
                  <a:moveTo>
                    <a:pt x="135775" y="241"/>
                  </a:moveTo>
                  <a:lnTo>
                    <a:pt x="622" y="241"/>
                  </a:lnTo>
                  <a:lnTo>
                    <a:pt x="1104" y="457"/>
                  </a:lnTo>
                  <a:lnTo>
                    <a:pt x="135775" y="241"/>
                  </a:lnTo>
                  <a:close/>
                </a:path>
                <a:path w="136525" h="1270">
                  <a:moveTo>
                    <a:pt x="136334" y="0"/>
                  </a:moveTo>
                  <a:lnTo>
                    <a:pt x="0" y="0"/>
                  </a:lnTo>
                  <a:lnTo>
                    <a:pt x="622" y="241"/>
                  </a:lnTo>
                  <a:lnTo>
                    <a:pt x="136334" y="0"/>
                  </a:lnTo>
                  <a:close/>
                </a:path>
              </a:pathLst>
            </a:custGeom>
            <a:solidFill>
              <a:srgbClr val="7778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7" name="object 167"/>
            <p:cNvSpPr/>
            <p:nvPr/>
          </p:nvSpPr>
          <p:spPr>
            <a:xfrm>
              <a:off x="4475861" y="4881943"/>
              <a:ext cx="133350" cy="7620"/>
            </a:xfrm>
            <a:custGeom>
              <a:avLst/>
              <a:gdLst/>
              <a:ahLst/>
              <a:cxnLst/>
              <a:rect l="l" t="t" r="r" b="b"/>
              <a:pathLst>
                <a:path w="133350" h="7620">
                  <a:moveTo>
                    <a:pt x="104914" y="431"/>
                  </a:moveTo>
                  <a:lnTo>
                    <a:pt x="444" y="431"/>
                  </a:lnTo>
                  <a:lnTo>
                    <a:pt x="2463" y="1536"/>
                  </a:lnTo>
                  <a:lnTo>
                    <a:pt x="3987" y="2908"/>
                  </a:lnTo>
                  <a:lnTo>
                    <a:pt x="9613" y="4508"/>
                  </a:lnTo>
                  <a:lnTo>
                    <a:pt x="12446" y="6705"/>
                  </a:lnTo>
                  <a:lnTo>
                    <a:pt x="22720" y="6197"/>
                  </a:lnTo>
                  <a:lnTo>
                    <a:pt x="30086" y="5143"/>
                  </a:lnTo>
                  <a:lnTo>
                    <a:pt x="35699" y="3530"/>
                  </a:lnTo>
                  <a:lnTo>
                    <a:pt x="40995" y="2565"/>
                  </a:lnTo>
                  <a:lnTo>
                    <a:pt x="47523" y="3390"/>
                  </a:lnTo>
                  <a:lnTo>
                    <a:pt x="53327" y="4940"/>
                  </a:lnTo>
                  <a:lnTo>
                    <a:pt x="59283" y="6210"/>
                  </a:lnTo>
                  <a:lnTo>
                    <a:pt x="65570" y="7048"/>
                  </a:lnTo>
                  <a:lnTo>
                    <a:pt x="72974" y="7353"/>
                  </a:lnTo>
                  <a:lnTo>
                    <a:pt x="82588" y="7353"/>
                  </a:lnTo>
                  <a:lnTo>
                    <a:pt x="86550" y="6781"/>
                  </a:lnTo>
                  <a:lnTo>
                    <a:pt x="98132" y="2565"/>
                  </a:lnTo>
                  <a:lnTo>
                    <a:pt x="98996" y="2247"/>
                  </a:lnTo>
                  <a:lnTo>
                    <a:pt x="104914" y="431"/>
                  </a:lnTo>
                  <a:close/>
                </a:path>
                <a:path w="133350" h="7620">
                  <a:moveTo>
                    <a:pt x="132626" y="431"/>
                  </a:moveTo>
                  <a:lnTo>
                    <a:pt x="108724" y="431"/>
                  </a:lnTo>
                  <a:lnTo>
                    <a:pt x="118783" y="2247"/>
                  </a:lnTo>
                  <a:lnTo>
                    <a:pt x="123317" y="3949"/>
                  </a:lnTo>
                  <a:lnTo>
                    <a:pt x="130581" y="1308"/>
                  </a:lnTo>
                  <a:lnTo>
                    <a:pt x="132626" y="431"/>
                  </a:lnTo>
                  <a:close/>
                </a:path>
                <a:path w="133350" h="7620">
                  <a:moveTo>
                    <a:pt x="133159" y="190"/>
                  </a:moveTo>
                  <a:lnTo>
                    <a:pt x="107378" y="190"/>
                  </a:lnTo>
                  <a:lnTo>
                    <a:pt x="106337" y="0"/>
                  </a:lnTo>
                  <a:lnTo>
                    <a:pt x="105702" y="190"/>
                  </a:lnTo>
                  <a:lnTo>
                    <a:pt x="0" y="190"/>
                  </a:lnTo>
                  <a:lnTo>
                    <a:pt x="105067" y="393"/>
                  </a:lnTo>
                  <a:lnTo>
                    <a:pt x="104914" y="431"/>
                  </a:lnTo>
                  <a:lnTo>
                    <a:pt x="108724" y="431"/>
                  </a:lnTo>
                  <a:lnTo>
                    <a:pt x="108470" y="393"/>
                  </a:lnTo>
                  <a:lnTo>
                    <a:pt x="132626" y="431"/>
                  </a:lnTo>
                  <a:lnTo>
                    <a:pt x="133159" y="190"/>
                  </a:lnTo>
                  <a:close/>
                </a:path>
              </a:pathLst>
            </a:custGeom>
            <a:solidFill>
              <a:srgbClr val="75767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8" name="object 168"/>
            <p:cNvSpPr/>
            <p:nvPr/>
          </p:nvSpPr>
          <p:spPr>
            <a:xfrm>
              <a:off x="4283888" y="4894846"/>
              <a:ext cx="1905" cy="2540"/>
            </a:xfrm>
            <a:custGeom>
              <a:avLst/>
              <a:gdLst/>
              <a:ahLst/>
              <a:cxnLst/>
              <a:rect l="l" t="t" r="r" b="b"/>
              <a:pathLst>
                <a:path w="1904" h="2539">
                  <a:moveTo>
                    <a:pt x="1244" y="762"/>
                  </a:moveTo>
                  <a:lnTo>
                    <a:pt x="977" y="1041"/>
                  </a:lnTo>
                  <a:lnTo>
                    <a:pt x="228" y="2057"/>
                  </a:lnTo>
                  <a:lnTo>
                    <a:pt x="114" y="2222"/>
                  </a:lnTo>
                  <a:lnTo>
                    <a:pt x="0" y="2374"/>
                  </a:lnTo>
                  <a:lnTo>
                    <a:pt x="546" y="2374"/>
                  </a:lnTo>
                  <a:lnTo>
                    <a:pt x="622" y="2222"/>
                  </a:lnTo>
                  <a:lnTo>
                    <a:pt x="685" y="2057"/>
                  </a:lnTo>
                  <a:lnTo>
                    <a:pt x="1130" y="1041"/>
                  </a:lnTo>
                  <a:lnTo>
                    <a:pt x="1244" y="762"/>
                  </a:lnTo>
                  <a:close/>
                </a:path>
                <a:path w="1904" h="2539">
                  <a:moveTo>
                    <a:pt x="1498" y="0"/>
                  </a:moveTo>
                  <a:lnTo>
                    <a:pt x="1244" y="762"/>
                  </a:lnTo>
                  <a:lnTo>
                    <a:pt x="1498" y="495"/>
                  </a:lnTo>
                  <a:lnTo>
                    <a:pt x="1498" y="0"/>
                  </a:lnTo>
                  <a:close/>
                </a:path>
              </a:pathLst>
            </a:custGeom>
            <a:solidFill>
              <a:srgbClr val="ADAFB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9" name="object 169"/>
            <p:cNvSpPr/>
            <p:nvPr/>
          </p:nvSpPr>
          <p:spPr>
            <a:xfrm>
              <a:off x="4283557" y="4897221"/>
              <a:ext cx="1270" cy="635"/>
            </a:xfrm>
            <a:custGeom>
              <a:avLst/>
              <a:gdLst/>
              <a:ahLst/>
              <a:cxnLst/>
              <a:rect l="l" t="t" r="r" b="b"/>
              <a:pathLst>
                <a:path w="1270" h="635">
                  <a:moveTo>
                    <a:pt x="876" y="0"/>
                  </a:moveTo>
                  <a:lnTo>
                    <a:pt x="330" y="0"/>
                  </a:lnTo>
                  <a:lnTo>
                    <a:pt x="215" y="165"/>
                  </a:lnTo>
                  <a:lnTo>
                    <a:pt x="114" y="317"/>
                  </a:lnTo>
                  <a:lnTo>
                    <a:pt x="0" y="482"/>
                  </a:lnTo>
                  <a:lnTo>
                    <a:pt x="647" y="482"/>
                  </a:lnTo>
                  <a:lnTo>
                    <a:pt x="723" y="317"/>
                  </a:lnTo>
                  <a:lnTo>
                    <a:pt x="800" y="165"/>
                  </a:lnTo>
                  <a:lnTo>
                    <a:pt x="876" y="0"/>
                  </a:lnTo>
                  <a:close/>
                </a:path>
              </a:pathLst>
            </a:custGeom>
            <a:solidFill>
              <a:srgbClr val="ABAD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0" name="object 170"/>
            <p:cNvSpPr/>
            <p:nvPr/>
          </p:nvSpPr>
          <p:spPr>
            <a:xfrm>
              <a:off x="4283354" y="4897703"/>
              <a:ext cx="1270" cy="635"/>
            </a:xfrm>
            <a:custGeom>
              <a:avLst/>
              <a:gdLst/>
              <a:ahLst/>
              <a:cxnLst/>
              <a:rect l="l" t="t" r="r" b="b"/>
              <a:pathLst>
                <a:path w="1270" h="635">
                  <a:moveTo>
                    <a:pt x="850" y="0"/>
                  </a:moveTo>
                  <a:lnTo>
                    <a:pt x="203" y="0"/>
                  </a:lnTo>
                  <a:lnTo>
                    <a:pt x="101" y="165"/>
                  </a:lnTo>
                  <a:lnTo>
                    <a:pt x="0" y="317"/>
                  </a:lnTo>
                  <a:lnTo>
                    <a:pt x="698" y="317"/>
                  </a:lnTo>
                  <a:lnTo>
                    <a:pt x="774" y="165"/>
                  </a:lnTo>
                  <a:lnTo>
                    <a:pt x="850" y="0"/>
                  </a:lnTo>
                  <a:close/>
                </a:path>
              </a:pathLst>
            </a:custGeom>
            <a:solidFill>
              <a:srgbClr val="A9ABA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1" name="object 171"/>
            <p:cNvSpPr/>
            <p:nvPr/>
          </p:nvSpPr>
          <p:spPr>
            <a:xfrm>
              <a:off x="4283062" y="4898021"/>
              <a:ext cx="1270" cy="635"/>
            </a:xfrm>
            <a:custGeom>
              <a:avLst/>
              <a:gdLst/>
              <a:ahLst/>
              <a:cxnLst/>
              <a:rect l="l" t="t" r="r" b="b"/>
              <a:pathLst>
                <a:path w="1270" h="635">
                  <a:moveTo>
                    <a:pt x="990" y="0"/>
                  </a:moveTo>
                  <a:lnTo>
                    <a:pt x="292" y="0"/>
                  </a:lnTo>
                  <a:lnTo>
                    <a:pt x="215" y="127"/>
                  </a:lnTo>
                  <a:lnTo>
                    <a:pt x="114" y="292"/>
                  </a:lnTo>
                  <a:lnTo>
                    <a:pt x="25" y="444"/>
                  </a:lnTo>
                  <a:lnTo>
                    <a:pt x="736" y="495"/>
                  </a:lnTo>
                  <a:lnTo>
                    <a:pt x="812" y="342"/>
                  </a:lnTo>
                  <a:lnTo>
                    <a:pt x="901" y="177"/>
                  </a:lnTo>
                  <a:lnTo>
                    <a:pt x="990" y="0"/>
                  </a:lnTo>
                  <a:close/>
                </a:path>
              </a:pathLst>
            </a:custGeom>
            <a:solidFill>
              <a:srgbClr val="A7A9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2" name="object 172"/>
            <p:cNvSpPr/>
            <p:nvPr/>
          </p:nvSpPr>
          <p:spPr>
            <a:xfrm>
              <a:off x="4282897" y="4898516"/>
              <a:ext cx="1270" cy="635"/>
            </a:xfrm>
            <a:custGeom>
              <a:avLst/>
              <a:gdLst/>
              <a:ahLst/>
              <a:cxnLst/>
              <a:rect l="l" t="t" r="r" b="b"/>
              <a:pathLst>
                <a:path w="1270" h="635">
                  <a:moveTo>
                    <a:pt x="901" y="0"/>
                  </a:moveTo>
                  <a:lnTo>
                    <a:pt x="165" y="0"/>
                  </a:lnTo>
                  <a:lnTo>
                    <a:pt x="76" y="165"/>
                  </a:lnTo>
                  <a:lnTo>
                    <a:pt x="0" y="330"/>
                  </a:lnTo>
                  <a:lnTo>
                    <a:pt x="749" y="330"/>
                  </a:lnTo>
                  <a:lnTo>
                    <a:pt x="825" y="165"/>
                  </a:lnTo>
                  <a:lnTo>
                    <a:pt x="901" y="0"/>
                  </a:lnTo>
                  <a:close/>
                </a:path>
              </a:pathLst>
            </a:custGeom>
            <a:solidFill>
              <a:srgbClr val="A5A7A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3" name="object 173"/>
            <p:cNvSpPr/>
            <p:nvPr/>
          </p:nvSpPr>
          <p:spPr>
            <a:xfrm>
              <a:off x="4282732" y="4898846"/>
              <a:ext cx="1270" cy="635"/>
            </a:xfrm>
            <a:custGeom>
              <a:avLst/>
              <a:gdLst/>
              <a:ahLst/>
              <a:cxnLst/>
              <a:rect l="l" t="t" r="r" b="b"/>
              <a:pathLst>
                <a:path w="1270" h="635">
                  <a:moveTo>
                    <a:pt x="914" y="0"/>
                  </a:moveTo>
                  <a:lnTo>
                    <a:pt x="165" y="0"/>
                  </a:lnTo>
                  <a:lnTo>
                    <a:pt x="76" y="152"/>
                  </a:lnTo>
                  <a:lnTo>
                    <a:pt x="0" y="317"/>
                  </a:lnTo>
                  <a:lnTo>
                    <a:pt x="749" y="317"/>
                  </a:lnTo>
                  <a:lnTo>
                    <a:pt x="838" y="152"/>
                  </a:lnTo>
                  <a:lnTo>
                    <a:pt x="914" y="0"/>
                  </a:lnTo>
                  <a:close/>
                </a:path>
              </a:pathLst>
            </a:custGeom>
            <a:solidFill>
              <a:srgbClr val="A3A5A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4" name="object 174"/>
            <p:cNvSpPr/>
            <p:nvPr/>
          </p:nvSpPr>
          <p:spPr>
            <a:xfrm>
              <a:off x="4282580" y="4899164"/>
              <a:ext cx="1270" cy="635"/>
            </a:xfrm>
            <a:custGeom>
              <a:avLst/>
              <a:gdLst/>
              <a:ahLst/>
              <a:cxnLst/>
              <a:rect l="l" t="t" r="r" b="b"/>
              <a:pathLst>
                <a:path w="1270" h="635">
                  <a:moveTo>
                    <a:pt x="901" y="0"/>
                  </a:moveTo>
                  <a:lnTo>
                    <a:pt x="152" y="0"/>
                  </a:lnTo>
                  <a:lnTo>
                    <a:pt x="76" y="152"/>
                  </a:lnTo>
                  <a:lnTo>
                    <a:pt x="0" y="317"/>
                  </a:lnTo>
                  <a:lnTo>
                    <a:pt x="749" y="317"/>
                  </a:lnTo>
                  <a:lnTo>
                    <a:pt x="825" y="152"/>
                  </a:lnTo>
                  <a:lnTo>
                    <a:pt x="901" y="0"/>
                  </a:lnTo>
                  <a:close/>
                </a:path>
              </a:pathLst>
            </a:custGeom>
            <a:solidFill>
              <a:srgbClr val="A1A3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5" name="object 175"/>
            <p:cNvSpPr/>
            <p:nvPr/>
          </p:nvSpPr>
          <p:spPr>
            <a:xfrm>
              <a:off x="4282364" y="4899481"/>
              <a:ext cx="1270" cy="635"/>
            </a:xfrm>
            <a:custGeom>
              <a:avLst/>
              <a:gdLst/>
              <a:ahLst/>
              <a:cxnLst/>
              <a:rect l="l" t="t" r="r" b="b"/>
              <a:pathLst>
                <a:path w="1270" h="635">
                  <a:moveTo>
                    <a:pt x="965" y="0"/>
                  </a:moveTo>
                  <a:lnTo>
                    <a:pt x="215" y="0"/>
                  </a:lnTo>
                  <a:lnTo>
                    <a:pt x="139" y="152"/>
                  </a:lnTo>
                  <a:lnTo>
                    <a:pt x="63" y="317"/>
                  </a:lnTo>
                  <a:lnTo>
                    <a:pt x="0" y="469"/>
                  </a:lnTo>
                  <a:lnTo>
                    <a:pt x="723" y="469"/>
                  </a:lnTo>
                  <a:lnTo>
                    <a:pt x="800" y="317"/>
                  </a:lnTo>
                  <a:lnTo>
                    <a:pt x="876" y="152"/>
                  </a:lnTo>
                  <a:lnTo>
                    <a:pt x="965" y="0"/>
                  </a:lnTo>
                  <a:close/>
                </a:path>
              </a:pathLst>
            </a:custGeom>
            <a:solidFill>
              <a:srgbClr val="9FA1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6" name="object 176"/>
            <p:cNvSpPr/>
            <p:nvPr/>
          </p:nvSpPr>
          <p:spPr>
            <a:xfrm>
              <a:off x="4282160" y="4899951"/>
              <a:ext cx="1270" cy="635"/>
            </a:xfrm>
            <a:custGeom>
              <a:avLst/>
              <a:gdLst/>
              <a:ahLst/>
              <a:cxnLst/>
              <a:rect l="l" t="t" r="r" b="b"/>
              <a:pathLst>
                <a:path w="1270" h="635">
                  <a:moveTo>
                    <a:pt x="927" y="0"/>
                  </a:moveTo>
                  <a:lnTo>
                    <a:pt x="203" y="0"/>
                  </a:lnTo>
                  <a:lnTo>
                    <a:pt x="127" y="165"/>
                  </a:lnTo>
                  <a:lnTo>
                    <a:pt x="63" y="317"/>
                  </a:lnTo>
                  <a:lnTo>
                    <a:pt x="0" y="482"/>
                  </a:lnTo>
                  <a:lnTo>
                    <a:pt x="685" y="482"/>
                  </a:lnTo>
                  <a:lnTo>
                    <a:pt x="762" y="317"/>
                  </a:lnTo>
                  <a:lnTo>
                    <a:pt x="838" y="165"/>
                  </a:lnTo>
                  <a:lnTo>
                    <a:pt x="927" y="0"/>
                  </a:lnTo>
                  <a:close/>
                </a:path>
              </a:pathLst>
            </a:custGeom>
            <a:solidFill>
              <a:srgbClr val="9D9F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7" name="object 177"/>
            <p:cNvSpPr/>
            <p:nvPr/>
          </p:nvSpPr>
          <p:spPr>
            <a:xfrm>
              <a:off x="4282033" y="4900434"/>
              <a:ext cx="1270" cy="635"/>
            </a:xfrm>
            <a:custGeom>
              <a:avLst/>
              <a:gdLst/>
              <a:ahLst/>
              <a:cxnLst/>
              <a:rect l="l" t="t" r="r" b="b"/>
              <a:pathLst>
                <a:path w="1270" h="635">
                  <a:moveTo>
                    <a:pt x="812" y="0"/>
                  </a:moveTo>
                  <a:lnTo>
                    <a:pt x="127" y="0"/>
                  </a:lnTo>
                  <a:lnTo>
                    <a:pt x="63" y="152"/>
                  </a:lnTo>
                  <a:lnTo>
                    <a:pt x="0" y="317"/>
                  </a:lnTo>
                  <a:lnTo>
                    <a:pt x="647" y="317"/>
                  </a:lnTo>
                  <a:lnTo>
                    <a:pt x="736" y="152"/>
                  </a:lnTo>
                  <a:lnTo>
                    <a:pt x="812" y="0"/>
                  </a:lnTo>
                  <a:close/>
                </a:path>
              </a:pathLst>
            </a:custGeom>
            <a:solidFill>
              <a:srgbClr val="9B9DA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8" name="object 178"/>
            <p:cNvSpPr/>
            <p:nvPr/>
          </p:nvSpPr>
          <p:spPr>
            <a:xfrm>
              <a:off x="4281856" y="4900751"/>
              <a:ext cx="1270" cy="635"/>
            </a:xfrm>
            <a:custGeom>
              <a:avLst/>
              <a:gdLst/>
              <a:ahLst/>
              <a:cxnLst/>
              <a:rect l="l" t="t" r="r" b="b"/>
              <a:pathLst>
                <a:path w="1270" h="635">
                  <a:moveTo>
                    <a:pt x="825" y="0"/>
                  </a:moveTo>
                  <a:lnTo>
                    <a:pt x="177" y="0"/>
                  </a:lnTo>
                  <a:lnTo>
                    <a:pt x="127" y="127"/>
                  </a:lnTo>
                  <a:lnTo>
                    <a:pt x="76" y="266"/>
                  </a:lnTo>
                  <a:lnTo>
                    <a:pt x="12" y="431"/>
                  </a:lnTo>
                  <a:lnTo>
                    <a:pt x="584" y="482"/>
                  </a:lnTo>
                  <a:lnTo>
                    <a:pt x="673" y="317"/>
                  </a:lnTo>
                  <a:lnTo>
                    <a:pt x="749" y="152"/>
                  </a:lnTo>
                  <a:lnTo>
                    <a:pt x="825" y="0"/>
                  </a:lnTo>
                  <a:close/>
                </a:path>
              </a:pathLst>
            </a:custGeom>
            <a:solidFill>
              <a:srgbClr val="999B9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9" name="object 179"/>
            <p:cNvSpPr/>
            <p:nvPr/>
          </p:nvSpPr>
          <p:spPr>
            <a:xfrm>
              <a:off x="4281716" y="4901234"/>
              <a:ext cx="1270" cy="635"/>
            </a:xfrm>
            <a:custGeom>
              <a:avLst/>
              <a:gdLst/>
              <a:ahLst/>
              <a:cxnLst/>
              <a:rect l="l" t="t" r="r" b="b"/>
              <a:pathLst>
                <a:path w="1270" h="635">
                  <a:moveTo>
                    <a:pt x="723" y="0"/>
                  </a:moveTo>
                  <a:lnTo>
                    <a:pt x="139" y="0"/>
                  </a:lnTo>
                  <a:lnTo>
                    <a:pt x="63" y="152"/>
                  </a:lnTo>
                  <a:lnTo>
                    <a:pt x="0" y="304"/>
                  </a:lnTo>
                  <a:lnTo>
                    <a:pt x="571" y="304"/>
                  </a:lnTo>
                  <a:lnTo>
                    <a:pt x="647" y="152"/>
                  </a:lnTo>
                  <a:lnTo>
                    <a:pt x="723" y="0"/>
                  </a:lnTo>
                  <a:close/>
                </a:path>
              </a:pathLst>
            </a:custGeom>
            <a:solidFill>
              <a:srgbClr val="97999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0" name="object 180"/>
            <p:cNvSpPr/>
            <p:nvPr/>
          </p:nvSpPr>
          <p:spPr>
            <a:xfrm>
              <a:off x="4281500" y="4901539"/>
              <a:ext cx="1270" cy="635"/>
            </a:xfrm>
            <a:custGeom>
              <a:avLst/>
              <a:gdLst/>
              <a:ahLst/>
              <a:cxnLst/>
              <a:rect l="l" t="t" r="r" b="b"/>
              <a:pathLst>
                <a:path w="1270" h="635">
                  <a:moveTo>
                    <a:pt x="787" y="0"/>
                  </a:moveTo>
                  <a:lnTo>
                    <a:pt x="215" y="0"/>
                  </a:lnTo>
                  <a:lnTo>
                    <a:pt x="139" y="165"/>
                  </a:lnTo>
                  <a:lnTo>
                    <a:pt x="76" y="317"/>
                  </a:lnTo>
                  <a:lnTo>
                    <a:pt x="0" y="482"/>
                  </a:lnTo>
                  <a:lnTo>
                    <a:pt x="558" y="482"/>
                  </a:lnTo>
                  <a:lnTo>
                    <a:pt x="635" y="317"/>
                  </a:lnTo>
                  <a:lnTo>
                    <a:pt x="711" y="165"/>
                  </a:lnTo>
                  <a:lnTo>
                    <a:pt x="787" y="0"/>
                  </a:lnTo>
                  <a:close/>
                </a:path>
              </a:pathLst>
            </a:custGeom>
            <a:solidFill>
              <a:srgbClr val="95979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1" name="object 181"/>
            <p:cNvSpPr/>
            <p:nvPr/>
          </p:nvSpPr>
          <p:spPr>
            <a:xfrm>
              <a:off x="4281335" y="4902021"/>
              <a:ext cx="1270" cy="635"/>
            </a:xfrm>
            <a:custGeom>
              <a:avLst/>
              <a:gdLst/>
              <a:ahLst/>
              <a:cxnLst/>
              <a:rect l="l" t="t" r="r" b="b"/>
              <a:pathLst>
                <a:path w="1270" h="635">
                  <a:moveTo>
                    <a:pt x="723" y="0"/>
                  </a:moveTo>
                  <a:lnTo>
                    <a:pt x="165" y="0"/>
                  </a:lnTo>
                  <a:lnTo>
                    <a:pt x="76" y="165"/>
                  </a:lnTo>
                  <a:lnTo>
                    <a:pt x="0" y="317"/>
                  </a:lnTo>
                  <a:lnTo>
                    <a:pt x="584" y="317"/>
                  </a:lnTo>
                  <a:lnTo>
                    <a:pt x="647" y="165"/>
                  </a:lnTo>
                  <a:lnTo>
                    <a:pt x="723" y="0"/>
                  </a:lnTo>
                  <a:close/>
                </a:path>
              </a:pathLst>
            </a:custGeom>
            <a:solidFill>
              <a:srgbClr val="93959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2" name="object 182"/>
            <p:cNvSpPr/>
            <p:nvPr/>
          </p:nvSpPr>
          <p:spPr>
            <a:xfrm>
              <a:off x="4281068" y="4902339"/>
              <a:ext cx="1270" cy="635"/>
            </a:xfrm>
            <a:custGeom>
              <a:avLst/>
              <a:gdLst/>
              <a:ahLst/>
              <a:cxnLst/>
              <a:rect l="l" t="t" r="r" b="b"/>
              <a:pathLst>
                <a:path w="1270" h="635">
                  <a:moveTo>
                    <a:pt x="850" y="0"/>
                  </a:moveTo>
                  <a:lnTo>
                    <a:pt x="266" y="0"/>
                  </a:lnTo>
                  <a:lnTo>
                    <a:pt x="177" y="165"/>
                  </a:lnTo>
                  <a:lnTo>
                    <a:pt x="88" y="317"/>
                  </a:lnTo>
                  <a:lnTo>
                    <a:pt x="0" y="482"/>
                  </a:lnTo>
                  <a:lnTo>
                    <a:pt x="622" y="482"/>
                  </a:lnTo>
                  <a:lnTo>
                    <a:pt x="698" y="317"/>
                  </a:lnTo>
                  <a:lnTo>
                    <a:pt x="774" y="165"/>
                  </a:lnTo>
                  <a:lnTo>
                    <a:pt x="850" y="0"/>
                  </a:lnTo>
                  <a:close/>
                </a:path>
              </a:pathLst>
            </a:custGeom>
            <a:solidFill>
              <a:srgbClr val="91939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3" name="object 183"/>
            <p:cNvSpPr/>
            <p:nvPr/>
          </p:nvSpPr>
          <p:spPr>
            <a:xfrm>
              <a:off x="4280878" y="4902822"/>
              <a:ext cx="1270" cy="635"/>
            </a:xfrm>
            <a:custGeom>
              <a:avLst/>
              <a:gdLst/>
              <a:ahLst/>
              <a:cxnLst/>
              <a:rect l="l" t="t" r="r" b="b"/>
              <a:pathLst>
                <a:path w="1270" h="635">
                  <a:moveTo>
                    <a:pt x="812" y="0"/>
                  </a:moveTo>
                  <a:lnTo>
                    <a:pt x="190" y="0"/>
                  </a:lnTo>
                  <a:lnTo>
                    <a:pt x="101" y="152"/>
                  </a:lnTo>
                  <a:lnTo>
                    <a:pt x="0" y="317"/>
                  </a:lnTo>
                  <a:lnTo>
                    <a:pt x="673" y="317"/>
                  </a:lnTo>
                  <a:lnTo>
                    <a:pt x="749" y="152"/>
                  </a:lnTo>
                  <a:lnTo>
                    <a:pt x="812" y="0"/>
                  </a:lnTo>
                  <a:close/>
                </a:path>
              </a:pathLst>
            </a:custGeom>
            <a:solidFill>
              <a:srgbClr val="8F919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4" name="object 184"/>
            <p:cNvSpPr/>
            <p:nvPr/>
          </p:nvSpPr>
          <p:spPr>
            <a:xfrm>
              <a:off x="4280675" y="4903139"/>
              <a:ext cx="1270" cy="635"/>
            </a:xfrm>
            <a:custGeom>
              <a:avLst/>
              <a:gdLst/>
              <a:ahLst/>
              <a:cxnLst/>
              <a:rect l="l" t="t" r="r" b="b"/>
              <a:pathLst>
                <a:path w="1270" h="635">
                  <a:moveTo>
                    <a:pt x="876" y="0"/>
                  </a:moveTo>
                  <a:lnTo>
                    <a:pt x="203" y="0"/>
                  </a:lnTo>
                  <a:lnTo>
                    <a:pt x="101" y="165"/>
                  </a:lnTo>
                  <a:lnTo>
                    <a:pt x="0" y="317"/>
                  </a:lnTo>
                  <a:lnTo>
                    <a:pt x="749" y="317"/>
                  </a:lnTo>
                  <a:lnTo>
                    <a:pt x="812" y="165"/>
                  </a:lnTo>
                  <a:lnTo>
                    <a:pt x="876" y="0"/>
                  </a:lnTo>
                  <a:close/>
                </a:path>
              </a:pathLst>
            </a:custGeom>
            <a:solidFill>
              <a:srgbClr val="8D8F9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5" name="object 185"/>
            <p:cNvSpPr/>
            <p:nvPr/>
          </p:nvSpPr>
          <p:spPr>
            <a:xfrm>
              <a:off x="4049801" y="4903457"/>
              <a:ext cx="231775" cy="635"/>
            </a:xfrm>
            <a:custGeom>
              <a:avLst/>
              <a:gdLst/>
              <a:ahLst/>
              <a:cxnLst/>
              <a:rect l="l" t="t" r="r" b="b"/>
              <a:pathLst>
                <a:path w="231775" h="635">
                  <a:moveTo>
                    <a:pt x="5626" y="317"/>
                  </a:moveTo>
                  <a:lnTo>
                    <a:pt x="2933" y="152"/>
                  </a:lnTo>
                  <a:lnTo>
                    <a:pt x="876" y="254"/>
                  </a:lnTo>
                  <a:lnTo>
                    <a:pt x="0" y="254"/>
                  </a:lnTo>
                  <a:lnTo>
                    <a:pt x="381" y="266"/>
                  </a:lnTo>
                  <a:lnTo>
                    <a:pt x="787" y="317"/>
                  </a:lnTo>
                  <a:lnTo>
                    <a:pt x="5626" y="317"/>
                  </a:lnTo>
                  <a:close/>
                </a:path>
                <a:path w="231775" h="635">
                  <a:moveTo>
                    <a:pt x="231622" y="0"/>
                  </a:moveTo>
                  <a:lnTo>
                    <a:pt x="230873" y="0"/>
                  </a:lnTo>
                  <a:lnTo>
                    <a:pt x="230771" y="152"/>
                  </a:lnTo>
                  <a:lnTo>
                    <a:pt x="230657" y="317"/>
                  </a:lnTo>
                  <a:lnTo>
                    <a:pt x="231482" y="317"/>
                  </a:lnTo>
                  <a:lnTo>
                    <a:pt x="231546" y="152"/>
                  </a:lnTo>
                  <a:lnTo>
                    <a:pt x="231622" y="0"/>
                  </a:lnTo>
                  <a:close/>
                </a:path>
              </a:pathLst>
            </a:custGeom>
            <a:solidFill>
              <a:srgbClr val="8C8E9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6" name="object 186"/>
            <p:cNvSpPr/>
            <p:nvPr/>
          </p:nvSpPr>
          <p:spPr>
            <a:xfrm>
              <a:off x="4050589" y="4903774"/>
              <a:ext cx="231140" cy="635"/>
            </a:xfrm>
            <a:custGeom>
              <a:avLst/>
              <a:gdLst/>
              <a:ahLst/>
              <a:cxnLst/>
              <a:rect l="l" t="t" r="r" b="b"/>
              <a:pathLst>
                <a:path w="231139" h="635">
                  <a:moveTo>
                    <a:pt x="9156" y="482"/>
                  </a:moveTo>
                  <a:lnTo>
                    <a:pt x="8064" y="317"/>
                  </a:lnTo>
                  <a:lnTo>
                    <a:pt x="6705" y="152"/>
                  </a:lnTo>
                  <a:lnTo>
                    <a:pt x="4838" y="0"/>
                  </a:lnTo>
                  <a:lnTo>
                    <a:pt x="0" y="0"/>
                  </a:lnTo>
                  <a:lnTo>
                    <a:pt x="1117" y="152"/>
                  </a:lnTo>
                  <a:lnTo>
                    <a:pt x="1981" y="317"/>
                  </a:lnTo>
                  <a:lnTo>
                    <a:pt x="2768" y="482"/>
                  </a:lnTo>
                  <a:lnTo>
                    <a:pt x="9156" y="482"/>
                  </a:lnTo>
                  <a:close/>
                </a:path>
                <a:path w="231139" h="635">
                  <a:moveTo>
                    <a:pt x="230695" y="0"/>
                  </a:moveTo>
                  <a:lnTo>
                    <a:pt x="229870" y="0"/>
                  </a:lnTo>
                  <a:lnTo>
                    <a:pt x="229755" y="152"/>
                  </a:lnTo>
                  <a:lnTo>
                    <a:pt x="229641" y="317"/>
                  </a:lnTo>
                  <a:lnTo>
                    <a:pt x="229514" y="482"/>
                  </a:lnTo>
                  <a:lnTo>
                    <a:pt x="230505" y="482"/>
                  </a:lnTo>
                  <a:lnTo>
                    <a:pt x="230568" y="317"/>
                  </a:lnTo>
                  <a:lnTo>
                    <a:pt x="230632" y="152"/>
                  </a:lnTo>
                  <a:lnTo>
                    <a:pt x="230695" y="0"/>
                  </a:lnTo>
                  <a:close/>
                </a:path>
              </a:pathLst>
            </a:custGeom>
            <a:solidFill>
              <a:srgbClr val="8A8C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7" name="object 187"/>
            <p:cNvSpPr/>
            <p:nvPr/>
          </p:nvSpPr>
          <p:spPr>
            <a:xfrm>
              <a:off x="4053357" y="4904257"/>
              <a:ext cx="227965" cy="635"/>
            </a:xfrm>
            <a:custGeom>
              <a:avLst/>
              <a:gdLst/>
              <a:ahLst/>
              <a:cxnLst/>
              <a:rect l="l" t="t" r="r" b="b"/>
              <a:pathLst>
                <a:path w="227964" h="635">
                  <a:moveTo>
                    <a:pt x="8940" y="469"/>
                  </a:moveTo>
                  <a:lnTo>
                    <a:pt x="8166" y="317"/>
                  </a:lnTo>
                  <a:lnTo>
                    <a:pt x="7340" y="152"/>
                  </a:lnTo>
                  <a:lnTo>
                    <a:pt x="6388" y="0"/>
                  </a:lnTo>
                  <a:lnTo>
                    <a:pt x="0" y="0"/>
                  </a:lnTo>
                  <a:lnTo>
                    <a:pt x="711" y="152"/>
                  </a:lnTo>
                  <a:lnTo>
                    <a:pt x="1371" y="317"/>
                  </a:lnTo>
                  <a:lnTo>
                    <a:pt x="2019" y="469"/>
                  </a:lnTo>
                  <a:lnTo>
                    <a:pt x="8940" y="469"/>
                  </a:lnTo>
                  <a:close/>
                </a:path>
                <a:path w="227964" h="635">
                  <a:moveTo>
                    <a:pt x="227736" y="0"/>
                  </a:moveTo>
                  <a:lnTo>
                    <a:pt x="226745" y="0"/>
                  </a:lnTo>
                  <a:lnTo>
                    <a:pt x="226618" y="152"/>
                  </a:lnTo>
                  <a:lnTo>
                    <a:pt x="226491" y="317"/>
                  </a:lnTo>
                  <a:lnTo>
                    <a:pt x="226352" y="469"/>
                  </a:lnTo>
                  <a:lnTo>
                    <a:pt x="227545" y="469"/>
                  </a:lnTo>
                  <a:lnTo>
                    <a:pt x="227609" y="317"/>
                  </a:lnTo>
                  <a:lnTo>
                    <a:pt x="227660" y="152"/>
                  </a:lnTo>
                  <a:lnTo>
                    <a:pt x="227736" y="0"/>
                  </a:lnTo>
                  <a:close/>
                </a:path>
              </a:pathLst>
            </a:custGeom>
            <a:solidFill>
              <a:srgbClr val="888A8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8" name="object 188"/>
            <p:cNvSpPr/>
            <p:nvPr/>
          </p:nvSpPr>
          <p:spPr>
            <a:xfrm>
              <a:off x="4055377" y="4904727"/>
              <a:ext cx="226060" cy="635"/>
            </a:xfrm>
            <a:custGeom>
              <a:avLst/>
              <a:gdLst/>
              <a:ahLst/>
              <a:cxnLst/>
              <a:rect l="l" t="t" r="r" b="b"/>
              <a:pathLst>
                <a:path w="226060" h="635">
                  <a:moveTo>
                    <a:pt x="8280" y="317"/>
                  </a:moveTo>
                  <a:lnTo>
                    <a:pt x="7607" y="165"/>
                  </a:lnTo>
                  <a:lnTo>
                    <a:pt x="6921" y="0"/>
                  </a:lnTo>
                  <a:lnTo>
                    <a:pt x="0" y="0"/>
                  </a:lnTo>
                  <a:lnTo>
                    <a:pt x="622" y="165"/>
                  </a:lnTo>
                  <a:lnTo>
                    <a:pt x="1231" y="317"/>
                  </a:lnTo>
                  <a:lnTo>
                    <a:pt x="8280" y="317"/>
                  </a:lnTo>
                  <a:close/>
                </a:path>
                <a:path w="226060" h="635">
                  <a:moveTo>
                    <a:pt x="225526" y="0"/>
                  </a:moveTo>
                  <a:lnTo>
                    <a:pt x="224332" y="0"/>
                  </a:lnTo>
                  <a:lnTo>
                    <a:pt x="224205" y="165"/>
                  </a:lnTo>
                  <a:lnTo>
                    <a:pt x="224053" y="317"/>
                  </a:lnTo>
                  <a:lnTo>
                    <a:pt x="225399" y="317"/>
                  </a:lnTo>
                  <a:lnTo>
                    <a:pt x="225463" y="165"/>
                  </a:lnTo>
                  <a:lnTo>
                    <a:pt x="225526" y="0"/>
                  </a:lnTo>
                  <a:close/>
                </a:path>
              </a:pathLst>
            </a:custGeom>
            <a:solidFill>
              <a:srgbClr val="86888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9" name="object 189"/>
            <p:cNvSpPr/>
            <p:nvPr/>
          </p:nvSpPr>
          <p:spPr>
            <a:xfrm>
              <a:off x="4056608" y="4905044"/>
              <a:ext cx="224790" cy="635"/>
            </a:xfrm>
            <a:custGeom>
              <a:avLst/>
              <a:gdLst/>
              <a:ahLst/>
              <a:cxnLst/>
              <a:rect l="l" t="t" r="r" b="b"/>
              <a:pathLst>
                <a:path w="224789" h="635">
                  <a:moveTo>
                    <a:pt x="8890" y="508"/>
                  </a:moveTo>
                  <a:lnTo>
                    <a:pt x="8242" y="317"/>
                  </a:lnTo>
                  <a:lnTo>
                    <a:pt x="7670" y="165"/>
                  </a:lnTo>
                  <a:lnTo>
                    <a:pt x="7048" y="0"/>
                  </a:lnTo>
                  <a:lnTo>
                    <a:pt x="0" y="0"/>
                  </a:lnTo>
                  <a:lnTo>
                    <a:pt x="558" y="165"/>
                  </a:lnTo>
                  <a:lnTo>
                    <a:pt x="1130" y="317"/>
                  </a:lnTo>
                  <a:lnTo>
                    <a:pt x="1778" y="508"/>
                  </a:lnTo>
                  <a:lnTo>
                    <a:pt x="8890" y="508"/>
                  </a:lnTo>
                  <a:close/>
                </a:path>
                <a:path w="224789" h="635">
                  <a:moveTo>
                    <a:pt x="224167" y="0"/>
                  </a:moveTo>
                  <a:lnTo>
                    <a:pt x="222821" y="0"/>
                  </a:lnTo>
                  <a:lnTo>
                    <a:pt x="222681" y="165"/>
                  </a:lnTo>
                  <a:lnTo>
                    <a:pt x="222529" y="317"/>
                  </a:lnTo>
                  <a:lnTo>
                    <a:pt x="222338" y="508"/>
                  </a:lnTo>
                  <a:lnTo>
                    <a:pt x="223939" y="508"/>
                  </a:lnTo>
                  <a:lnTo>
                    <a:pt x="224028" y="317"/>
                  </a:lnTo>
                  <a:lnTo>
                    <a:pt x="224104" y="165"/>
                  </a:lnTo>
                  <a:lnTo>
                    <a:pt x="224167" y="0"/>
                  </a:lnTo>
                  <a:close/>
                </a:path>
              </a:pathLst>
            </a:custGeom>
            <a:solidFill>
              <a:srgbClr val="84868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0" name="object 190"/>
            <p:cNvSpPr/>
            <p:nvPr/>
          </p:nvSpPr>
          <p:spPr>
            <a:xfrm>
              <a:off x="4058386" y="4905552"/>
              <a:ext cx="222250" cy="635"/>
            </a:xfrm>
            <a:custGeom>
              <a:avLst/>
              <a:gdLst/>
              <a:ahLst/>
              <a:cxnLst/>
              <a:rect l="l" t="t" r="r" b="b"/>
              <a:pathLst>
                <a:path w="222250" h="635">
                  <a:moveTo>
                    <a:pt x="8128" y="317"/>
                  </a:moveTo>
                  <a:lnTo>
                    <a:pt x="7632" y="152"/>
                  </a:lnTo>
                  <a:lnTo>
                    <a:pt x="7112" y="0"/>
                  </a:lnTo>
                  <a:lnTo>
                    <a:pt x="0" y="0"/>
                  </a:lnTo>
                  <a:lnTo>
                    <a:pt x="520" y="152"/>
                  </a:lnTo>
                  <a:lnTo>
                    <a:pt x="1054" y="317"/>
                  </a:lnTo>
                  <a:lnTo>
                    <a:pt x="8128" y="317"/>
                  </a:lnTo>
                  <a:close/>
                </a:path>
                <a:path w="222250" h="635">
                  <a:moveTo>
                    <a:pt x="222161" y="0"/>
                  </a:moveTo>
                  <a:lnTo>
                    <a:pt x="220560" y="0"/>
                  </a:lnTo>
                  <a:lnTo>
                    <a:pt x="220408" y="152"/>
                  </a:lnTo>
                  <a:lnTo>
                    <a:pt x="220230" y="317"/>
                  </a:lnTo>
                  <a:lnTo>
                    <a:pt x="221996" y="317"/>
                  </a:lnTo>
                  <a:lnTo>
                    <a:pt x="222084" y="152"/>
                  </a:lnTo>
                  <a:lnTo>
                    <a:pt x="222161" y="0"/>
                  </a:lnTo>
                  <a:close/>
                </a:path>
              </a:pathLst>
            </a:custGeom>
            <a:solidFill>
              <a:srgbClr val="82848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1" name="object 191"/>
            <p:cNvSpPr/>
            <p:nvPr/>
          </p:nvSpPr>
          <p:spPr>
            <a:xfrm>
              <a:off x="4059441" y="4905870"/>
              <a:ext cx="220979" cy="635"/>
            </a:xfrm>
            <a:custGeom>
              <a:avLst/>
              <a:gdLst/>
              <a:ahLst/>
              <a:cxnLst/>
              <a:rect l="l" t="t" r="r" b="b"/>
              <a:pathLst>
                <a:path w="220979" h="635">
                  <a:moveTo>
                    <a:pt x="8483" y="469"/>
                  </a:moveTo>
                  <a:lnTo>
                    <a:pt x="8039" y="317"/>
                  </a:lnTo>
                  <a:lnTo>
                    <a:pt x="7569" y="152"/>
                  </a:lnTo>
                  <a:lnTo>
                    <a:pt x="7073" y="0"/>
                  </a:lnTo>
                  <a:lnTo>
                    <a:pt x="0" y="0"/>
                  </a:lnTo>
                  <a:lnTo>
                    <a:pt x="520" y="152"/>
                  </a:lnTo>
                  <a:lnTo>
                    <a:pt x="1016" y="317"/>
                  </a:lnTo>
                  <a:lnTo>
                    <a:pt x="1511" y="469"/>
                  </a:lnTo>
                  <a:lnTo>
                    <a:pt x="8483" y="469"/>
                  </a:lnTo>
                  <a:close/>
                </a:path>
                <a:path w="220979" h="635">
                  <a:moveTo>
                    <a:pt x="220941" y="0"/>
                  </a:moveTo>
                  <a:lnTo>
                    <a:pt x="219176" y="0"/>
                  </a:lnTo>
                  <a:lnTo>
                    <a:pt x="218998" y="152"/>
                  </a:lnTo>
                  <a:lnTo>
                    <a:pt x="218821" y="317"/>
                  </a:lnTo>
                  <a:lnTo>
                    <a:pt x="218630" y="469"/>
                  </a:lnTo>
                  <a:lnTo>
                    <a:pt x="220662" y="469"/>
                  </a:lnTo>
                  <a:lnTo>
                    <a:pt x="220764" y="317"/>
                  </a:lnTo>
                  <a:lnTo>
                    <a:pt x="220853" y="152"/>
                  </a:lnTo>
                  <a:lnTo>
                    <a:pt x="220941" y="0"/>
                  </a:lnTo>
                  <a:close/>
                </a:path>
              </a:pathLst>
            </a:custGeom>
            <a:solidFill>
              <a:srgbClr val="8082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2" name="object 192"/>
            <p:cNvSpPr/>
            <p:nvPr/>
          </p:nvSpPr>
          <p:spPr>
            <a:xfrm>
              <a:off x="4060952" y="4906339"/>
              <a:ext cx="219710" cy="635"/>
            </a:xfrm>
            <a:custGeom>
              <a:avLst/>
              <a:gdLst/>
              <a:ahLst/>
              <a:cxnLst/>
              <a:rect l="l" t="t" r="r" b="b"/>
              <a:pathLst>
                <a:path w="219710" h="635">
                  <a:moveTo>
                    <a:pt x="7823" y="330"/>
                  </a:moveTo>
                  <a:lnTo>
                    <a:pt x="7404" y="165"/>
                  </a:lnTo>
                  <a:lnTo>
                    <a:pt x="6972" y="0"/>
                  </a:lnTo>
                  <a:lnTo>
                    <a:pt x="0" y="0"/>
                  </a:lnTo>
                  <a:lnTo>
                    <a:pt x="508" y="165"/>
                  </a:lnTo>
                  <a:lnTo>
                    <a:pt x="990" y="330"/>
                  </a:lnTo>
                  <a:lnTo>
                    <a:pt x="7823" y="330"/>
                  </a:lnTo>
                  <a:close/>
                </a:path>
                <a:path w="219710" h="635">
                  <a:moveTo>
                    <a:pt x="219151" y="0"/>
                  </a:moveTo>
                  <a:lnTo>
                    <a:pt x="217119" y="0"/>
                  </a:lnTo>
                  <a:lnTo>
                    <a:pt x="216916" y="165"/>
                  </a:lnTo>
                  <a:lnTo>
                    <a:pt x="216712" y="330"/>
                  </a:lnTo>
                  <a:lnTo>
                    <a:pt x="218935" y="330"/>
                  </a:lnTo>
                  <a:lnTo>
                    <a:pt x="219049" y="165"/>
                  </a:lnTo>
                  <a:lnTo>
                    <a:pt x="219151" y="0"/>
                  </a:lnTo>
                  <a:close/>
                </a:path>
              </a:pathLst>
            </a:custGeom>
            <a:solidFill>
              <a:srgbClr val="7E808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3" name="object 193"/>
            <p:cNvSpPr/>
            <p:nvPr/>
          </p:nvSpPr>
          <p:spPr>
            <a:xfrm>
              <a:off x="4061942" y="4906670"/>
              <a:ext cx="218440" cy="635"/>
            </a:xfrm>
            <a:custGeom>
              <a:avLst/>
              <a:gdLst/>
              <a:ahLst/>
              <a:cxnLst/>
              <a:rect l="l" t="t" r="r" b="b"/>
              <a:pathLst>
                <a:path w="218439" h="635">
                  <a:moveTo>
                    <a:pt x="8026" y="469"/>
                  </a:moveTo>
                  <a:lnTo>
                    <a:pt x="7632" y="317"/>
                  </a:lnTo>
                  <a:lnTo>
                    <a:pt x="7239" y="152"/>
                  </a:lnTo>
                  <a:lnTo>
                    <a:pt x="6832" y="0"/>
                  </a:lnTo>
                  <a:lnTo>
                    <a:pt x="0" y="0"/>
                  </a:lnTo>
                  <a:lnTo>
                    <a:pt x="469" y="152"/>
                  </a:lnTo>
                  <a:lnTo>
                    <a:pt x="939" y="317"/>
                  </a:lnTo>
                  <a:lnTo>
                    <a:pt x="1397" y="469"/>
                  </a:lnTo>
                  <a:lnTo>
                    <a:pt x="8026" y="469"/>
                  </a:lnTo>
                  <a:close/>
                </a:path>
                <a:path w="218439" h="635">
                  <a:moveTo>
                    <a:pt x="217944" y="0"/>
                  </a:moveTo>
                  <a:lnTo>
                    <a:pt x="215722" y="0"/>
                  </a:lnTo>
                  <a:lnTo>
                    <a:pt x="215506" y="152"/>
                  </a:lnTo>
                  <a:lnTo>
                    <a:pt x="215277" y="317"/>
                  </a:lnTo>
                  <a:lnTo>
                    <a:pt x="215036" y="469"/>
                  </a:lnTo>
                  <a:lnTo>
                    <a:pt x="217601" y="469"/>
                  </a:lnTo>
                  <a:lnTo>
                    <a:pt x="217716" y="317"/>
                  </a:lnTo>
                  <a:lnTo>
                    <a:pt x="217830" y="152"/>
                  </a:lnTo>
                  <a:lnTo>
                    <a:pt x="217944" y="0"/>
                  </a:lnTo>
                  <a:close/>
                </a:path>
              </a:pathLst>
            </a:custGeom>
            <a:solidFill>
              <a:srgbClr val="7C7E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4" name="object 194"/>
            <p:cNvSpPr/>
            <p:nvPr/>
          </p:nvSpPr>
          <p:spPr>
            <a:xfrm>
              <a:off x="4063339" y="4907140"/>
              <a:ext cx="216535" cy="635"/>
            </a:xfrm>
            <a:custGeom>
              <a:avLst/>
              <a:gdLst/>
              <a:ahLst/>
              <a:cxnLst/>
              <a:rect l="l" t="t" r="r" b="b"/>
              <a:pathLst>
                <a:path w="216535" h="635">
                  <a:moveTo>
                    <a:pt x="7378" y="317"/>
                  </a:moveTo>
                  <a:lnTo>
                    <a:pt x="7010" y="152"/>
                  </a:lnTo>
                  <a:lnTo>
                    <a:pt x="6629" y="0"/>
                  </a:lnTo>
                  <a:lnTo>
                    <a:pt x="0" y="0"/>
                  </a:lnTo>
                  <a:lnTo>
                    <a:pt x="457" y="152"/>
                  </a:lnTo>
                  <a:lnTo>
                    <a:pt x="914" y="317"/>
                  </a:lnTo>
                  <a:lnTo>
                    <a:pt x="7378" y="317"/>
                  </a:lnTo>
                  <a:close/>
                </a:path>
                <a:path w="216535" h="635">
                  <a:moveTo>
                    <a:pt x="216204" y="0"/>
                  </a:moveTo>
                  <a:lnTo>
                    <a:pt x="213639" y="0"/>
                  </a:lnTo>
                  <a:lnTo>
                    <a:pt x="213487" y="114"/>
                  </a:lnTo>
                  <a:lnTo>
                    <a:pt x="213131" y="317"/>
                  </a:lnTo>
                  <a:lnTo>
                    <a:pt x="215938" y="317"/>
                  </a:lnTo>
                  <a:lnTo>
                    <a:pt x="216065" y="152"/>
                  </a:lnTo>
                  <a:lnTo>
                    <a:pt x="216204" y="0"/>
                  </a:lnTo>
                  <a:close/>
                </a:path>
              </a:pathLst>
            </a:custGeom>
            <a:solidFill>
              <a:srgbClr val="7B7C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5" name="object 195"/>
            <p:cNvSpPr/>
            <p:nvPr/>
          </p:nvSpPr>
          <p:spPr>
            <a:xfrm>
              <a:off x="4064254" y="4907457"/>
              <a:ext cx="215265" cy="635"/>
            </a:xfrm>
            <a:custGeom>
              <a:avLst/>
              <a:gdLst/>
              <a:ahLst/>
              <a:cxnLst/>
              <a:rect l="l" t="t" r="r" b="b"/>
              <a:pathLst>
                <a:path w="215264" h="635">
                  <a:moveTo>
                    <a:pt x="7493" y="482"/>
                  </a:moveTo>
                  <a:lnTo>
                    <a:pt x="7150" y="317"/>
                  </a:lnTo>
                  <a:lnTo>
                    <a:pt x="6819" y="165"/>
                  </a:lnTo>
                  <a:lnTo>
                    <a:pt x="6464" y="0"/>
                  </a:lnTo>
                  <a:lnTo>
                    <a:pt x="0" y="0"/>
                  </a:lnTo>
                  <a:lnTo>
                    <a:pt x="444" y="165"/>
                  </a:lnTo>
                  <a:lnTo>
                    <a:pt x="876" y="317"/>
                  </a:lnTo>
                  <a:lnTo>
                    <a:pt x="1308" y="482"/>
                  </a:lnTo>
                  <a:lnTo>
                    <a:pt x="7493" y="482"/>
                  </a:lnTo>
                  <a:close/>
                </a:path>
                <a:path w="215264" h="635">
                  <a:moveTo>
                    <a:pt x="215023" y="0"/>
                  </a:moveTo>
                  <a:lnTo>
                    <a:pt x="212217" y="0"/>
                  </a:lnTo>
                  <a:lnTo>
                    <a:pt x="211950" y="165"/>
                  </a:lnTo>
                  <a:lnTo>
                    <a:pt x="211645" y="317"/>
                  </a:lnTo>
                  <a:lnTo>
                    <a:pt x="211328" y="482"/>
                  </a:lnTo>
                  <a:lnTo>
                    <a:pt x="214579" y="482"/>
                  </a:lnTo>
                  <a:lnTo>
                    <a:pt x="214744" y="317"/>
                  </a:lnTo>
                  <a:lnTo>
                    <a:pt x="214884" y="165"/>
                  </a:lnTo>
                  <a:lnTo>
                    <a:pt x="215023" y="0"/>
                  </a:lnTo>
                  <a:close/>
                </a:path>
              </a:pathLst>
            </a:custGeom>
            <a:solidFill>
              <a:srgbClr val="797A7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6" name="object 196"/>
            <p:cNvSpPr/>
            <p:nvPr/>
          </p:nvSpPr>
          <p:spPr>
            <a:xfrm>
              <a:off x="4065562" y="4907940"/>
              <a:ext cx="213360" cy="635"/>
            </a:xfrm>
            <a:custGeom>
              <a:avLst/>
              <a:gdLst/>
              <a:ahLst/>
              <a:cxnLst/>
              <a:rect l="l" t="t" r="r" b="b"/>
              <a:pathLst>
                <a:path w="213360" h="635">
                  <a:moveTo>
                    <a:pt x="7124" y="469"/>
                  </a:moveTo>
                  <a:lnTo>
                    <a:pt x="6819" y="317"/>
                  </a:lnTo>
                  <a:lnTo>
                    <a:pt x="6515" y="152"/>
                  </a:lnTo>
                  <a:lnTo>
                    <a:pt x="6184" y="0"/>
                  </a:lnTo>
                  <a:lnTo>
                    <a:pt x="0" y="0"/>
                  </a:lnTo>
                  <a:lnTo>
                    <a:pt x="431" y="152"/>
                  </a:lnTo>
                  <a:lnTo>
                    <a:pt x="850" y="317"/>
                  </a:lnTo>
                  <a:lnTo>
                    <a:pt x="1282" y="469"/>
                  </a:lnTo>
                  <a:lnTo>
                    <a:pt x="7124" y="469"/>
                  </a:lnTo>
                  <a:close/>
                </a:path>
                <a:path w="213360" h="635">
                  <a:moveTo>
                    <a:pt x="213271" y="0"/>
                  </a:moveTo>
                  <a:lnTo>
                    <a:pt x="210019" y="0"/>
                  </a:lnTo>
                  <a:lnTo>
                    <a:pt x="209664" y="152"/>
                  </a:lnTo>
                  <a:lnTo>
                    <a:pt x="209296" y="317"/>
                  </a:lnTo>
                  <a:lnTo>
                    <a:pt x="208864" y="469"/>
                  </a:lnTo>
                  <a:lnTo>
                    <a:pt x="212788" y="469"/>
                  </a:lnTo>
                  <a:lnTo>
                    <a:pt x="212953" y="317"/>
                  </a:lnTo>
                  <a:lnTo>
                    <a:pt x="213118" y="152"/>
                  </a:lnTo>
                  <a:lnTo>
                    <a:pt x="213271" y="0"/>
                  </a:lnTo>
                  <a:close/>
                </a:path>
              </a:pathLst>
            </a:custGeom>
            <a:solidFill>
              <a:srgbClr val="7778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7" name="object 197"/>
            <p:cNvSpPr/>
            <p:nvPr/>
          </p:nvSpPr>
          <p:spPr>
            <a:xfrm>
              <a:off x="4066845" y="4908410"/>
              <a:ext cx="212090" cy="635"/>
            </a:xfrm>
            <a:custGeom>
              <a:avLst/>
              <a:gdLst/>
              <a:ahLst/>
              <a:cxnLst/>
              <a:rect l="l" t="t" r="r" b="b"/>
              <a:pathLst>
                <a:path w="212089" h="635">
                  <a:moveTo>
                    <a:pt x="6426" y="317"/>
                  </a:moveTo>
                  <a:lnTo>
                    <a:pt x="6134" y="165"/>
                  </a:lnTo>
                  <a:lnTo>
                    <a:pt x="5842" y="0"/>
                  </a:lnTo>
                  <a:lnTo>
                    <a:pt x="0" y="0"/>
                  </a:lnTo>
                  <a:lnTo>
                    <a:pt x="419" y="165"/>
                  </a:lnTo>
                  <a:lnTo>
                    <a:pt x="838" y="317"/>
                  </a:lnTo>
                  <a:lnTo>
                    <a:pt x="6426" y="317"/>
                  </a:lnTo>
                  <a:close/>
                </a:path>
                <a:path w="212089" h="635">
                  <a:moveTo>
                    <a:pt x="211505" y="0"/>
                  </a:moveTo>
                  <a:lnTo>
                    <a:pt x="207581" y="0"/>
                  </a:lnTo>
                  <a:lnTo>
                    <a:pt x="207073" y="165"/>
                  </a:lnTo>
                  <a:lnTo>
                    <a:pt x="206425" y="317"/>
                  </a:lnTo>
                  <a:lnTo>
                    <a:pt x="211137" y="317"/>
                  </a:lnTo>
                  <a:lnTo>
                    <a:pt x="211328" y="165"/>
                  </a:lnTo>
                  <a:lnTo>
                    <a:pt x="211505" y="0"/>
                  </a:lnTo>
                  <a:close/>
                </a:path>
              </a:pathLst>
            </a:custGeom>
            <a:solidFill>
              <a:srgbClr val="75767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8" name="object 198"/>
            <p:cNvSpPr/>
            <p:nvPr/>
          </p:nvSpPr>
          <p:spPr>
            <a:xfrm>
              <a:off x="4067683" y="4908727"/>
              <a:ext cx="210820" cy="635"/>
            </a:xfrm>
            <a:custGeom>
              <a:avLst/>
              <a:gdLst/>
              <a:ahLst/>
              <a:cxnLst/>
              <a:rect l="l" t="t" r="r" b="b"/>
              <a:pathLst>
                <a:path w="210820" h="635">
                  <a:moveTo>
                    <a:pt x="6426" y="482"/>
                  </a:moveTo>
                  <a:lnTo>
                    <a:pt x="6146" y="317"/>
                  </a:lnTo>
                  <a:lnTo>
                    <a:pt x="5880" y="165"/>
                  </a:lnTo>
                  <a:lnTo>
                    <a:pt x="5588" y="0"/>
                  </a:lnTo>
                  <a:lnTo>
                    <a:pt x="0" y="0"/>
                  </a:lnTo>
                  <a:lnTo>
                    <a:pt x="406" y="165"/>
                  </a:lnTo>
                  <a:lnTo>
                    <a:pt x="812" y="317"/>
                  </a:lnTo>
                  <a:lnTo>
                    <a:pt x="1219" y="482"/>
                  </a:lnTo>
                  <a:lnTo>
                    <a:pt x="6426" y="482"/>
                  </a:lnTo>
                  <a:close/>
                </a:path>
                <a:path w="210820" h="635">
                  <a:moveTo>
                    <a:pt x="210299" y="0"/>
                  </a:moveTo>
                  <a:lnTo>
                    <a:pt x="205587" y="0"/>
                  </a:lnTo>
                  <a:lnTo>
                    <a:pt x="204724" y="165"/>
                  </a:lnTo>
                  <a:lnTo>
                    <a:pt x="203936" y="317"/>
                  </a:lnTo>
                  <a:lnTo>
                    <a:pt x="203250" y="482"/>
                  </a:lnTo>
                  <a:lnTo>
                    <a:pt x="209702" y="482"/>
                  </a:lnTo>
                  <a:lnTo>
                    <a:pt x="209918" y="317"/>
                  </a:lnTo>
                  <a:lnTo>
                    <a:pt x="210108" y="165"/>
                  </a:lnTo>
                  <a:lnTo>
                    <a:pt x="210299" y="0"/>
                  </a:lnTo>
                  <a:close/>
                </a:path>
              </a:pathLst>
            </a:custGeom>
            <a:solidFill>
              <a:srgbClr val="73747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9" name="object 199"/>
            <p:cNvSpPr/>
            <p:nvPr/>
          </p:nvSpPr>
          <p:spPr>
            <a:xfrm>
              <a:off x="4068902" y="4909210"/>
              <a:ext cx="208915" cy="635"/>
            </a:xfrm>
            <a:custGeom>
              <a:avLst/>
              <a:gdLst/>
              <a:ahLst/>
              <a:cxnLst/>
              <a:rect l="l" t="t" r="r" b="b"/>
              <a:pathLst>
                <a:path w="208914" h="635">
                  <a:moveTo>
                    <a:pt x="5727" y="317"/>
                  </a:moveTo>
                  <a:lnTo>
                    <a:pt x="5461" y="152"/>
                  </a:lnTo>
                  <a:lnTo>
                    <a:pt x="5207" y="0"/>
                  </a:lnTo>
                  <a:lnTo>
                    <a:pt x="0" y="0"/>
                  </a:lnTo>
                  <a:lnTo>
                    <a:pt x="393" y="152"/>
                  </a:lnTo>
                  <a:lnTo>
                    <a:pt x="787" y="317"/>
                  </a:lnTo>
                  <a:lnTo>
                    <a:pt x="5727" y="317"/>
                  </a:lnTo>
                  <a:close/>
                </a:path>
                <a:path w="208914" h="635">
                  <a:moveTo>
                    <a:pt x="208483" y="0"/>
                  </a:moveTo>
                  <a:lnTo>
                    <a:pt x="202031" y="0"/>
                  </a:lnTo>
                  <a:lnTo>
                    <a:pt x="201409" y="152"/>
                  </a:lnTo>
                  <a:lnTo>
                    <a:pt x="200837" y="317"/>
                  </a:lnTo>
                  <a:lnTo>
                    <a:pt x="208051" y="317"/>
                  </a:lnTo>
                  <a:lnTo>
                    <a:pt x="208267" y="152"/>
                  </a:lnTo>
                  <a:lnTo>
                    <a:pt x="208483" y="0"/>
                  </a:lnTo>
                  <a:close/>
                </a:path>
              </a:pathLst>
            </a:custGeom>
            <a:solidFill>
              <a:srgbClr val="71727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0" name="object 200"/>
            <p:cNvSpPr/>
            <p:nvPr/>
          </p:nvSpPr>
          <p:spPr>
            <a:xfrm>
              <a:off x="4069689" y="4909527"/>
              <a:ext cx="207645" cy="635"/>
            </a:xfrm>
            <a:custGeom>
              <a:avLst/>
              <a:gdLst/>
              <a:ahLst/>
              <a:cxnLst/>
              <a:rect l="l" t="t" r="r" b="b"/>
              <a:pathLst>
                <a:path w="207645" h="635">
                  <a:moveTo>
                    <a:pt x="5689" y="482"/>
                  </a:moveTo>
                  <a:lnTo>
                    <a:pt x="5448" y="317"/>
                  </a:lnTo>
                  <a:lnTo>
                    <a:pt x="5194" y="152"/>
                  </a:lnTo>
                  <a:lnTo>
                    <a:pt x="4940" y="0"/>
                  </a:lnTo>
                  <a:lnTo>
                    <a:pt x="0" y="0"/>
                  </a:lnTo>
                  <a:lnTo>
                    <a:pt x="381" y="152"/>
                  </a:lnTo>
                  <a:lnTo>
                    <a:pt x="762" y="317"/>
                  </a:lnTo>
                  <a:lnTo>
                    <a:pt x="1130" y="482"/>
                  </a:lnTo>
                  <a:lnTo>
                    <a:pt x="5689" y="482"/>
                  </a:lnTo>
                  <a:close/>
                </a:path>
                <a:path w="207645" h="635">
                  <a:moveTo>
                    <a:pt x="207264" y="0"/>
                  </a:moveTo>
                  <a:lnTo>
                    <a:pt x="200050" y="0"/>
                  </a:lnTo>
                  <a:lnTo>
                    <a:pt x="199517" y="152"/>
                  </a:lnTo>
                  <a:lnTo>
                    <a:pt x="199021" y="317"/>
                  </a:lnTo>
                  <a:lnTo>
                    <a:pt x="198551" y="482"/>
                  </a:lnTo>
                  <a:lnTo>
                    <a:pt x="206527" y="482"/>
                  </a:lnTo>
                  <a:lnTo>
                    <a:pt x="206781" y="317"/>
                  </a:lnTo>
                  <a:lnTo>
                    <a:pt x="207022" y="152"/>
                  </a:lnTo>
                  <a:lnTo>
                    <a:pt x="207264" y="0"/>
                  </a:lnTo>
                  <a:close/>
                </a:path>
              </a:pathLst>
            </a:custGeom>
            <a:solidFill>
              <a:srgbClr val="6F707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1" name="object 201"/>
            <p:cNvSpPr/>
            <p:nvPr/>
          </p:nvSpPr>
          <p:spPr>
            <a:xfrm>
              <a:off x="4070820" y="4910010"/>
              <a:ext cx="205740" cy="635"/>
            </a:xfrm>
            <a:custGeom>
              <a:avLst/>
              <a:gdLst/>
              <a:ahLst/>
              <a:cxnLst/>
              <a:rect l="l" t="t" r="r" b="b"/>
              <a:pathLst>
                <a:path w="205739" h="635">
                  <a:moveTo>
                    <a:pt x="5041" y="317"/>
                  </a:moveTo>
                  <a:lnTo>
                    <a:pt x="4813" y="152"/>
                  </a:lnTo>
                  <a:lnTo>
                    <a:pt x="4559" y="0"/>
                  </a:lnTo>
                  <a:lnTo>
                    <a:pt x="0" y="0"/>
                  </a:lnTo>
                  <a:lnTo>
                    <a:pt x="368" y="152"/>
                  </a:lnTo>
                  <a:lnTo>
                    <a:pt x="698" y="317"/>
                  </a:lnTo>
                  <a:lnTo>
                    <a:pt x="5041" y="317"/>
                  </a:lnTo>
                  <a:close/>
                </a:path>
                <a:path w="205739" h="635">
                  <a:moveTo>
                    <a:pt x="205397" y="0"/>
                  </a:moveTo>
                  <a:lnTo>
                    <a:pt x="197421" y="0"/>
                  </a:lnTo>
                  <a:lnTo>
                    <a:pt x="196964" y="152"/>
                  </a:lnTo>
                  <a:lnTo>
                    <a:pt x="196532" y="317"/>
                  </a:lnTo>
                  <a:lnTo>
                    <a:pt x="204851" y="317"/>
                  </a:lnTo>
                  <a:lnTo>
                    <a:pt x="205130" y="152"/>
                  </a:lnTo>
                  <a:lnTo>
                    <a:pt x="205397" y="0"/>
                  </a:lnTo>
                  <a:close/>
                </a:path>
              </a:pathLst>
            </a:custGeom>
            <a:solidFill>
              <a:srgbClr val="6D6E7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2" name="object 202"/>
            <p:cNvSpPr/>
            <p:nvPr/>
          </p:nvSpPr>
          <p:spPr>
            <a:xfrm>
              <a:off x="4071518" y="4910327"/>
              <a:ext cx="204470" cy="635"/>
            </a:xfrm>
            <a:custGeom>
              <a:avLst/>
              <a:gdLst/>
              <a:ahLst/>
              <a:cxnLst/>
              <a:rect l="l" t="t" r="r" b="b"/>
              <a:pathLst>
                <a:path w="204470" h="635">
                  <a:moveTo>
                    <a:pt x="5054" y="469"/>
                  </a:moveTo>
                  <a:lnTo>
                    <a:pt x="4826" y="317"/>
                  </a:lnTo>
                  <a:lnTo>
                    <a:pt x="4584" y="152"/>
                  </a:lnTo>
                  <a:lnTo>
                    <a:pt x="4343" y="0"/>
                  </a:lnTo>
                  <a:lnTo>
                    <a:pt x="0" y="0"/>
                  </a:lnTo>
                  <a:lnTo>
                    <a:pt x="330" y="152"/>
                  </a:lnTo>
                  <a:lnTo>
                    <a:pt x="647" y="317"/>
                  </a:lnTo>
                  <a:lnTo>
                    <a:pt x="939" y="469"/>
                  </a:lnTo>
                  <a:lnTo>
                    <a:pt x="5054" y="469"/>
                  </a:lnTo>
                  <a:close/>
                </a:path>
                <a:path w="204470" h="635">
                  <a:moveTo>
                    <a:pt x="204152" y="0"/>
                  </a:moveTo>
                  <a:lnTo>
                    <a:pt x="195834" y="0"/>
                  </a:lnTo>
                  <a:lnTo>
                    <a:pt x="195414" y="152"/>
                  </a:lnTo>
                  <a:lnTo>
                    <a:pt x="195008" y="317"/>
                  </a:lnTo>
                  <a:lnTo>
                    <a:pt x="194614" y="469"/>
                  </a:lnTo>
                  <a:lnTo>
                    <a:pt x="203238" y="469"/>
                  </a:lnTo>
                  <a:lnTo>
                    <a:pt x="203555" y="317"/>
                  </a:lnTo>
                  <a:lnTo>
                    <a:pt x="203873" y="152"/>
                  </a:lnTo>
                  <a:lnTo>
                    <a:pt x="204152" y="0"/>
                  </a:lnTo>
                  <a:close/>
                </a:path>
              </a:pathLst>
            </a:custGeom>
            <a:solidFill>
              <a:srgbClr val="6B6C6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3" name="object 203"/>
            <p:cNvSpPr/>
            <p:nvPr/>
          </p:nvSpPr>
          <p:spPr>
            <a:xfrm>
              <a:off x="4072458" y="4910797"/>
              <a:ext cx="202565" cy="635"/>
            </a:xfrm>
            <a:custGeom>
              <a:avLst/>
              <a:gdLst/>
              <a:ahLst/>
              <a:cxnLst/>
              <a:rect l="l" t="t" r="r" b="b"/>
              <a:pathLst>
                <a:path w="202564" h="635">
                  <a:moveTo>
                    <a:pt x="4572" y="317"/>
                  </a:moveTo>
                  <a:lnTo>
                    <a:pt x="4343" y="165"/>
                  </a:lnTo>
                  <a:lnTo>
                    <a:pt x="4114" y="0"/>
                  </a:lnTo>
                  <a:lnTo>
                    <a:pt x="0" y="0"/>
                  </a:lnTo>
                  <a:lnTo>
                    <a:pt x="292" y="165"/>
                  </a:lnTo>
                  <a:lnTo>
                    <a:pt x="571" y="317"/>
                  </a:lnTo>
                  <a:lnTo>
                    <a:pt x="4572" y="317"/>
                  </a:lnTo>
                  <a:close/>
                </a:path>
                <a:path w="202564" h="635">
                  <a:moveTo>
                    <a:pt x="202298" y="0"/>
                  </a:moveTo>
                  <a:lnTo>
                    <a:pt x="193675" y="0"/>
                  </a:lnTo>
                  <a:lnTo>
                    <a:pt x="193281" y="165"/>
                  </a:lnTo>
                  <a:lnTo>
                    <a:pt x="192900" y="317"/>
                  </a:lnTo>
                  <a:lnTo>
                    <a:pt x="201612" y="317"/>
                  </a:lnTo>
                  <a:lnTo>
                    <a:pt x="201968" y="165"/>
                  </a:lnTo>
                  <a:lnTo>
                    <a:pt x="202298" y="0"/>
                  </a:lnTo>
                  <a:close/>
                </a:path>
              </a:pathLst>
            </a:custGeom>
            <a:solidFill>
              <a:srgbClr val="696A6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4" name="object 204"/>
            <p:cNvSpPr/>
            <p:nvPr/>
          </p:nvSpPr>
          <p:spPr>
            <a:xfrm>
              <a:off x="4073030" y="4911115"/>
              <a:ext cx="201295" cy="635"/>
            </a:xfrm>
            <a:custGeom>
              <a:avLst/>
              <a:gdLst/>
              <a:ahLst/>
              <a:cxnLst/>
              <a:rect l="l" t="t" r="r" b="b"/>
              <a:pathLst>
                <a:path w="201295" h="635">
                  <a:moveTo>
                    <a:pt x="4673" y="482"/>
                  </a:moveTo>
                  <a:lnTo>
                    <a:pt x="4445" y="317"/>
                  </a:lnTo>
                  <a:lnTo>
                    <a:pt x="4216" y="165"/>
                  </a:lnTo>
                  <a:lnTo>
                    <a:pt x="4000" y="0"/>
                  </a:lnTo>
                  <a:lnTo>
                    <a:pt x="0" y="0"/>
                  </a:lnTo>
                  <a:lnTo>
                    <a:pt x="266" y="165"/>
                  </a:lnTo>
                  <a:lnTo>
                    <a:pt x="533" y="317"/>
                  </a:lnTo>
                  <a:lnTo>
                    <a:pt x="800" y="482"/>
                  </a:lnTo>
                  <a:lnTo>
                    <a:pt x="4673" y="482"/>
                  </a:lnTo>
                  <a:close/>
                </a:path>
                <a:path w="201295" h="635">
                  <a:moveTo>
                    <a:pt x="201041" y="0"/>
                  </a:moveTo>
                  <a:lnTo>
                    <a:pt x="192328" y="0"/>
                  </a:lnTo>
                  <a:lnTo>
                    <a:pt x="191960" y="165"/>
                  </a:lnTo>
                  <a:lnTo>
                    <a:pt x="191579" y="317"/>
                  </a:lnTo>
                  <a:lnTo>
                    <a:pt x="191211" y="482"/>
                  </a:lnTo>
                  <a:lnTo>
                    <a:pt x="199834" y="482"/>
                  </a:lnTo>
                  <a:lnTo>
                    <a:pt x="200266" y="317"/>
                  </a:lnTo>
                  <a:lnTo>
                    <a:pt x="200660" y="165"/>
                  </a:lnTo>
                  <a:lnTo>
                    <a:pt x="201041" y="0"/>
                  </a:lnTo>
                  <a:close/>
                </a:path>
              </a:pathLst>
            </a:custGeom>
            <a:solidFill>
              <a:srgbClr val="6768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5" name="object 205"/>
            <p:cNvSpPr/>
            <p:nvPr/>
          </p:nvSpPr>
          <p:spPr>
            <a:xfrm>
              <a:off x="4073830" y="4911597"/>
              <a:ext cx="199390" cy="635"/>
            </a:xfrm>
            <a:custGeom>
              <a:avLst/>
              <a:gdLst/>
              <a:ahLst/>
              <a:cxnLst/>
              <a:rect l="l" t="t" r="r" b="b"/>
              <a:pathLst>
                <a:path w="199389" h="635">
                  <a:moveTo>
                    <a:pt x="4305" y="317"/>
                  </a:moveTo>
                  <a:lnTo>
                    <a:pt x="4089" y="152"/>
                  </a:lnTo>
                  <a:lnTo>
                    <a:pt x="3873" y="0"/>
                  </a:lnTo>
                  <a:lnTo>
                    <a:pt x="0" y="0"/>
                  </a:lnTo>
                  <a:lnTo>
                    <a:pt x="241" y="152"/>
                  </a:lnTo>
                  <a:lnTo>
                    <a:pt x="482" y="317"/>
                  </a:lnTo>
                  <a:lnTo>
                    <a:pt x="4305" y="317"/>
                  </a:lnTo>
                  <a:close/>
                </a:path>
                <a:path w="199389" h="635">
                  <a:moveTo>
                    <a:pt x="199034" y="0"/>
                  </a:moveTo>
                  <a:lnTo>
                    <a:pt x="190411" y="0"/>
                  </a:lnTo>
                  <a:lnTo>
                    <a:pt x="190055" y="152"/>
                  </a:lnTo>
                  <a:lnTo>
                    <a:pt x="189687" y="317"/>
                  </a:lnTo>
                  <a:lnTo>
                    <a:pt x="198043" y="317"/>
                  </a:lnTo>
                  <a:lnTo>
                    <a:pt x="198551" y="152"/>
                  </a:lnTo>
                  <a:lnTo>
                    <a:pt x="199034" y="0"/>
                  </a:lnTo>
                  <a:close/>
                </a:path>
              </a:pathLst>
            </a:custGeom>
            <a:solidFill>
              <a:srgbClr val="65666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6" name="object 206"/>
            <p:cNvSpPr/>
            <p:nvPr/>
          </p:nvSpPr>
          <p:spPr>
            <a:xfrm>
              <a:off x="4074312" y="4911915"/>
              <a:ext cx="198120" cy="635"/>
            </a:xfrm>
            <a:custGeom>
              <a:avLst/>
              <a:gdLst/>
              <a:ahLst/>
              <a:cxnLst/>
              <a:rect l="l" t="t" r="r" b="b"/>
              <a:pathLst>
                <a:path w="198120" h="635">
                  <a:moveTo>
                    <a:pt x="4470" y="469"/>
                  </a:moveTo>
                  <a:lnTo>
                    <a:pt x="4254" y="317"/>
                  </a:lnTo>
                  <a:lnTo>
                    <a:pt x="4038" y="152"/>
                  </a:lnTo>
                  <a:lnTo>
                    <a:pt x="3822" y="0"/>
                  </a:lnTo>
                  <a:lnTo>
                    <a:pt x="0" y="0"/>
                  </a:lnTo>
                  <a:lnTo>
                    <a:pt x="241" y="152"/>
                  </a:lnTo>
                  <a:lnTo>
                    <a:pt x="457" y="317"/>
                  </a:lnTo>
                  <a:lnTo>
                    <a:pt x="685" y="469"/>
                  </a:lnTo>
                  <a:lnTo>
                    <a:pt x="4470" y="469"/>
                  </a:lnTo>
                  <a:close/>
                </a:path>
                <a:path w="198120" h="635">
                  <a:moveTo>
                    <a:pt x="197561" y="0"/>
                  </a:moveTo>
                  <a:lnTo>
                    <a:pt x="189204" y="0"/>
                  </a:lnTo>
                  <a:lnTo>
                    <a:pt x="188849" y="152"/>
                  </a:lnTo>
                  <a:lnTo>
                    <a:pt x="188480" y="317"/>
                  </a:lnTo>
                  <a:lnTo>
                    <a:pt x="188125" y="469"/>
                  </a:lnTo>
                  <a:lnTo>
                    <a:pt x="195427" y="469"/>
                  </a:lnTo>
                  <a:lnTo>
                    <a:pt x="196278" y="317"/>
                  </a:lnTo>
                  <a:lnTo>
                    <a:pt x="196977" y="152"/>
                  </a:lnTo>
                  <a:lnTo>
                    <a:pt x="197561" y="0"/>
                  </a:lnTo>
                  <a:close/>
                </a:path>
              </a:pathLst>
            </a:custGeom>
            <a:solidFill>
              <a:srgbClr val="6364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7" name="object 207"/>
            <p:cNvSpPr/>
            <p:nvPr/>
          </p:nvSpPr>
          <p:spPr>
            <a:xfrm>
              <a:off x="4074998" y="4912385"/>
              <a:ext cx="194945" cy="635"/>
            </a:xfrm>
            <a:custGeom>
              <a:avLst/>
              <a:gdLst/>
              <a:ahLst/>
              <a:cxnLst/>
              <a:rect l="l" t="t" r="r" b="b"/>
              <a:pathLst>
                <a:path w="194945" h="635">
                  <a:moveTo>
                    <a:pt x="4432" y="482"/>
                  </a:moveTo>
                  <a:lnTo>
                    <a:pt x="4216" y="330"/>
                  </a:lnTo>
                  <a:lnTo>
                    <a:pt x="4000" y="165"/>
                  </a:lnTo>
                  <a:lnTo>
                    <a:pt x="3784" y="0"/>
                  </a:lnTo>
                  <a:lnTo>
                    <a:pt x="0" y="0"/>
                  </a:lnTo>
                  <a:lnTo>
                    <a:pt x="228" y="165"/>
                  </a:lnTo>
                  <a:lnTo>
                    <a:pt x="431" y="330"/>
                  </a:lnTo>
                  <a:lnTo>
                    <a:pt x="635" y="482"/>
                  </a:lnTo>
                  <a:lnTo>
                    <a:pt x="4432" y="482"/>
                  </a:lnTo>
                  <a:close/>
                </a:path>
                <a:path w="194945" h="635">
                  <a:moveTo>
                    <a:pt x="194741" y="0"/>
                  </a:moveTo>
                  <a:lnTo>
                    <a:pt x="187439" y="0"/>
                  </a:lnTo>
                  <a:lnTo>
                    <a:pt x="187083" y="165"/>
                  </a:lnTo>
                  <a:lnTo>
                    <a:pt x="186702" y="330"/>
                  </a:lnTo>
                  <a:lnTo>
                    <a:pt x="186334" y="482"/>
                  </a:lnTo>
                  <a:lnTo>
                    <a:pt x="192798" y="482"/>
                  </a:lnTo>
                  <a:lnTo>
                    <a:pt x="193332" y="330"/>
                  </a:lnTo>
                  <a:lnTo>
                    <a:pt x="193967" y="165"/>
                  </a:lnTo>
                  <a:lnTo>
                    <a:pt x="194741" y="0"/>
                  </a:lnTo>
                  <a:close/>
                </a:path>
              </a:pathLst>
            </a:custGeom>
            <a:solidFill>
              <a:srgbClr val="61626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8" name="object 208"/>
            <p:cNvSpPr/>
            <p:nvPr/>
          </p:nvSpPr>
          <p:spPr>
            <a:xfrm>
              <a:off x="4075633" y="4912867"/>
              <a:ext cx="192405" cy="635"/>
            </a:xfrm>
            <a:custGeom>
              <a:avLst/>
              <a:gdLst/>
              <a:ahLst/>
              <a:cxnLst/>
              <a:rect l="l" t="t" r="r" b="b"/>
              <a:pathLst>
                <a:path w="192404" h="635">
                  <a:moveTo>
                    <a:pt x="4241" y="317"/>
                  </a:moveTo>
                  <a:lnTo>
                    <a:pt x="4013" y="152"/>
                  </a:lnTo>
                  <a:lnTo>
                    <a:pt x="3797" y="0"/>
                  </a:lnTo>
                  <a:lnTo>
                    <a:pt x="0" y="0"/>
                  </a:lnTo>
                  <a:lnTo>
                    <a:pt x="203" y="152"/>
                  </a:lnTo>
                  <a:lnTo>
                    <a:pt x="406" y="317"/>
                  </a:lnTo>
                  <a:lnTo>
                    <a:pt x="4241" y="317"/>
                  </a:lnTo>
                  <a:close/>
                </a:path>
                <a:path w="192404" h="635">
                  <a:moveTo>
                    <a:pt x="165379" y="317"/>
                  </a:moveTo>
                  <a:lnTo>
                    <a:pt x="164744" y="228"/>
                  </a:lnTo>
                  <a:lnTo>
                    <a:pt x="164109" y="177"/>
                  </a:lnTo>
                  <a:lnTo>
                    <a:pt x="163449" y="152"/>
                  </a:lnTo>
                  <a:lnTo>
                    <a:pt x="161874" y="152"/>
                  </a:lnTo>
                  <a:lnTo>
                    <a:pt x="161150" y="177"/>
                  </a:lnTo>
                  <a:lnTo>
                    <a:pt x="159702" y="317"/>
                  </a:lnTo>
                  <a:lnTo>
                    <a:pt x="165379" y="317"/>
                  </a:lnTo>
                  <a:close/>
                </a:path>
                <a:path w="192404" h="635">
                  <a:moveTo>
                    <a:pt x="192163" y="0"/>
                  </a:moveTo>
                  <a:lnTo>
                    <a:pt x="185699" y="0"/>
                  </a:lnTo>
                  <a:lnTo>
                    <a:pt x="185318" y="152"/>
                  </a:lnTo>
                  <a:lnTo>
                    <a:pt x="184950" y="317"/>
                  </a:lnTo>
                  <a:lnTo>
                    <a:pt x="191223" y="317"/>
                  </a:lnTo>
                  <a:lnTo>
                    <a:pt x="191668" y="152"/>
                  </a:lnTo>
                  <a:lnTo>
                    <a:pt x="192163" y="0"/>
                  </a:lnTo>
                  <a:close/>
                </a:path>
              </a:pathLst>
            </a:custGeom>
            <a:solidFill>
              <a:srgbClr val="5E606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9" name="object 209"/>
            <p:cNvSpPr/>
            <p:nvPr/>
          </p:nvSpPr>
          <p:spPr>
            <a:xfrm>
              <a:off x="4076039" y="4913185"/>
              <a:ext cx="191135" cy="635"/>
            </a:xfrm>
            <a:custGeom>
              <a:avLst/>
              <a:gdLst/>
              <a:ahLst/>
              <a:cxnLst/>
              <a:rect l="l" t="t" r="r" b="b"/>
              <a:pathLst>
                <a:path w="191135" h="635">
                  <a:moveTo>
                    <a:pt x="4267" y="317"/>
                  </a:moveTo>
                  <a:lnTo>
                    <a:pt x="4038" y="165"/>
                  </a:lnTo>
                  <a:lnTo>
                    <a:pt x="3835" y="0"/>
                  </a:lnTo>
                  <a:lnTo>
                    <a:pt x="0" y="0"/>
                  </a:lnTo>
                  <a:lnTo>
                    <a:pt x="190" y="165"/>
                  </a:lnTo>
                  <a:lnTo>
                    <a:pt x="4267" y="317"/>
                  </a:lnTo>
                  <a:close/>
                </a:path>
                <a:path w="191135" h="635">
                  <a:moveTo>
                    <a:pt x="4483" y="482"/>
                  </a:moveTo>
                  <a:lnTo>
                    <a:pt x="4267" y="317"/>
                  </a:lnTo>
                  <a:lnTo>
                    <a:pt x="393" y="317"/>
                  </a:lnTo>
                  <a:lnTo>
                    <a:pt x="584" y="482"/>
                  </a:lnTo>
                  <a:lnTo>
                    <a:pt x="4483" y="482"/>
                  </a:lnTo>
                  <a:close/>
                </a:path>
                <a:path w="191135" h="635">
                  <a:moveTo>
                    <a:pt x="52222" y="482"/>
                  </a:moveTo>
                  <a:lnTo>
                    <a:pt x="51295" y="317"/>
                  </a:lnTo>
                  <a:lnTo>
                    <a:pt x="50901" y="254"/>
                  </a:lnTo>
                  <a:lnTo>
                    <a:pt x="50076" y="165"/>
                  </a:lnTo>
                  <a:lnTo>
                    <a:pt x="48679" y="12"/>
                  </a:lnTo>
                  <a:lnTo>
                    <a:pt x="47167" y="0"/>
                  </a:lnTo>
                  <a:lnTo>
                    <a:pt x="45504" y="165"/>
                  </a:lnTo>
                  <a:lnTo>
                    <a:pt x="44259" y="317"/>
                  </a:lnTo>
                  <a:lnTo>
                    <a:pt x="43332" y="482"/>
                  </a:lnTo>
                  <a:lnTo>
                    <a:pt x="52222" y="482"/>
                  </a:lnTo>
                  <a:close/>
                </a:path>
                <a:path w="191135" h="635">
                  <a:moveTo>
                    <a:pt x="167601" y="482"/>
                  </a:moveTo>
                  <a:lnTo>
                    <a:pt x="166789" y="317"/>
                  </a:lnTo>
                  <a:lnTo>
                    <a:pt x="165938" y="165"/>
                  </a:lnTo>
                  <a:lnTo>
                    <a:pt x="164973" y="0"/>
                  </a:lnTo>
                  <a:lnTo>
                    <a:pt x="159296" y="0"/>
                  </a:lnTo>
                  <a:lnTo>
                    <a:pt x="158089" y="165"/>
                  </a:lnTo>
                  <a:lnTo>
                    <a:pt x="157111" y="317"/>
                  </a:lnTo>
                  <a:lnTo>
                    <a:pt x="156273" y="482"/>
                  </a:lnTo>
                  <a:lnTo>
                    <a:pt x="167601" y="482"/>
                  </a:lnTo>
                  <a:close/>
                </a:path>
                <a:path w="191135" h="635">
                  <a:moveTo>
                    <a:pt x="190817" y="0"/>
                  </a:moveTo>
                  <a:lnTo>
                    <a:pt x="184543" y="0"/>
                  </a:lnTo>
                  <a:lnTo>
                    <a:pt x="184416" y="63"/>
                  </a:lnTo>
                  <a:lnTo>
                    <a:pt x="184277" y="101"/>
                  </a:lnTo>
                  <a:lnTo>
                    <a:pt x="184150" y="165"/>
                  </a:lnTo>
                  <a:lnTo>
                    <a:pt x="183756" y="317"/>
                  </a:lnTo>
                  <a:lnTo>
                    <a:pt x="183349" y="482"/>
                  </a:lnTo>
                  <a:lnTo>
                    <a:pt x="189661" y="482"/>
                  </a:lnTo>
                  <a:lnTo>
                    <a:pt x="190030" y="317"/>
                  </a:lnTo>
                  <a:lnTo>
                    <a:pt x="190411" y="165"/>
                  </a:lnTo>
                  <a:lnTo>
                    <a:pt x="190817" y="0"/>
                  </a:lnTo>
                  <a:close/>
                </a:path>
              </a:pathLst>
            </a:custGeom>
            <a:solidFill>
              <a:srgbClr val="5C5D6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0" name="object 210"/>
            <p:cNvSpPr/>
            <p:nvPr/>
          </p:nvSpPr>
          <p:spPr>
            <a:xfrm>
              <a:off x="4076624" y="4913667"/>
              <a:ext cx="189230" cy="635"/>
            </a:xfrm>
            <a:custGeom>
              <a:avLst/>
              <a:gdLst/>
              <a:ahLst/>
              <a:cxnLst/>
              <a:rect l="l" t="t" r="r" b="b"/>
              <a:pathLst>
                <a:path w="189229" h="635">
                  <a:moveTo>
                    <a:pt x="4356" y="317"/>
                  </a:moveTo>
                  <a:lnTo>
                    <a:pt x="4114" y="152"/>
                  </a:lnTo>
                  <a:lnTo>
                    <a:pt x="3898" y="0"/>
                  </a:lnTo>
                  <a:lnTo>
                    <a:pt x="0" y="0"/>
                  </a:lnTo>
                  <a:lnTo>
                    <a:pt x="190" y="152"/>
                  </a:lnTo>
                  <a:lnTo>
                    <a:pt x="368" y="317"/>
                  </a:lnTo>
                  <a:lnTo>
                    <a:pt x="4356" y="317"/>
                  </a:lnTo>
                  <a:close/>
                </a:path>
                <a:path w="189229" h="635">
                  <a:moveTo>
                    <a:pt x="53047" y="317"/>
                  </a:moveTo>
                  <a:lnTo>
                    <a:pt x="52387" y="152"/>
                  </a:lnTo>
                  <a:lnTo>
                    <a:pt x="51638" y="0"/>
                  </a:lnTo>
                  <a:lnTo>
                    <a:pt x="42748" y="0"/>
                  </a:lnTo>
                  <a:lnTo>
                    <a:pt x="41973" y="152"/>
                  </a:lnTo>
                  <a:lnTo>
                    <a:pt x="41300" y="317"/>
                  </a:lnTo>
                  <a:lnTo>
                    <a:pt x="53047" y="317"/>
                  </a:lnTo>
                  <a:close/>
                </a:path>
                <a:path w="189229" h="635">
                  <a:moveTo>
                    <a:pt x="168541" y="317"/>
                  </a:moveTo>
                  <a:lnTo>
                    <a:pt x="167792" y="152"/>
                  </a:lnTo>
                  <a:lnTo>
                    <a:pt x="167017" y="0"/>
                  </a:lnTo>
                  <a:lnTo>
                    <a:pt x="155689" y="0"/>
                  </a:lnTo>
                  <a:lnTo>
                    <a:pt x="154927" y="152"/>
                  </a:lnTo>
                  <a:lnTo>
                    <a:pt x="154216" y="317"/>
                  </a:lnTo>
                  <a:lnTo>
                    <a:pt x="168541" y="317"/>
                  </a:lnTo>
                  <a:close/>
                </a:path>
                <a:path w="189229" h="635">
                  <a:moveTo>
                    <a:pt x="189077" y="0"/>
                  </a:moveTo>
                  <a:lnTo>
                    <a:pt x="182765" y="0"/>
                  </a:lnTo>
                  <a:lnTo>
                    <a:pt x="182346" y="152"/>
                  </a:lnTo>
                  <a:lnTo>
                    <a:pt x="181902" y="317"/>
                  </a:lnTo>
                  <a:lnTo>
                    <a:pt x="188417" y="317"/>
                  </a:lnTo>
                  <a:lnTo>
                    <a:pt x="188734" y="152"/>
                  </a:lnTo>
                  <a:lnTo>
                    <a:pt x="189077" y="0"/>
                  </a:lnTo>
                  <a:close/>
                </a:path>
              </a:pathLst>
            </a:custGeom>
            <a:solidFill>
              <a:srgbClr val="5A5B5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1" name="object 211"/>
            <p:cNvSpPr/>
            <p:nvPr/>
          </p:nvSpPr>
          <p:spPr>
            <a:xfrm>
              <a:off x="4076992" y="4913985"/>
              <a:ext cx="188595" cy="635"/>
            </a:xfrm>
            <a:custGeom>
              <a:avLst/>
              <a:gdLst/>
              <a:ahLst/>
              <a:cxnLst/>
              <a:rect l="l" t="t" r="r" b="b"/>
              <a:pathLst>
                <a:path w="188595" h="635">
                  <a:moveTo>
                    <a:pt x="4686" y="469"/>
                  </a:moveTo>
                  <a:lnTo>
                    <a:pt x="4445" y="317"/>
                  </a:lnTo>
                  <a:lnTo>
                    <a:pt x="4216" y="152"/>
                  </a:lnTo>
                  <a:lnTo>
                    <a:pt x="3987" y="0"/>
                  </a:lnTo>
                  <a:lnTo>
                    <a:pt x="0" y="0"/>
                  </a:lnTo>
                  <a:lnTo>
                    <a:pt x="177" y="152"/>
                  </a:lnTo>
                  <a:lnTo>
                    <a:pt x="368" y="317"/>
                  </a:lnTo>
                  <a:lnTo>
                    <a:pt x="546" y="469"/>
                  </a:lnTo>
                  <a:lnTo>
                    <a:pt x="4686" y="469"/>
                  </a:lnTo>
                  <a:close/>
                </a:path>
                <a:path w="188595" h="635">
                  <a:moveTo>
                    <a:pt x="54394" y="469"/>
                  </a:moveTo>
                  <a:lnTo>
                    <a:pt x="53860" y="317"/>
                  </a:lnTo>
                  <a:lnTo>
                    <a:pt x="53289" y="152"/>
                  </a:lnTo>
                  <a:lnTo>
                    <a:pt x="52679" y="0"/>
                  </a:lnTo>
                  <a:lnTo>
                    <a:pt x="40932" y="0"/>
                  </a:lnTo>
                  <a:lnTo>
                    <a:pt x="40322" y="152"/>
                  </a:lnTo>
                  <a:lnTo>
                    <a:pt x="39751" y="317"/>
                  </a:lnTo>
                  <a:lnTo>
                    <a:pt x="39255" y="469"/>
                  </a:lnTo>
                  <a:lnTo>
                    <a:pt x="54394" y="469"/>
                  </a:lnTo>
                  <a:close/>
                </a:path>
                <a:path w="188595" h="635">
                  <a:moveTo>
                    <a:pt x="170573" y="469"/>
                  </a:moveTo>
                  <a:lnTo>
                    <a:pt x="169748" y="317"/>
                  </a:lnTo>
                  <a:lnTo>
                    <a:pt x="168960" y="152"/>
                  </a:lnTo>
                  <a:lnTo>
                    <a:pt x="168173" y="0"/>
                  </a:lnTo>
                  <a:lnTo>
                    <a:pt x="153847" y="0"/>
                  </a:lnTo>
                  <a:lnTo>
                    <a:pt x="153187" y="152"/>
                  </a:lnTo>
                  <a:lnTo>
                    <a:pt x="152565" y="317"/>
                  </a:lnTo>
                  <a:lnTo>
                    <a:pt x="151968" y="469"/>
                  </a:lnTo>
                  <a:lnTo>
                    <a:pt x="170573" y="469"/>
                  </a:lnTo>
                  <a:close/>
                </a:path>
                <a:path w="188595" h="635">
                  <a:moveTo>
                    <a:pt x="188048" y="0"/>
                  </a:moveTo>
                  <a:lnTo>
                    <a:pt x="181533" y="0"/>
                  </a:lnTo>
                  <a:lnTo>
                    <a:pt x="181051" y="152"/>
                  </a:lnTo>
                  <a:lnTo>
                    <a:pt x="180530" y="317"/>
                  </a:lnTo>
                  <a:lnTo>
                    <a:pt x="179946" y="469"/>
                  </a:lnTo>
                  <a:lnTo>
                    <a:pt x="187134" y="469"/>
                  </a:lnTo>
                  <a:lnTo>
                    <a:pt x="187413" y="317"/>
                  </a:lnTo>
                  <a:lnTo>
                    <a:pt x="187731" y="152"/>
                  </a:lnTo>
                  <a:lnTo>
                    <a:pt x="188048" y="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2" name="object 212"/>
            <p:cNvSpPr/>
            <p:nvPr/>
          </p:nvSpPr>
          <p:spPr>
            <a:xfrm>
              <a:off x="4077538" y="4914455"/>
              <a:ext cx="186690" cy="635"/>
            </a:xfrm>
            <a:custGeom>
              <a:avLst/>
              <a:gdLst/>
              <a:ahLst/>
              <a:cxnLst/>
              <a:rect l="l" t="t" r="r" b="b"/>
              <a:pathLst>
                <a:path w="186689" h="635">
                  <a:moveTo>
                    <a:pt x="4622" y="317"/>
                  </a:moveTo>
                  <a:lnTo>
                    <a:pt x="4368" y="165"/>
                  </a:lnTo>
                  <a:lnTo>
                    <a:pt x="4140" y="0"/>
                  </a:lnTo>
                  <a:lnTo>
                    <a:pt x="0" y="0"/>
                  </a:lnTo>
                  <a:lnTo>
                    <a:pt x="165" y="165"/>
                  </a:lnTo>
                  <a:lnTo>
                    <a:pt x="342" y="317"/>
                  </a:lnTo>
                  <a:lnTo>
                    <a:pt x="4622" y="317"/>
                  </a:lnTo>
                  <a:close/>
                </a:path>
                <a:path w="186689" h="635">
                  <a:moveTo>
                    <a:pt x="54864" y="317"/>
                  </a:moveTo>
                  <a:lnTo>
                    <a:pt x="54356" y="165"/>
                  </a:lnTo>
                  <a:lnTo>
                    <a:pt x="53848" y="0"/>
                  </a:lnTo>
                  <a:lnTo>
                    <a:pt x="38696" y="0"/>
                  </a:lnTo>
                  <a:lnTo>
                    <a:pt x="38188" y="165"/>
                  </a:lnTo>
                  <a:lnTo>
                    <a:pt x="37706" y="317"/>
                  </a:lnTo>
                  <a:lnTo>
                    <a:pt x="54864" y="317"/>
                  </a:lnTo>
                  <a:close/>
                </a:path>
                <a:path w="186689" h="635">
                  <a:moveTo>
                    <a:pt x="94818" y="317"/>
                  </a:moveTo>
                  <a:lnTo>
                    <a:pt x="93916" y="254"/>
                  </a:lnTo>
                  <a:lnTo>
                    <a:pt x="93065" y="266"/>
                  </a:lnTo>
                  <a:lnTo>
                    <a:pt x="92252" y="317"/>
                  </a:lnTo>
                  <a:lnTo>
                    <a:pt x="94818" y="317"/>
                  </a:lnTo>
                  <a:close/>
                </a:path>
                <a:path w="186689" h="635">
                  <a:moveTo>
                    <a:pt x="171996" y="317"/>
                  </a:moveTo>
                  <a:lnTo>
                    <a:pt x="170916" y="165"/>
                  </a:lnTo>
                  <a:lnTo>
                    <a:pt x="170027" y="0"/>
                  </a:lnTo>
                  <a:lnTo>
                    <a:pt x="151422" y="0"/>
                  </a:lnTo>
                  <a:lnTo>
                    <a:pt x="150850" y="165"/>
                  </a:lnTo>
                  <a:lnTo>
                    <a:pt x="150291" y="317"/>
                  </a:lnTo>
                  <a:lnTo>
                    <a:pt x="171996" y="317"/>
                  </a:lnTo>
                  <a:close/>
                </a:path>
                <a:path w="186689" h="635">
                  <a:moveTo>
                    <a:pt x="186588" y="0"/>
                  </a:moveTo>
                  <a:lnTo>
                    <a:pt x="179400" y="0"/>
                  </a:lnTo>
                  <a:lnTo>
                    <a:pt x="178714" y="165"/>
                  </a:lnTo>
                  <a:lnTo>
                    <a:pt x="177850" y="317"/>
                  </a:lnTo>
                  <a:lnTo>
                    <a:pt x="186016" y="317"/>
                  </a:lnTo>
                  <a:lnTo>
                    <a:pt x="186296" y="165"/>
                  </a:lnTo>
                  <a:lnTo>
                    <a:pt x="186588" y="0"/>
                  </a:lnTo>
                  <a:close/>
                </a:path>
              </a:pathLst>
            </a:custGeom>
            <a:solidFill>
              <a:srgbClr val="56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3" name="object 213"/>
            <p:cNvSpPr/>
            <p:nvPr/>
          </p:nvSpPr>
          <p:spPr>
            <a:xfrm>
              <a:off x="4077881" y="4914772"/>
              <a:ext cx="186055" cy="635"/>
            </a:xfrm>
            <a:custGeom>
              <a:avLst/>
              <a:gdLst/>
              <a:ahLst/>
              <a:cxnLst/>
              <a:rect l="l" t="t" r="r" b="b"/>
              <a:pathLst>
                <a:path w="186054" h="635">
                  <a:moveTo>
                    <a:pt x="5295" y="635"/>
                  </a:moveTo>
                  <a:lnTo>
                    <a:pt x="5041" y="482"/>
                  </a:lnTo>
                  <a:lnTo>
                    <a:pt x="4775" y="317"/>
                  </a:lnTo>
                  <a:lnTo>
                    <a:pt x="4521" y="165"/>
                  </a:lnTo>
                  <a:lnTo>
                    <a:pt x="4279" y="0"/>
                  </a:lnTo>
                  <a:lnTo>
                    <a:pt x="0" y="0"/>
                  </a:lnTo>
                  <a:lnTo>
                    <a:pt x="177" y="165"/>
                  </a:lnTo>
                  <a:lnTo>
                    <a:pt x="342" y="317"/>
                  </a:lnTo>
                  <a:lnTo>
                    <a:pt x="520" y="482"/>
                  </a:lnTo>
                  <a:lnTo>
                    <a:pt x="685" y="635"/>
                  </a:lnTo>
                  <a:lnTo>
                    <a:pt x="5295" y="635"/>
                  </a:lnTo>
                  <a:close/>
                </a:path>
                <a:path w="186054" h="635">
                  <a:moveTo>
                    <a:pt x="56476" y="635"/>
                  </a:moveTo>
                  <a:lnTo>
                    <a:pt x="55981" y="482"/>
                  </a:lnTo>
                  <a:lnTo>
                    <a:pt x="55473" y="317"/>
                  </a:lnTo>
                  <a:lnTo>
                    <a:pt x="55003" y="165"/>
                  </a:lnTo>
                  <a:lnTo>
                    <a:pt x="54521" y="0"/>
                  </a:lnTo>
                  <a:lnTo>
                    <a:pt x="37363" y="0"/>
                  </a:lnTo>
                  <a:lnTo>
                    <a:pt x="36880" y="165"/>
                  </a:lnTo>
                  <a:lnTo>
                    <a:pt x="36410" y="317"/>
                  </a:lnTo>
                  <a:lnTo>
                    <a:pt x="35953" y="482"/>
                  </a:lnTo>
                  <a:lnTo>
                    <a:pt x="35496" y="635"/>
                  </a:lnTo>
                  <a:lnTo>
                    <a:pt x="56476" y="635"/>
                  </a:lnTo>
                  <a:close/>
                </a:path>
                <a:path w="186054" h="635">
                  <a:moveTo>
                    <a:pt x="98247" y="635"/>
                  </a:moveTo>
                  <a:lnTo>
                    <a:pt x="94475" y="0"/>
                  </a:lnTo>
                  <a:lnTo>
                    <a:pt x="91909" y="0"/>
                  </a:lnTo>
                  <a:lnTo>
                    <a:pt x="88226" y="635"/>
                  </a:lnTo>
                  <a:lnTo>
                    <a:pt x="98247" y="635"/>
                  </a:lnTo>
                  <a:close/>
                </a:path>
                <a:path w="186054" h="635">
                  <a:moveTo>
                    <a:pt x="185674" y="0"/>
                  </a:moveTo>
                  <a:lnTo>
                    <a:pt x="177507" y="0"/>
                  </a:lnTo>
                  <a:lnTo>
                    <a:pt x="177076" y="76"/>
                  </a:lnTo>
                  <a:lnTo>
                    <a:pt x="176199" y="165"/>
                  </a:lnTo>
                  <a:lnTo>
                    <a:pt x="175285" y="254"/>
                  </a:lnTo>
                  <a:lnTo>
                    <a:pt x="175158" y="254"/>
                  </a:lnTo>
                  <a:lnTo>
                    <a:pt x="174155" y="241"/>
                  </a:lnTo>
                  <a:lnTo>
                    <a:pt x="173139" y="165"/>
                  </a:lnTo>
                  <a:lnTo>
                    <a:pt x="172148" y="76"/>
                  </a:lnTo>
                  <a:lnTo>
                    <a:pt x="171653" y="0"/>
                  </a:lnTo>
                  <a:lnTo>
                    <a:pt x="149948" y="0"/>
                  </a:lnTo>
                  <a:lnTo>
                    <a:pt x="149428" y="165"/>
                  </a:lnTo>
                  <a:lnTo>
                    <a:pt x="148907" y="317"/>
                  </a:lnTo>
                  <a:lnTo>
                    <a:pt x="148386" y="482"/>
                  </a:lnTo>
                  <a:lnTo>
                    <a:pt x="147904" y="635"/>
                  </a:lnTo>
                  <a:lnTo>
                    <a:pt x="184581" y="635"/>
                  </a:lnTo>
                  <a:lnTo>
                    <a:pt x="184848" y="482"/>
                  </a:lnTo>
                  <a:lnTo>
                    <a:pt x="185127" y="317"/>
                  </a:lnTo>
                  <a:lnTo>
                    <a:pt x="185254" y="241"/>
                  </a:lnTo>
                  <a:lnTo>
                    <a:pt x="185394" y="165"/>
                  </a:lnTo>
                  <a:lnTo>
                    <a:pt x="185674" y="0"/>
                  </a:lnTo>
                  <a:close/>
                </a:path>
              </a:pathLst>
            </a:custGeom>
            <a:solidFill>
              <a:srgbClr val="53545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4" name="object 214"/>
            <p:cNvSpPr/>
            <p:nvPr/>
          </p:nvSpPr>
          <p:spPr>
            <a:xfrm>
              <a:off x="4078567" y="4915407"/>
              <a:ext cx="184150" cy="635"/>
            </a:xfrm>
            <a:custGeom>
              <a:avLst/>
              <a:gdLst/>
              <a:ahLst/>
              <a:cxnLst/>
              <a:rect l="l" t="t" r="r" b="b"/>
              <a:pathLst>
                <a:path w="184150" h="635">
                  <a:moveTo>
                    <a:pt x="5168" y="330"/>
                  </a:moveTo>
                  <a:lnTo>
                    <a:pt x="4889" y="165"/>
                  </a:lnTo>
                  <a:lnTo>
                    <a:pt x="4610" y="0"/>
                  </a:lnTo>
                  <a:lnTo>
                    <a:pt x="0" y="0"/>
                  </a:lnTo>
                  <a:lnTo>
                    <a:pt x="165" y="165"/>
                  </a:lnTo>
                  <a:lnTo>
                    <a:pt x="342" y="330"/>
                  </a:lnTo>
                  <a:lnTo>
                    <a:pt x="5168" y="330"/>
                  </a:lnTo>
                  <a:close/>
                </a:path>
                <a:path w="184150" h="635">
                  <a:moveTo>
                    <a:pt x="56311" y="165"/>
                  </a:moveTo>
                  <a:lnTo>
                    <a:pt x="55791" y="0"/>
                  </a:lnTo>
                  <a:lnTo>
                    <a:pt x="34810" y="0"/>
                  </a:lnTo>
                  <a:lnTo>
                    <a:pt x="34340" y="165"/>
                  </a:lnTo>
                  <a:lnTo>
                    <a:pt x="56311" y="165"/>
                  </a:lnTo>
                  <a:close/>
                </a:path>
                <a:path w="184150" h="635">
                  <a:moveTo>
                    <a:pt x="56857" y="330"/>
                  </a:moveTo>
                  <a:lnTo>
                    <a:pt x="56692" y="266"/>
                  </a:lnTo>
                  <a:lnTo>
                    <a:pt x="56337" y="177"/>
                  </a:lnTo>
                  <a:lnTo>
                    <a:pt x="34340" y="165"/>
                  </a:lnTo>
                  <a:lnTo>
                    <a:pt x="33883" y="330"/>
                  </a:lnTo>
                  <a:lnTo>
                    <a:pt x="56857" y="330"/>
                  </a:lnTo>
                  <a:close/>
                </a:path>
                <a:path w="184150" h="635">
                  <a:moveTo>
                    <a:pt x="98158" y="165"/>
                  </a:moveTo>
                  <a:lnTo>
                    <a:pt x="97561" y="0"/>
                  </a:lnTo>
                  <a:lnTo>
                    <a:pt x="87541" y="0"/>
                  </a:lnTo>
                  <a:lnTo>
                    <a:pt x="86931" y="165"/>
                  </a:lnTo>
                  <a:lnTo>
                    <a:pt x="98158" y="165"/>
                  </a:lnTo>
                  <a:close/>
                </a:path>
                <a:path w="184150" h="635">
                  <a:moveTo>
                    <a:pt x="98755" y="330"/>
                  </a:moveTo>
                  <a:lnTo>
                    <a:pt x="98196" y="177"/>
                  </a:lnTo>
                  <a:lnTo>
                    <a:pt x="86931" y="165"/>
                  </a:lnTo>
                  <a:lnTo>
                    <a:pt x="86372" y="330"/>
                  </a:lnTo>
                  <a:lnTo>
                    <a:pt x="98755" y="330"/>
                  </a:lnTo>
                  <a:close/>
                </a:path>
                <a:path w="184150" h="635">
                  <a:moveTo>
                    <a:pt x="183896" y="0"/>
                  </a:moveTo>
                  <a:lnTo>
                    <a:pt x="147218" y="0"/>
                  </a:lnTo>
                  <a:lnTo>
                    <a:pt x="146723" y="165"/>
                  </a:lnTo>
                  <a:lnTo>
                    <a:pt x="146253" y="330"/>
                  </a:lnTo>
                  <a:lnTo>
                    <a:pt x="156095" y="330"/>
                  </a:lnTo>
                  <a:lnTo>
                    <a:pt x="156514" y="254"/>
                  </a:lnTo>
                  <a:lnTo>
                    <a:pt x="157340" y="165"/>
                  </a:lnTo>
                  <a:lnTo>
                    <a:pt x="158216" y="88"/>
                  </a:lnTo>
                  <a:lnTo>
                    <a:pt x="159092" y="76"/>
                  </a:lnTo>
                  <a:lnTo>
                    <a:pt x="159981" y="165"/>
                  </a:lnTo>
                  <a:lnTo>
                    <a:pt x="160997" y="304"/>
                  </a:lnTo>
                  <a:lnTo>
                    <a:pt x="183349" y="330"/>
                  </a:lnTo>
                  <a:lnTo>
                    <a:pt x="183629" y="165"/>
                  </a:lnTo>
                  <a:lnTo>
                    <a:pt x="183769" y="76"/>
                  </a:lnTo>
                  <a:lnTo>
                    <a:pt x="183896" y="0"/>
                  </a:lnTo>
                  <a:close/>
                </a:path>
              </a:pathLst>
            </a:custGeom>
            <a:solidFill>
              <a:srgbClr val="5151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5" name="object 215"/>
            <p:cNvSpPr/>
            <p:nvPr/>
          </p:nvSpPr>
          <p:spPr>
            <a:xfrm>
              <a:off x="4078910" y="4915737"/>
              <a:ext cx="183515" cy="635"/>
            </a:xfrm>
            <a:custGeom>
              <a:avLst/>
              <a:gdLst/>
              <a:ahLst/>
              <a:cxnLst/>
              <a:rect l="l" t="t" r="r" b="b"/>
              <a:pathLst>
                <a:path w="183514" h="635">
                  <a:moveTo>
                    <a:pt x="5727" y="469"/>
                  </a:moveTo>
                  <a:lnTo>
                    <a:pt x="5410" y="317"/>
                  </a:lnTo>
                  <a:lnTo>
                    <a:pt x="5118" y="152"/>
                  </a:lnTo>
                  <a:lnTo>
                    <a:pt x="4826" y="0"/>
                  </a:lnTo>
                  <a:lnTo>
                    <a:pt x="0" y="0"/>
                  </a:lnTo>
                  <a:lnTo>
                    <a:pt x="165" y="152"/>
                  </a:lnTo>
                  <a:lnTo>
                    <a:pt x="330" y="317"/>
                  </a:lnTo>
                  <a:lnTo>
                    <a:pt x="495" y="469"/>
                  </a:lnTo>
                  <a:lnTo>
                    <a:pt x="5727" y="469"/>
                  </a:lnTo>
                  <a:close/>
                </a:path>
                <a:path w="183514" h="635">
                  <a:moveTo>
                    <a:pt x="57924" y="469"/>
                  </a:moveTo>
                  <a:lnTo>
                    <a:pt x="57467" y="317"/>
                  </a:lnTo>
                  <a:lnTo>
                    <a:pt x="56997" y="152"/>
                  </a:lnTo>
                  <a:lnTo>
                    <a:pt x="56515" y="0"/>
                  </a:lnTo>
                  <a:lnTo>
                    <a:pt x="33540" y="0"/>
                  </a:lnTo>
                  <a:lnTo>
                    <a:pt x="33070" y="152"/>
                  </a:lnTo>
                  <a:lnTo>
                    <a:pt x="32600" y="317"/>
                  </a:lnTo>
                  <a:lnTo>
                    <a:pt x="32118" y="469"/>
                  </a:lnTo>
                  <a:lnTo>
                    <a:pt x="40614" y="469"/>
                  </a:lnTo>
                  <a:lnTo>
                    <a:pt x="41198" y="393"/>
                  </a:lnTo>
                  <a:lnTo>
                    <a:pt x="42316" y="317"/>
                  </a:lnTo>
                  <a:lnTo>
                    <a:pt x="43319" y="292"/>
                  </a:lnTo>
                  <a:lnTo>
                    <a:pt x="43789" y="317"/>
                  </a:lnTo>
                  <a:lnTo>
                    <a:pt x="44373" y="342"/>
                  </a:lnTo>
                  <a:lnTo>
                    <a:pt x="44919" y="393"/>
                  </a:lnTo>
                  <a:lnTo>
                    <a:pt x="45453" y="469"/>
                  </a:lnTo>
                  <a:lnTo>
                    <a:pt x="57924" y="469"/>
                  </a:lnTo>
                  <a:close/>
                </a:path>
                <a:path w="183514" h="635">
                  <a:moveTo>
                    <a:pt x="100164" y="469"/>
                  </a:moveTo>
                  <a:lnTo>
                    <a:pt x="99568" y="317"/>
                  </a:lnTo>
                  <a:lnTo>
                    <a:pt x="98996" y="152"/>
                  </a:lnTo>
                  <a:lnTo>
                    <a:pt x="98412" y="0"/>
                  </a:lnTo>
                  <a:lnTo>
                    <a:pt x="86029" y="0"/>
                  </a:lnTo>
                  <a:lnTo>
                    <a:pt x="85483" y="152"/>
                  </a:lnTo>
                  <a:lnTo>
                    <a:pt x="84937" y="317"/>
                  </a:lnTo>
                  <a:lnTo>
                    <a:pt x="84404" y="469"/>
                  </a:lnTo>
                  <a:lnTo>
                    <a:pt x="100164" y="469"/>
                  </a:lnTo>
                  <a:close/>
                </a:path>
                <a:path w="183514" h="635">
                  <a:moveTo>
                    <a:pt x="155752" y="0"/>
                  </a:moveTo>
                  <a:lnTo>
                    <a:pt x="145910" y="0"/>
                  </a:lnTo>
                  <a:lnTo>
                    <a:pt x="145440" y="152"/>
                  </a:lnTo>
                  <a:lnTo>
                    <a:pt x="144983" y="317"/>
                  </a:lnTo>
                  <a:lnTo>
                    <a:pt x="144526" y="469"/>
                  </a:lnTo>
                  <a:lnTo>
                    <a:pt x="153593" y="469"/>
                  </a:lnTo>
                  <a:lnTo>
                    <a:pt x="154203" y="317"/>
                  </a:lnTo>
                  <a:lnTo>
                    <a:pt x="154901" y="152"/>
                  </a:lnTo>
                  <a:lnTo>
                    <a:pt x="155752" y="0"/>
                  </a:lnTo>
                  <a:close/>
                </a:path>
                <a:path w="183514" h="635">
                  <a:moveTo>
                    <a:pt x="183007" y="0"/>
                  </a:moveTo>
                  <a:lnTo>
                    <a:pt x="160743" y="0"/>
                  </a:lnTo>
                  <a:lnTo>
                    <a:pt x="161544" y="152"/>
                  </a:lnTo>
                  <a:lnTo>
                    <a:pt x="162255" y="317"/>
                  </a:lnTo>
                  <a:lnTo>
                    <a:pt x="162902" y="469"/>
                  </a:lnTo>
                  <a:lnTo>
                    <a:pt x="182181" y="469"/>
                  </a:lnTo>
                  <a:lnTo>
                    <a:pt x="182473" y="317"/>
                  </a:lnTo>
                  <a:lnTo>
                    <a:pt x="182740" y="152"/>
                  </a:lnTo>
                  <a:lnTo>
                    <a:pt x="183007" y="0"/>
                  </a:lnTo>
                  <a:close/>
                </a:path>
              </a:pathLst>
            </a:custGeom>
            <a:solidFill>
              <a:srgbClr val="4F4F5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6" name="object 216"/>
            <p:cNvSpPr/>
            <p:nvPr/>
          </p:nvSpPr>
          <p:spPr>
            <a:xfrm>
              <a:off x="4079405" y="4916207"/>
              <a:ext cx="182245" cy="635"/>
            </a:xfrm>
            <a:custGeom>
              <a:avLst/>
              <a:gdLst/>
              <a:ahLst/>
              <a:cxnLst/>
              <a:rect l="l" t="t" r="r" b="b"/>
              <a:pathLst>
                <a:path w="182245" h="635">
                  <a:moveTo>
                    <a:pt x="6248" y="482"/>
                  </a:moveTo>
                  <a:lnTo>
                    <a:pt x="5892" y="317"/>
                  </a:lnTo>
                  <a:lnTo>
                    <a:pt x="5549" y="165"/>
                  </a:lnTo>
                  <a:lnTo>
                    <a:pt x="5232" y="0"/>
                  </a:lnTo>
                  <a:lnTo>
                    <a:pt x="0" y="0"/>
                  </a:lnTo>
                  <a:lnTo>
                    <a:pt x="165" y="165"/>
                  </a:lnTo>
                  <a:lnTo>
                    <a:pt x="330" y="317"/>
                  </a:lnTo>
                  <a:lnTo>
                    <a:pt x="508" y="482"/>
                  </a:lnTo>
                  <a:lnTo>
                    <a:pt x="6248" y="482"/>
                  </a:lnTo>
                  <a:close/>
                </a:path>
                <a:path w="182245" h="635">
                  <a:moveTo>
                    <a:pt x="40119" y="0"/>
                  </a:moveTo>
                  <a:lnTo>
                    <a:pt x="31623" y="0"/>
                  </a:lnTo>
                  <a:lnTo>
                    <a:pt x="31127" y="165"/>
                  </a:lnTo>
                  <a:lnTo>
                    <a:pt x="30632" y="317"/>
                  </a:lnTo>
                  <a:lnTo>
                    <a:pt x="30111" y="482"/>
                  </a:lnTo>
                  <a:lnTo>
                    <a:pt x="37757" y="482"/>
                  </a:lnTo>
                  <a:lnTo>
                    <a:pt x="38404" y="317"/>
                  </a:lnTo>
                  <a:lnTo>
                    <a:pt x="39166" y="165"/>
                  </a:lnTo>
                  <a:lnTo>
                    <a:pt x="40119" y="0"/>
                  </a:lnTo>
                  <a:close/>
                </a:path>
                <a:path w="182245" h="635">
                  <a:moveTo>
                    <a:pt x="58737" y="482"/>
                  </a:moveTo>
                  <a:lnTo>
                    <a:pt x="58597" y="419"/>
                  </a:lnTo>
                  <a:lnTo>
                    <a:pt x="58445" y="381"/>
                  </a:lnTo>
                  <a:lnTo>
                    <a:pt x="58305" y="317"/>
                  </a:lnTo>
                  <a:lnTo>
                    <a:pt x="57873" y="165"/>
                  </a:lnTo>
                  <a:lnTo>
                    <a:pt x="57429" y="0"/>
                  </a:lnTo>
                  <a:lnTo>
                    <a:pt x="44958" y="0"/>
                  </a:lnTo>
                  <a:lnTo>
                    <a:pt x="45847" y="165"/>
                  </a:lnTo>
                  <a:lnTo>
                    <a:pt x="46545" y="317"/>
                  </a:lnTo>
                  <a:lnTo>
                    <a:pt x="47155" y="482"/>
                  </a:lnTo>
                  <a:lnTo>
                    <a:pt x="58737" y="482"/>
                  </a:lnTo>
                  <a:close/>
                </a:path>
                <a:path w="182245" h="635">
                  <a:moveTo>
                    <a:pt x="101460" y="482"/>
                  </a:moveTo>
                  <a:lnTo>
                    <a:pt x="100850" y="317"/>
                  </a:lnTo>
                  <a:lnTo>
                    <a:pt x="100241" y="165"/>
                  </a:lnTo>
                  <a:lnTo>
                    <a:pt x="99669" y="0"/>
                  </a:lnTo>
                  <a:lnTo>
                    <a:pt x="83908" y="0"/>
                  </a:lnTo>
                  <a:lnTo>
                    <a:pt x="83400" y="165"/>
                  </a:lnTo>
                  <a:lnTo>
                    <a:pt x="82867" y="317"/>
                  </a:lnTo>
                  <a:lnTo>
                    <a:pt x="82689" y="381"/>
                  </a:lnTo>
                  <a:lnTo>
                    <a:pt x="82499" y="419"/>
                  </a:lnTo>
                  <a:lnTo>
                    <a:pt x="82321" y="482"/>
                  </a:lnTo>
                  <a:lnTo>
                    <a:pt x="101460" y="482"/>
                  </a:lnTo>
                  <a:close/>
                </a:path>
                <a:path w="182245" h="635">
                  <a:moveTo>
                    <a:pt x="153098" y="0"/>
                  </a:moveTo>
                  <a:lnTo>
                    <a:pt x="144030" y="0"/>
                  </a:lnTo>
                  <a:lnTo>
                    <a:pt x="143573" y="165"/>
                  </a:lnTo>
                  <a:lnTo>
                    <a:pt x="143129" y="317"/>
                  </a:lnTo>
                  <a:lnTo>
                    <a:pt x="142684" y="482"/>
                  </a:lnTo>
                  <a:lnTo>
                    <a:pt x="151523" y="482"/>
                  </a:lnTo>
                  <a:lnTo>
                    <a:pt x="152006" y="317"/>
                  </a:lnTo>
                  <a:lnTo>
                    <a:pt x="152527" y="165"/>
                  </a:lnTo>
                  <a:lnTo>
                    <a:pt x="153098" y="0"/>
                  </a:lnTo>
                  <a:close/>
                </a:path>
                <a:path w="182245" h="635">
                  <a:moveTo>
                    <a:pt x="181686" y="0"/>
                  </a:moveTo>
                  <a:lnTo>
                    <a:pt x="162407" y="0"/>
                  </a:lnTo>
                  <a:lnTo>
                    <a:pt x="163029" y="165"/>
                  </a:lnTo>
                  <a:lnTo>
                    <a:pt x="163614" y="317"/>
                  </a:lnTo>
                  <a:lnTo>
                    <a:pt x="164185" y="482"/>
                  </a:lnTo>
                  <a:lnTo>
                    <a:pt x="180822" y="482"/>
                  </a:lnTo>
                  <a:lnTo>
                    <a:pt x="181114" y="317"/>
                  </a:lnTo>
                  <a:lnTo>
                    <a:pt x="181419" y="165"/>
                  </a:lnTo>
                  <a:lnTo>
                    <a:pt x="181686" y="0"/>
                  </a:lnTo>
                  <a:close/>
                </a:path>
              </a:pathLst>
            </a:custGeom>
            <a:solidFill>
              <a:srgbClr val="4C4D4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7" name="object 217"/>
            <p:cNvSpPr/>
            <p:nvPr/>
          </p:nvSpPr>
          <p:spPr>
            <a:xfrm>
              <a:off x="4079913" y="4916690"/>
              <a:ext cx="180340" cy="635"/>
            </a:xfrm>
            <a:custGeom>
              <a:avLst/>
              <a:gdLst/>
              <a:ahLst/>
              <a:cxnLst/>
              <a:rect l="l" t="t" r="r" b="b"/>
              <a:pathLst>
                <a:path w="180339" h="635">
                  <a:moveTo>
                    <a:pt x="6515" y="317"/>
                  </a:moveTo>
                  <a:lnTo>
                    <a:pt x="6121" y="152"/>
                  </a:lnTo>
                  <a:lnTo>
                    <a:pt x="5740" y="0"/>
                  </a:lnTo>
                  <a:lnTo>
                    <a:pt x="0" y="0"/>
                  </a:lnTo>
                  <a:lnTo>
                    <a:pt x="165" y="152"/>
                  </a:lnTo>
                  <a:lnTo>
                    <a:pt x="330" y="317"/>
                  </a:lnTo>
                  <a:lnTo>
                    <a:pt x="6515" y="317"/>
                  </a:lnTo>
                  <a:close/>
                </a:path>
                <a:path w="180339" h="635">
                  <a:moveTo>
                    <a:pt x="37249" y="0"/>
                  </a:moveTo>
                  <a:lnTo>
                    <a:pt x="29603" y="0"/>
                  </a:lnTo>
                  <a:lnTo>
                    <a:pt x="29083" y="152"/>
                  </a:lnTo>
                  <a:lnTo>
                    <a:pt x="28524" y="317"/>
                  </a:lnTo>
                  <a:lnTo>
                    <a:pt x="36156" y="317"/>
                  </a:lnTo>
                  <a:lnTo>
                    <a:pt x="36677" y="152"/>
                  </a:lnTo>
                  <a:lnTo>
                    <a:pt x="37249" y="0"/>
                  </a:lnTo>
                  <a:close/>
                </a:path>
                <a:path w="180339" h="635">
                  <a:moveTo>
                    <a:pt x="59156" y="317"/>
                  </a:moveTo>
                  <a:lnTo>
                    <a:pt x="58686" y="152"/>
                  </a:lnTo>
                  <a:lnTo>
                    <a:pt x="58229" y="0"/>
                  </a:lnTo>
                  <a:lnTo>
                    <a:pt x="46647" y="0"/>
                  </a:lnTo>
                  <a:lnTo>
                    <a:pt x="47155" y="152"/>
                  </a:lnTo>
                  <a:lnTo>
                    <a:pt x="47650" y="317"/>
                  </a:lnTo>
                  <a:lnTo>
                    <a:pt x="59156" y="317"/>
                  </a:lnTo>
                  <a:close/>
                </a:path>
                <a:path w="180339" h="635">
                  <a:moveTo>
                    <a:pt x="102184" y="317"/>
                  </a:moveTo>
                  <a:lnTo>
                    <a:pt x="101561" y="152"/>
                  </a:lnTo>
                  <a:lnTo>
                    <a:pt x="100952" y="0"/>
                  </a:lnTo>
                  <a:lnTo>
                    <a:pt x="81813" y="0"/>
                  </a:lnTo>
                  <a:lnTo>
                    <a:pt x="81267" y="152"/>
                  </a:lnTo>
                  <a:lnTo>
                    <a:pt x="80683" y="317"/>
                  </a:lnTo>
                  <a:lnTo>
                    <a:pt x="102184" y="317"/>
                  </a:lnTo>
                  <a:close/>
                </a:path>
                <a:path w="180339" h="635">
                  <a:moveTo>
                    <a:pt x="151015" y="0"/>
                  </a:moveTo>
                  <a:lnTo>
                    <a:pt x="142176" y="0"/>
                  </a:lnTo>
                  <a:lnTo>
                    <a:pt x="141744" y="152"/>
                  </a:lnTo>
                  <a:lnTo>
                    <a:pt x="141287" y="317"/>
                  </a:lnTo>
                  <a:lnTo>
                    <a:pt x="150088" y="317"/>
                  </a:lnTo>
                  <a:lnTo>
                    <a:pt x="150545" y="152"/>
                  </a:lnTo>
                  <a:lnTo>
                    <a:pt x="151015" y="0"/>
                  </a:lnTo>
                  <a:close/>
                </a:path>
                <a:path w="180339" h="635">
                  <a:moveTo>
                    <a:pt x="180314" y="0"/>
                  </a:moveTo>
                  <a:lnTo>
                    <a:pt x="163677" y="0"/>
                  </a:lnTo>
                  <a:lnTo>
                    <a:pt x="164236" y="152"/>
                  </a:lnTo>
                  <a:lnTo>
                    <a:pt x="164807" y="317"/>
                  </a:lnTo>
                  <a:lnTo>
                    <a:pt x="179692" y="317"/>
                  </a:lnTo>
                  <a:lnTo>
                    <a:pt x="180009" y="152"/>
                  </a:lnTo>
                  <a:lnTo>
                    <a:pt x="180314" y="0"/>
                  </a:lnTo>
                  <a:close/>
                </a:path>
              </a:pathLst>
            </a:custGeom>
            <a:solidFill>
              <a:srgbClr val="4A4A4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8" name="object 218"/>
            <p:cNvSpPr/>
            <p:nvPr/>
          </p:nvSpPr>
          <p:spPr>
            <a:xfrm>
              <a:off x="4080243" y="4917007"/>
              <a:ext cx="179705" cy="635"/>
            </a:xfrm>
            <a:custGeom>
              <a:avLst/>
              <a:gdLst/>
              <a:ahLst/>
              <a:cxnLst/>
              <a:rect l="l" t="t" r="r" b="b"/>
              <a:pathLst>
                <a:path w="179704" h="635">
                  <a:moveTo>
                    <a:pt x="8102" y="635"/>
                  </a:moveTo>
                  <a:lnTo>
                    <a:pt x="7569" y="469"/>
                  </a:lnTo>
                  <a:lnTo>
                    <a:pt x="7061" y="317"/>
                  </a:lnTo>
                  <a:lnTo>
                    <a:pt x="6616" y="152"/>
                  </a:lnTo>
                  <a:lnTo>
                    <a:pt x="6184" y="0"/>
                  </a:lnTo>
                  <a:lnTo>
                    <a:pt x="0" y="0"/>
                  </a:lnTo>
                  <a:lnTo>
                    <a:pt x="165" y="152"/>
                  </a:lnTo>
                  <a:lnTo>
                    <a:pt x="342" y="317"/>
                  </a:lnTo>
                  <a:lnTo>
                    <a:pt x="520" y="469"/>
                  </a:lnTo>
                  <a:lnTo>
                    <a:pt x="698" y="635"/>
                  </a:lnTo>
                  <a:lnTo>
                    <a:pt x="8102" y="635"/>
                  </a:lnTo>
                  <a:close/>
                </a:path>
                <a:path w="179704" h="635">
                  <a:moveTo>
                    <a:pt x="35826" y="0"/>
                  </a:moveTo>
                  <a:lnTo>
                    <a:pt x="28194" y="0"/>
                  </a:lnTo>
                  <a:lnTo>
                    <a:pt x="27622" y="152"/>
                  </a:lnTo>
                  <a:lnTo>
                    <a:pt x="27025" y="317"/>
                  </a:lnTo>
                  <a:lnTo>
                    <a:pt x="26390" y="469"/>
                  </a:lnTo>
                  <a:lnTo>
                    <a:pt x="25692" y="635"/>
                  </a:lnTo>
                  <a:lnTo>
                    <a:pt x="33997" y="635"/>
                  </a:lnTo>
                  <a:lnTo>
                    <a:pt x="34429" y="469"/>
                  </a:lnTo>
                  <a:lnTo>
                    <a:pt x="34874" y="317"/>
                  </a:lnTo>
                  <a:lnTo>
                    <a:pt x="35331" y="152"/>
                  </a:lnTo>
                  <a:lnTo>
                    <a:pt x="35826" y="0"/>
                  </a:lnTo>
                  <a:close/>
                </a:path>
                <a:path w="179704" h="635">
                  <a:moveTo>
                    <a:pt x="61010" y="635"/>
                  </a:moveTo>
                  <a:lnTo>
                    <a:pt x="60388" y="469"/>
                  </a:lnTo>
                  <a:lnTo>
                    <a:pt x="59829" y="317"/>
                  </a:lnTo>
                  <a:lnTo>
                    <a:pt x="59309" y="152"/>
                  </a:lnTo>
                  <a:lnTo>
                    <a:pt x="58826" y="0"/>
                  </a:lnTo>
                  <a:lnTo>
                    <a:pt x="47320" y="0"/>
                  </a:lnTo>
                  <a:lnTo>
                    <a:pt x="47764" y="152"/>
                  </a:lnTo>
                  <a:lnTo>
                    <a:pt x="48183" y="317"/>
                  </a:lnTo>
                  <a:lnTo>
                    <a:pt x="48590" y="469"/>
                  </a:lnTo>
                  <a:lnTo>
                    <a:pt x="48983" y="635"/>
                  </a:lnTo>
                  <a:lnTo>
                    <a:pt x="61010" y="635"/>
                  </a:lnTo>
                  <a:close/>
                </a:path>
                <a:path w="179704" h="635">
                  <a:moveTo>
                    <a:pt x="104533" y="635"/>
                  </a:moveTo>
                  <a:lnTo>
                    <a:pt x="103924" y="495"/>
                  </a:lnTo>
                  <a:lnTo>
                    <a:pt x="103149" y="317"/>
                  </a:lnTo>
                  <a:lnTo>
                    <a:pt x="102489" y="152"/>
                  </a:lnTo>
                  <a:lnTo>
                    <a:pt x="101854" y="0"/>
                  </a:lnTo>
                  <a:lnTo>
                    <a:pt x="80352" y="0"/>
                  </a:lnTo>
                  <a:lnTo>
                    <a:pt x="79768" y="152"/>
                  </a:lnTo>
                  <a:lnTo>
                    <a:pt x="79146" y="317"/>
                  </a:lnTo>
                  <a:lnTo>
                    <a:pt x="78460" y="469"/>
                  </a:lnTo>
                  <a:lnTo>
                    <a:pt x="77711" y="635"/>
                  </a:lnTo>
                  <a:lnTo>
                    <a:pt x="90119" y="635"/>
                  </a:lnTo>
                  <a:lnTo>
                    <a:pt x="91274" y="508"/>
                  </a:lnTo>
                  <a:lnTo>
                    <a:pt x="92494" y="495"/>
                  </a:lnTo>
                  <a:lnTo>
                    <a:pt x="93789" y="635"/>
                  </a:lnTo>
                  <a:lnTo>
                    <a:pt x="104533" y="635"/>
                  </a:lnTo>
                  <a:close/>
                </a:path>
                <a:path w="179704" h="635">
                  <a:moveTo>
                    <a:pt x="149758" y="0"/>
                  </a:moveTo>
                  <a:lnTo>
                    <a:pt x="140957" y="0"/>
                  </a:lnTo>
                  <a:lnTo>
                    <a:pt x="140500" y="152"/>
                  </a:lnTo>
                  <a:lnTo>
                    <a:pt x="140030" y="317"/>
                  </a:lnTo>
                  <a:lnTo>
                    <a:pt x="139547" y="469"/>
                  </a:lnTo>
                  <a:lnTo>
                    <a:pt x="139039" y="635"/>
                  </a:lnTo>
                  <a:lnTo>
                    <a:pt x="148069" y="635"/>
                  </a:lnTo>
                  <a:lnTo>
                    <a:pt x="148475" y="469"/>
                  </a:lnTo>
                  <a:lnTo>
                    <a:pt x="148894" y="317"/>
                  </a:lnTo>
                  <a:lnTo>
                    <a:pt x="149313" y="152"/>
                  </a:lnTo>
                  <a:lnTo>
                    <a:pt x="149758" y="0"/>
                  </a:lnTo>
                  <a:close/>
                </a:path>
                <a:path w="179704" h="635">
                  <a:moveTo>
                    <a:pt x="179362" y="0"/>
                  </a:moveTo>
                  <a:lnTo>
                    <a:pt x="164477" y="0"/>
                  </a:lnTo>
                  <a:lnTo>
                    <a:pt x="165023" y="152"/>
                  </a:lnTo>
                  <a:lnTo>
                    <a:pt x="165595" y="317"/>
                  </a:lnTo>
                  <a:lnTo>
                    <a:pt x="166141" y="469"/>
                  </a:lnTo>
                  <a:lnTo>
                    <a:pt x="166738" y="635"/>
                  </a:lnTo>
                  <a:lnTo>
                    <a:pt x="177939" y="635"/>
                  </a:lnTo>
                  <a:lnTo>
                    <a:pt x="178320" y="469"/>
                  </a:lnTo>
                  <a:lnTo>
                    <a:pt x="178689" y="317"/>
                  </a:lnTo>
                  <a:lnTo>
                    <a:pt x="179031" y="152"/>
                  </a:lnTo>
                  <a:lnTo>
                    <a:pt x="179362" y="0"/>
                  </a:lnTo>
                  <a:close/>
                </a:path>
              </a:pathLst>
            </a:custGeom>
            <a:solidFill>
              <a:srgbClr val="48484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9" name="object 219"/>
            <p:cNvSpPr/>
            <p:nvPr/>
          </p:nvSpPr>
          <p:spPr>
            <a:xfrm>
              <a:off x="4080942" y="4917642"/>
              <a:ext cx="177800" cy="6350"/>
            </a:xfrm>
            <a:custGeom>
              <a:avLst/>
              <a:gdLst/>
              <a:ahLst/>
              <a:cxnLst/>
              <a:rect l="l" t="t" r="r" b="b"/>
              <a:pathLst>
                <a:path w="177800" h="6350">
                  <a:moveTo>
                    <a:pt x="33299" y="0"/>
                  </a:moveTo>
                  <a:lnTo>
                    <a:pt x="24993" y="0"/>
                  </a:lnTo>
                  <a:lnTo>
                    <a:pt x="24130" y="177"/>
                  </a:lnTo>
                  <a:lnTo>
                    <a:pt x="20624" y="901"/>
                  </a:lnTo>
                  <a:lnTo>
                    <a:pt x="16522" y="1270"/>
                  </a:lnTo>
                  <a:lnTo>
                    <a:pt x="10299" y="647"/>
                  </a:lnTo>
                  <a:lnTo>
                    <a:pt x="9156" y="431"/>
                  </a:lnTo>
                  <a:lnTo>
                    <a:pt x="8115" y="177"/>
                  </a:lnTo>
                  <a:lnTo>
                    <a:pt x="7404" y="0"/>
                  </a:lnTo>
                  <a:lnTo>
                    <a:pt x="0" y="0"/>
                  </a:lnTo>
                  <a:lnTo>
                    <a:pt x="203" y="177"/>
                  </a:lnTo>
                  <a:lnTo>
                    <a:pt x="2730" y="2413"/>
                  </a:lnTo>
                  <a:lnTo>
                    <a:pt x="5537" y="4241"/>
                  </a:lnTo>
                  <a:lnTo>
                    <a:pt x="20231" y="5702"/>
                  </a:lnTo>
                  <a:lnTo>
                    <a:pt x="27406" y="2260"/>
                  </a:lnTo>
                  <a:lnTo>
                    <a:pt x="29972" y="1270"/>
                  </a:lnTo>
                  <a:lnTo>
                    <a:pt x="32804" y="177"/>
                  </a:lnTo>
                  <a:lnTo>
                    <a:pt x="33299" y="0"/>
                  </a:lnTo>
                  <a:close/>
                </a:path>
                <a:path w="177800" h="6350">
                  <a:moveTo>
                    <a:pt x="89420" y="0"/>
                  </a:moveTo>
                  <a:lnTo>
                    <a:pt x="77012" y="0"/>
                  </a:lnTo>
                  <a:lnTo>
                    <a:pt x="76073" y="177"/>
                  </a:lnTo>
                  <a:lnTo>
                    <a:pt x="74561" y="457"/>
                  </a:lnTo>
                  <a:lnTo>
                    <a:pt x="72872" y="673"/>
                  </a:lnTo>
                  <a:lnTo>
                    <a:pt x="66497" y="977"/>
                  </a:lnTo>
                  <a:lnTo>
                    <a:pt x="63461" y="673"/>
                  </a:lnTo>
                  <a:lnTo>
                    <a:pt x="61112" y="177"/>
                  </a:lnTo>
                  <a:lnTo>
                    <a:pt x="60312" y="0"/>
                  </a:lnTo>
                  <a:lnTo>
                    <a:pt x="48285" y="0"/>
                  </a:lnTo>
                  <a:lnTo>
                    <a:pt x="48717" y="177"/>
                  </a:lnTo>
                  <a:lnTo>
                    <a:pt x="50241" y="850"/>
                  </a:lnTo>
                  <a:lnTo>
                    <a:pt x="51574" y="1536"/>
                  </a:lnTo>
                  <a:lnTo>
                    <a:pt x="56794" y="3022"/>
                  </a:lnTo>
                  <a:lnTo>
                    <a:pt x="59626" y="5219"/>
                  </a:lnTo>
                  <a:lnTo>
                    <a:pt x="78041" y="4330"/>
                  </a:lnTo>
                  <a:lnTo>
                    <a:pt x="82677" y="1155"/>
                  </a:lnTo>
                  <a:lnTo>
                    <a:pt x="83667" y="977"/>
                  </a:lnTo>
                  <a:lnTo>
                    <a:pt x="88125" y="177"/>
                  </a:lnTo>
                  <a:lnTo>
                    <a:pt x="89420" y="0"/>
                  </a:lnTo>
                  <a:close/>
                </a:path>
                <a:path w="177800" h="6350">
                  <a:moveTo>
                    <a:pt x="147370" y="0"/>
                  </a:moveTo>
                  <a:lnTo>
                    <a:pt x="138341" y="0"/>
                  </a:lnTo>
                  <a:lnTo>
                    <a:pt x="137731" y="177"/>
                  </a:lnTo>
                  <a:lnTo>
                    <a:pt x="133159" y="1524"/>
                  </a:lnTo>
                  <a:lnTo>
                    <a:pt x="129070" y="1892"/>
                  </a:lnTo>
                  <a:lnTo>
                    <a:pt x="114617" y="1892"/>
                  </a:lnTo>
                  <a:lnTo>
                    <a:pt x="109486" y="1219"/>
                  </a:lnTo>
                  <a:lnTo>
                    <a:pt x="104660" y="177"/>
                  </a:lnTo>
                  <a:lnTo>
                    <a:pt x="103835" y="0"/>
                  </a:lnTo>
                  <a:lnTo>
                    <a:pt x="93091" y="0"/>
                  </a:lnTo>
                  <a:lnTo>
                    <a:pt x="93941" y="101"/>
                  </a:lnTo>
                  <a:lnTo>
                    <a:pt x="94373" y="177"/>
                  </a:lnTo>
                  <a:lnTo>
                    <a:pt x="95605" y="431"/>
                  </a:lnTo>
                  <a:lnTo>
                    <a:pt x="104190" y="2832"/>
                  </a:lnTo>
                  <a:lnTo>
                    <a:pt x="109397" y="5854"/>
                  </a:lnTo>
                  <a:lnTo>
                    <a:pt x="129781" y="5854"/>
                  </a:lnTo>
                  <a:lnTo>
                    <a:pt x="133731" y="5295"/>
                  </a:lnTo>
                  <a:lnTo>
                    <a:pt x="142278" y="2184"/>
                  </a:lnTo>
                  <a:lnTo>
                    <a:pt x="142913" y="1892"/>
                  </a:lnTo>
                  <a:lnTo>
                    <a:pt x="144602" y="1130"/>
                  </a:lnTo>
                  <a:lnTo>
                    <a:pt x="146913" y="177"/>
                  </a:lnTo>
                  <a:lnTo>
                    <a:pt x="147370" y="0"/>
                  </a:lnTo>
                  <a:close/>
                </a:path>
                <a:path w="177800" h="6350">
                  <a:moveTo>
                    <a:pt x="177241" y="0"/>
                  </a:moveTo>
                  <a:lnTo>
                    <a:pt x="166039" y="0"/>
                  </a:lnTo>
                  <a:lnTo>
                    <a:pt x="166751" y="177"/>
                  </a:lnTo>
                  <a:lnTo>
                    <a:pt x="170027" y="1016"/>
                  </a:lnTo>
                  <a:lnTo>
                    <a:pt x="173291" y="1447"/>
                  </a:lnTo>
                  <a:lnTo>
                    <a:pt x="176758" y="177"/>
                  </a:lnTo>
                  <a:lnTo>
                    <a:pt x="177241" y="0"/>
                  </a:lnTo>
                  <a:close/>
                </a:path>
              </a:pathLst>
            </a:custGeom>
            <a:solidFill>
              <a:srgbClr val="45454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0" name="object 220"/>
            <p:cNvSpPr/>
            <p:nvPr/>
          </p:nvSpPr>
          <p:spPr>
            <a:xfrm>
              <a:off x="4052341" y="4896345"/>
              <a:ext cx="233045" cy="23495"/>
            </a:xfrm>
            <a:custGeom>
              <a:avLst/>
              <a:gdLst/>
              <a:ahLst/>
              <a:cxnLst/>
              <a:rect l="l" t="t" r="r" b="b"/>
              <a:pathLst>
                <a:path w="233045" h="23495">
                  <a:moveTo>
                    <a:pt x="13369" y="6794"/>
                  </a:moveTo>
                  <a:lnTo>
                    <a:pt x="7912" y="6794"/>
                  </a:lnTo>
                  <a:lnTo>
                    <a:pt x="27139" y="14706"/>
                  </a:lnTo>
                  <a:lnTo>
                    <a:pt x="29400" y="20993"/>
                  </a:lnTo>
                  <a:lnTo>
                    <a:pt x="51473" y="23190"/>
                  </a:lnTo>
                  <a:lnTo>
                    <a:pt x="56955" y="20510"/>
                  </a:lnTo>
                  <a:lnTo>
                    <a:pt x="52603" y="20510"/>
                  </a:lnTo>
                  <a:lnTo>
                    <a:pt x="30530" y="18300"/>
                  </a:lnTo>
                  <a:lnTo>
                    <a:pt x="28841" y="13157"/>
                  </a:lnTo>
                  <a:lnTo>
                    <a:pt x="13369" y="6794"/>
                  </a:lnTo>
                  <a:close/>
                </a:path>
                <a:path w="233045" h="23495">
                  <a:moveTo>
                    <a:pt x="130261" y="18407"/>
                  </a:moveTo>
                  <a:lnTo>
                    <a:pt x="117919" y="18407"/>
                  </a:lnTo>
                  <a:lnTo>
                    <a:pt x="124434" y="19240"/>
                  </a:lnTo>
                  <a:lnTo>
                    <a:pt x="130247" y="20784"/>
                  </a:lnTo>
                  <a:lnTo>
                    <a:pt x="136102" y="22039"/>
                  </a:lnTo>
                  <a:lnTo>
                    <a:pt x="142486" y="22882"/>
                  </a:lnTo>
                  <a:lnTo>
                    <a:pt x="149885" y="23190"/>
                  </a:lnTo>
                  <a:lnTo>
                    <a:pt x="159499" y="23190"/>
                  </a:lnTo>
                  <a:lnTo>
                    <a:pt x="163461" y="22631"/>
                  </a:lnTo>
                  <a:lnTo>
                    <a:pt x="168915" y="20650"/>
                  </a:lnTo>
                  <a:lnTo>
                    <a:pt x="137858" y="20650"/>
                  </a:lnTo>
                  <a:lnTo>
                    <a:pt x="133748" y="19378"/>
                  </a:lnTo>
                  <a:lnTo>
                    <a:pt x="130261" y="18407"/>
                  </a:lnTo>
                  <a:close/>
                </a:path>
                <a:path w="233045" h="23495">
                  <a:moveTo>
                    <a:pt x="77691" y="15278"/>
                  </a:moveTo>
                  <a:lnTo>
                    <a:pt x="72961" y="15278"/>
                  </a:lnTo>
                  <a:lnTo>
                    <a:pt x="78612" y="18110"/>
                  </a:lnTo>
                  <a:lnTo>
                    <a:pt x="86537" y="20370"/>
                  </a:lnTo>
                  <a:lnTo>
                    <a:pt x="89369" y="22555"/>
                  </a:lnTo>
                  <a:lnTo>
                    <a:pt x="99542" y="22059"/>
                  </a:lnTo>
                  <a:lnTo>
                    <a:pt x="107014" y="20985"/>
                  </a:lnTo>
                  <a:lnTo>
                    <a:pt x="110935" y="19862"/>
                  </a:lnTo>
                  <a:lnTo>
                    <a:pt x="87947" y="19862"/>
                  </a:lnTo>
                  <a:lnTo>
                    <a:pt x="86817" y="17970"/>
                  </a:lnTo>
                  <a:lnTo>
                    <a:pt x="78905" y="15697"/>
                  </a:lnTo>
                  <a:lnTo>
                    <a:pt x="77691" y="15278"/>
                  </a:lnTo>
                  <a:close/>
                </a:path>
                <a:path w="233045" h="23495">
                  <a:moveTo>
                    <a:pt x="184810" y="14008"/>
                  </a:moveTo>
                  <a:lnTo>
                    <a:pt x="177749" y="14579"/>
                  </a:lnTo>
                  <a:lnTo>
                    <a:pt x="165303" y="19100"/>
                  </a:lnTo>
                  <a:lnTo>
                    <a:pt x="158229" y="20650"/>
                  </a:lnTo>
                  <a:lnTo>
                    <a:pt x="168915" y="20650"/>
                  </a:lnTo>
                  <a:lnTo>
                    <a:pt x="175907" y="18110"/>
                  </a:lnTo>
                  <a:lnTo>
                    <a:pt x="183261" y="15849"/>
                  </a:lnTo>
                  <a:lnTo>
                    <a:pt x="194959" y="15849"/>
                  </a:lnTo>
                  <a:lnTo>
                    <a:pt x="184810" y="14008"/>
                  </a:lnTo>
                  <a:close/>
                </a:path>
                <a:path w="233045" h="23495">
                  <a:moveTo>
                    <a:pt x="71551" y="13157"/>
                  </a:moveTo>
                  <a:lnTo>
                    <a:pt x="56857" y="17741"/>
                  </a:lnTo>
                  <a:lnTo>
                    <a:pt x="52603" y="20510"/>
                  </a:lnTo>
                  <a:lnTo>
                    <a:pt x="56955" y="20510"/>
                  </a:lnTo>
                  <a:lnTo>
                    <a:pt x="58280" y="19862"/>
                  </a:lnTo>
                  <a:lnTo>
                    <a:pt x="72961" y="15278"/>
                  </a:lnTo>
                  <a:lnTo>
                    <a:pt x="77691" y="15278"/>
                  </a:lnTo>
                  <a:lnTo>
                    <a:pt x="71551" y="13157"/>
                  </a:lnTo>
                  <a:close/>
                </a:path>
                <a:path w="233045" h="23495">
                  <a:moveTo>
                    <a:pt x="119135" y="16317"/>
                  </a:moveTo>
                  <a:lnTo>
                    <a:pt x="112772" y="17048"/>
                  </a:lnTo>
                  <a:lnTo>
                    <a:pt x="106091" y="18414"/>
                  </a:lnTo>
                  <a:lnTo>
                    <a:pt x="98132" y="19380"/>
                  </a:lnTo>
                  <a:lnTo>
                    <a:pt x="87947" y="19862"/>
                  </a:lnTo>
                  <a:lnTo>
                    <a:pt x="110935" y="19862"/>
                  </a:lnTo>
                  <a:lnTo>
                    <a:pt x="112626" y="19378"/>
                  </a:lnTo>
                  <a:lnTo>
                    <a:pt x="117919" y="18407"/>
                  </a:lnTo>
                  <a:lnTo>
                    <a:pt x="130261" y="18407"/>
                  </a:lnTo>
                  <a:lnTo>
                    <a:pt x="126136" y="17259"/>
                  </a:lnTo>
                  <a:lnTo>
                    <a:pt x="119135" y="16317"/>
                  </a:lnTo>
                  <a:close/>
                </a:path>
                <a:path w="233045" h="23495">
                  <a:moveTo>
                    <a:pt x="194959" y="15849"/>
                  </a:moveTo>
                  <a:lnTo>
                    <a:pt x="183261" y="15849"/>
                  </a:lnTo>
                  <a:lnTo>
                    <a:pt x="195707" y="18110"/>
                  </a:lnTo>
                  <a:lnTo>
                    <a:pt x="200228" y="19812"/>
                  </a:lnTo>
                  <a:lnTo>
                    <a:pt x="209952" y="16268"/>
                  </a:lnTo>
                  <a:lnTo>
                    <a:pt x="197269" y="16268"/>
                  </a:lnTo>
                  <a:lnTo>
                    <a:pt x="194959" y="15849"/>
                  </a:lnTo>
                  <a:close/>
                </a:path>
                <a:path w="233045" h="23495">
                  <a:moveTo>
                    <a:pt x="228875" y="6590"/>
                  </a:moveTo>
                  <a:lnTo>
                    <a:pt x="217538" y="10706"/>
                  </a:lnTo>
                  <a:lnTo>
                    <a:pt x="212128" y="12217"/>
                  </a:lnTo>
                  <a:lnTo>
                    <a:pt x="201358" y="16128"/>
                  </a:lnTo>
                  <a:lnTo>
                    <a:pt x="197269" y="16268"/>
                  </a:lnTo>
                  <a:lnTo>
                    <a:pt x="209952" y="16268"/>
                  </a:lnTo>
                  <a:lnTo>
                    <a:pt x="210997" y="15887"/>
                  </a:lnTo>
                  <a:lnTo>
                    <a:pt x="215011" y="13385"/>
                  </a:lnTo>
                  <a:lnTo>
                    <a:pt x="223989" y="11887"/>
                  </a:lnTo>
                  <a:lnTo>
                    <a:pt x="227952" y="9055"/>
                  </a:lnTo>
                  <a:lnTo>
                    <a:pt x="228875" y="6590"/>
                  </a:lnTo>
                  <a:close/>
                </a:path>
                <a:path w="233045" h="23495">
                  <a:moveTo>
                    <a:pt x="9601" y="5245"/>
                  </a:moveTo>
                  <a:lnTo>
                    <a:pt x="0" y="7366"/>
                  </a:lnTo>
                  <a:lnTo>
                    <a:pt x="7912" y="6794"/>
                  </a:lnTo>
                  <a:lnTo>
                    <a:pt x="13369" y="6794"/>
                  </a:lnTo>
                  <a:lnTo>
                    <a:pt x="9601" y="5245"/>
                  </a:lnTo>
                  <a:close/>
                </a:path>
                <a:path w="233045" h="23495">
                  <a:moveTo>
                    <a:pt x="233045" y="0"/>
                  </a:moveTo>
                  <a:lnTo>
                    <a:pt x="231343" y="0"/>
                  </a:lnTo>
                  <a:lnTo>
                    <a:pt x="228875" y="6590"/>
                  </a:lnTo>
                  <a:lnTo>
                    <a:pt x="229082" y="6515"/>
                  </a:lnTo>
                  <a:lnTo>
                    <a:pt x="233045" y="0"/>
                  </a:lnTo>
                  <a:close/>
                </a:path>
              </a:pathLst>
            </a:custGeom>
            <a:solidFill>
              <a:srgbClr val="BCBE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1" name="object 221"/>
            <p:cNvSpPr/>
            <p:nvPr/>
          </p:nvSpPr>
          <p:spPr>
            <a:xfrm>
              <a:off x="3979646" y="4897767"/>
              <a:ext cx="78740" cy="17145"/>
            </a:xfrm>
            <a:custGeom>
              <a:avLst/>
              <a:gdLst/>
              <a:ahLst/>
              <a:cxnLst/>
              <a:rect l="l" t="t" r="r" b="b"/>
              <a:pathLst>
                <a:path w="78739" h="17145">
                  <a:moveTo>
                    <a:pt x="74104" y="6934"/>
                  </a:moveTo>
                  <a:lnTo>
                    <a:pt x="61798" y="3111"/>
                  </a:lnTo>
                  <a:lnTo>
                    <a:pt x="57188" y="2692"/>
                  </a:lnTo>
                  <a:lnTo>
                    <a:pt x="52463" y="2260"/>
                  </a:lnTo>
                  <a:lnTo>
                    <a:pt x="48729" y="1701"/>
                  </a:lnTo>
                  <a:lnTo>
                    <a:pt x="46774" y="1409"/>
                  </a:lnTo>
                  <a:lnTo>
                    <a:pt x="43980" y="990"/>
                  </a:lnTo>
                  <a:lnTo>
                    <a:pt x="38887" y="1409"/>
                  </a:lnTo>
                  <a:lnTo>
                    <a:pt x="31115" y="0"/>
                  </a:lnTo>
                  <a:lnTo>
                    <a:pt x="29413" y="292"/>
                  </a:lnTo>
                  <a:lnTo>
                    <a:pt x="19519" y="2819"/>
                  </a:lnTo>
                  <a:lnTo>
                    <a:pt x="14427" y="3390"/>
                  </a:lnTo>
                  <a:lnTo>
                    <a:pt x="9334" y="3111"/>
                  </a:lnTo>
                  <a:lnTo>
                    <a:pt x="0" y="7213"/>
                  </a:lnTo>
                  <a:lnTo>
                    <a:pt x="8483" y="5092"/>
                  </a:lnTo>
                  <a:lnTo>
                    <a:pt x="14427" y="4521"/>
                  </a:lnTo>
                  <a:lnTo>
                    <a:pt x="20358" y="4521"/>
                  </a:lnTo>
                  <a:lnTo>
                    <a:pt x="24892" y="3390"/>
                  </a:lnTo>
                  <a:lnTo>
                    <a:pt x="31673" y="1701"/>
                  </a:lnTo>
                  <a:lnTo>
                    <a:pt x="38468" y="3530"/>
                  </a:lnTo>
                  <a:lnTo>
                    <a:pt x="43980" y="2692"/>
                  </a:lnTo>
                  <a:lnTo>
                    <a:pt x="52895" y="3962"/>
                  </a:lnTo>
                  <a:lnTo>
                    <a:pt x="61798" y="5651"/>
                  </a:lnTo>
                  <a:lnTo>
                    <a:pt x="74104" y="6934"/>
                  </a:lnTo>
                  <a:close/>
                </a:path>
                <a:path w="78739" h="17145">
                  <a:moveTo>
                    <a:pt x="78346" y="12446"/>
                  </a:moveTo>
                  <a:lnTo>
                    <a:pt x="69862" y="14135"/>
                  </a:lnTo>
                  <a:lnTo>
                    <a:pt x="60528" y="11595"/>
                  </a:lnTo>
                  <a:lnTo>
                    <a:pt x="52044" y="11595"/>
                  </a:lnTo>
                  <a:lnTo>
                    <a:pt x="41008" y="9042"/>
                  </a:lnTo>
                  <a:lnTo>
                    <a:pt x="25311" y="12446"/>
                  </a:lnTo>
                  <a:lnTo>
                    <a:pt x="43561" y="12014"/>
                  </a:lnTo>
                  <a:lnTo>
                    <a:pt x="50342" y="13716"/>
                  </a:lnTo>
                  <a:lnTo>
                    <a:pt x="60109" y="13716"/>
                  </a:lnTo>
                  <a:lnTo>
                    <a:pt x="70713" y="16687"/>
                  </a:lnTo>
                  <a:lnTo>
                    <a:pt x="78346" y="12446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2" name="object 222"/>
            <p:cNvSpPr/>
            <p:nvPr/>
          </p:nvSpPr>
          <p:spPr>
            <a:xfrm>
              <a:off x="4091051" y="4906225"/>
              <a:ext cx="162560" cy="7620"/>
            </a:xfrm>
            <a:custGeom>
              <a:avLst/>
              <a:gdLst/>
              <a:ahLst/>
              <a:cxnLst/>
              <a:rect l="l" t="t" r="r" b="b"/>
              <a:pathLst>
                <a:path w="162560" h="7620">
                  <a:moveTo>
                    <a:pt x="4013" y="3733"/>
                  </a:moveTo>
                  <a:lnTo>
                    <a:pt x="3111" y="3086"/>
                  </a:lnTo>
                  <a:lnTo>
                    <a:pt x="901" y="3086"/>
                  </a:lnTo>
                  <a:lnTo>
                    <a:pt x="0" y="3733"/>
                  </a:lnTo>
                  <a:lnTo>
                    <a:pt x="0" y="5334"/>
                  </a:lnTo>
                  <a:lnTo>
                    <a:pt x="901" y="5969"/>
                  </a:lnTo>
                  <a:lnTo>
                    <a:pt x="3111" y="5969"/>
                  </a:lnTo>
                  <a:lnTo>
                    <a:pt x="4013" y="5334"/>
                  </a:lnTo>
                  <a:lnTo>
                    <a:pt x="4013" y="4533"/>
                  </a:lnTo>
                  <a:lnTo>
                    <a:pt x="4013" y="3733"/>
                  </a:lnTo>
                  <a:close/>
                </a:path>
                <a:path w="162560" h="7620">
                  <a:moveTo>
                    <a:pt x="59448" y="4305"/>
                  </a:moveTo>
                  <a:lnTo>
                    <a:pt x="58559" y="3657"/>
                  </a:lnTo>
                  <a:lnTo>
                    <a:pt x="56337" y="3657"/>
                  </a:lnTo>
                  <a:lnTo>
                    <a:pt x="55435" y="4305"/>
                  </a:lnTo>
                  <a:lnTo>
                    <a:pt x="55435" y="5892"/>
                  </a:lnTo>
                  <a:lnTo>
                    <a:pt x="56337" y="6527"/>
                  </a:lnTo>
                  <a:lnTo>
                    <a:pt x="58559" y="6527"/>
                  </a:lnTo>
                  <a:lnTo>
                    <a:pt x="59448" y="5892"/>
                  </a:lnTo>
                  <a:lnTo>
                    <a:pt x="59448" y="5092"/>
                  </a:lnTo>
                  <a:lnTo>
                    <a:pt x="59448" y="4305"/>
                  </a:lnTo>
                  <a:close/>
                </a:path>
                <a:path w="162560" h="7620">
                  <a:moveTo>
                    <a:pt x="116547" y="5168"/>
                  </a:moveTo>
                  <a:lnTo>
                    <a:pt x="114503" y="4521"/>
                  </a:lnTo>
                  <a:lnTo>
                    <a:pt x="109499" y="4521"/>
                  </a:lnTo>
                  <a:lnTo>
                    <a:pt x="107454" y="5168"/>
                  </a:lnTo>
                  <a:lnTo>
                    <a:pt x="107454" y="6756"/>
                  </a:lnTo>
                  <a:lnTo>
                    <a:pt x="109499" y="7404"/>
                  </a:lnTo>
                  <a:lnTo>
                    <a:pt x="114503" y="7404"/>
                  </a:lnTo>
                  <a:lnTo>
                    <a:pt x="116547" y="6756"/>
                  </a:lnTo>
                  <a:lnTo>
                    <a:pt x="116547" y="5969"/>
                  </a:lnTo>
                  <a:lnTo>
                    <a:pt x="116547" y="5168"/>
                  </a:lnTo>
                  <a:close/>
                </a:path>
                <a:path w="162560" h="7620">
                  <a:moveTo>
                    <a:pt x="162090" y="635"/>
                  </a:moveTo>
                  <a:lnTo>
                    <a:pt x="161188" y="0"/>
                  </a:lnTo>
                  <a:lnTo>
                    <a:pt x="158965" y="0"/>
                  </a:lnTo>
                  <a:lnTo>
                    <a:pt x="158076" y="635"/>
                  </a:lnTo>
                  <a:lnTo>
                    <a:pt x="158076" y="2235"/>
                  </a:lnTo>
                  <a:lnTo>
                    <a:pt x="158965" y="2870"/>
                  </a:lnTo>
                  <a:lnTo>
                    <a:pt x="161188" y="2870"/>
                  </a:lnTo>
                  <a:lnTo>
                    <a:pt x="162090" y="2235"/>
                  </a:lnTo>
                  <a:lnTo>
                    <a:pt x="162090" y="1435"/>
                  </a:lnTo>
                  <a:lnTo>
                    <a:pt x="162090" y="635"/>
                  </a:lnTo>
                  <a:close/>
                </a:path>
              </a:pathLst>
            </a:custGeom>
            <a:solidFill>
              <a:srgbClr val="C2C4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3" name="object 223"/>
            <p:cNvSpPr/>
            <p:nvPr/>
          </p:nvSpPr>
          <p:spPr>
            <a:xfrm>
              <a:off x="4630458" y="4864607"/>
              <a:ext cx="1905" cy="2540"/>
            </a:xfrm>
            <a:custGeom>
              <a:avLst/>
              <a:gdLst/>
              <a:ahLst/>
              <a:cxnLst/>
              <a:rect l="l" t="t" r="r" b="b"/>
              <a:pathLst>
                <a:path w="1904" h="2539">
                  <a:moveTo>
                    <a:pt x="1257" y="762"/>
                  </a:moveTo>
                  <a:lnTo>
                    <a:pt x="990" y="1041"/>
                  </a:lnTo>
                  <a:lnTo>
                    <a:pt x="228" y="2070"/>
                  </a:lnTo>
                  <a:lnTo>
                    <a:pt x="114" y="2235"/>
                  </a:lnTo>
                  <a:lnTo>
                    <a:pt x="0" y="2387"/>
                  </a:lnTo>
                  <a:lnTo>
                    <a:pt x="558" y="2387"/>
                  </a:lnTo>
                  <a:lnTo>
                    <a:pt x="622" y="2235"/>
                  </a:lnTo>
                  <a:lnTo>
                    <a:pt x="698" y="2070"/>
                  </a:lnTo>
                  <a:lnTo>
                    <a:pt x="1143" y="1041"/>
                  </a:lnTo>
                  <a:lnTo>
                    <a:pt x="1257" y="762"/>
                  </a:lnTo>
                  <a:close/>
                </a:path>
                <a:path w="1904" h="2539">
                  <a:moveTo>
                    <a:pt x="1524" y="0"/>
                  </a:moveTo>
                  <a:lnTo>
                    <a:pt x="1257" y="762"/>
                  </a:lnTo>
                  <a:lnTo>
                    <a:pt x="1524" y="482"/>
                  </a:lnTo>
                  <a:lnTo>
                    <a:pt x="1524" y="0"/>
                  </a:lnTo>
                  <a:close/>
                </a:path>
              </a:pathLst>
            </a:custGeom>
            <a:solidFill>
              <a:srgbClr val="ADAFB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4" name="object 224"/>
            <p:cNvSpPr/>
            <p:nvPr/>
          </p:nvSpPr>
          <p:spPr>
            <a:xfrm>
              <a:off x="4630140" y="4866995"/>
              <a:ext cx="1270" cy="635"/>
            </a:xfrm>
            <a:custGeom>
              <a:avLst/>
              <a:gdLst/>
              <a:ahLst/>
              <a:cxnLst/>
              <a:rect l="l" t="t" r="r" b="b"/>
              <a:pathLst>
                <a:path w="1270" h="635">
                  <a:moveTo>
                    <a:pt x="876" y="0"/>
                  </a:moveTo>
                  <a:lnTo>
                    <a:pt x="317" y="0"/>
                  </a:lnTo>
                  <a:lnTo>
                    <a:pt x="203" y="165"/>
                  </a:lnTo>
                  <a:lnTo>
                    <a:pt x="101" y="317"/>
                  </a:lnTo>
                  <a:lnTo>
                    <a:pt x="0" y="482"/>
                  </a:lnTo>
                  <a:lnTo>
                    <a:pt x="647" y="482"/>
                  </a:lnTo>
                  <a:lnTo>
                    <a:pt x="723" y="317"/>
                  </a:lnTo>
                  <a:lnTo>
                    <a:pt x="800" y="165"/>
                  </a:lnTo>
                  <a:lnTo>
                    <a:pt x="876" y="0"/>
                  </a:lnTo>
                  <a:close/>
                </a:path>
              </a:pathLst>
            </a:custGeom>
            <a:solidFill>
              <a:srgbClr val="ABAD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5" name="object 225"/>
            <p:cNvSpPr/>
            <p:nvPr/>
          </p:nvSpPr>
          <p:spPr>
            <a:xfrm>
              <a:off x="4629937" y="4867477"/>
              <a:ext cx="1270" cy="635"/>
            </a:xfrm>
            <a:custGeom>
              <a:avLst/>
              <a:gdLst/>
              <a:ahLst/>
              <a:cxnLst/>
              <a:rect l="l" t="t" r="r" b="b"/>
              <a:pathLst>
                <a:path w="1270" h="635">
                  <a:moveTo>
                    <a:pt x="850" y="0"/>
                  </a:moveTo>
                  <a:lnTo>
                    <a:pt x="203" y="0"/>
                  </a:lnTo>
                  <a:lnTo>
                    <a:pt x="88" y="152"/>
                  </a:lnTo>
                  <a:lnTo>
                    <a:pt x="0" y="317"/>
                  </a:lnTo>
                  <a:lnTo>
                    <a:pt x="698" y="317"/>
                  </a:lnTo>
                  <a:lnTo>
                    <a:pt x="774" y="152"/>
                  </a:lnTo>
                  <a:lnTo>
                    <a:pt x="850" y="0"/>
                  </a:lnTo>
                  <a:close/>
                </a:path>
              </a:pathLst>
            </a:custGeom>
            <a:solidFill>
              <a:srgbClr val="A9ABA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6" name="object 226"/>
            <p:cNvSpPr/>
            <p:nvPr/>
          </p:nvSpPr>
          <p:spPr>
            <a:xfrm>
              <a:off x="4629658" y="4867795"/>
              <a:ext cx="1270" cy="635"/>
            </a:xfrm>
            <a:custGeom>
              <a:avLst/>
              <a:gdLst/>
              <a:ahLst/>
              <a:cxnLst/>
              <a:rect l="l" t="t" r="r" b="b"/>
              <a:pathLst>
                <a:path w="1270" h="635">
                  <a:moveTo>
                    <a:pt x="977" y="0"/>
                  </a:moveTo>
                  <a:lnTo>
                    <a:pt x="279" y="0"/>
                  </a:lnTo>
                  <a:lnTo>
                    <a:pt x="177" y="152"/>
                  </a:lnTo>
                  <a:lnTo>
                    <a:pt x="88" y="317"/>
                  </a:lnTo>
                  <a:lnTo>
                    <a:pt x="0" y="469"/>
                  </a:lnTo>
                  <a:lnTo>
                    <a:pt x="736" y="469"/>
                  </a:lnTo>
                  <a:lnTo>
                    <a:pt x="812" y="317"/>
                  </a:lnTo>
                  <a:lnTo>
                    <a:pt x="901" y="152"/>
                  </a:lnTo>
                  <a:lnTo>
                    <a:pt x="977" y="0"/>
                  </a:lnTo>
                  <a:close/>
                </a:path>
              </a:pathLst>
            </a:custGeom>
            <a:solidFill>
              <a:srgbClr val="A7A9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7" name="object 227"/>
            <p:cNvSpPr/>
            <p:nvPr/>
          </p:nvSpPr>
          <p:spPr>
            <a:xfrm>
              <a:off x="4629480" y="4868265"/>
              <a:ext cx="1270" cy="635"/>
            </a:xfrm>
            <a:custGeom>
              <a:avLst/>
              <a:gdLst/>
              <a:ahLst/>
              <a:cxnLst/>
              <a:rect l="l" t="t" r="r" b="b"/>
              <a:pathLst>
                <a:path w="1270" h="635">
                  <a:moveTo>
                    <a:pt x="914" y="0"/>
                  </a:moveTo>
                  <a:lnTo>
                    <a:pt x="177" y="0"/>
                  </a:lnTo>
                  <a:lnTo>
                    <a:pt x="88" y="165"/>
                  </a:lnTo>
                  <a:lnTo>
                    <a:pt x="0" y="317"/>
                  </a:lnTo>
                  <a:lnTo>
                    <a:pt x="762" y="317"/>
                  </a:lnTo>
                  <a:lnTo>
                    <a:pt x="838" y="165"/>
                  </a:lnTo>
                  <a:lnTo>
                    <a:pt x="914" y="0"/>
                  </a:lnTo>
                  <a:close/>
                </a:path>
              </a:pathLst>
            </a:custGeom>
            <a:solidFill>
              <a:srgbClr val="A5A7A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8" name="object 228"/>
            <p:cNvSpPr/>
            <p:nvPr/>
          </p:nvSpPr>
          <p:spPr>
            <a:xfrm>
              <a:off x="4629315" y="4868582"/>
              <a:ext cx="1270" cy="635"/>
            </a:xfrm>
            <a:custGeom>
              <a:avLst/>
              <a:gdLst/>
              <a:ahLst/>
              <a:cxnLst/>
              <a:rect l="l" t="t" r="r" b="b"/>
              <a:pathLst>
                <a:path w="1270" h="635">
                  <a:moveTo>
                    <a:pt x="927" y="0"/>
                  </a:moveTo>
                  <a:lnTo>
                    <a:pt x="165" y="0"/>
                  </a:lnTo>
                  <a:lnTo>
                    <a:pt x="88" y="165"/>
                  </a:lnTo>
                  <a:lnTo>
                    <a:pt x="0" y="330"/>
                  </a:lnTo>
                  <a:lnTo>
                    <a:pt x="762" y="330"/>
                  </a:lnTo>
                  <a:lnTo>
                    <a:pt x="838" y="165"/>
                  </a:lnTo>
                  <a:lnTo>
                    <a:pt x="927" y="0"/>
                  </a:lnTo>
                  <a:close/>
                </a:path>
              </a:pathLst>
            </a:custGeom>
            <a:solidFill>
              <a:srgbClr val="A3A5A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9" name="object 229"/>
            <p:cNvSpPr/>
            <p:nvPr/>
          </p:nvSpPr>
          <p:spPr>
            <a:xfrm>
              <a:off x="4629163" y="4868913"/>
              <a:ext cx="1270" cy="635"/>
            </a:xfrm>
            <a:custGeom>
              <a:avLst/>
              <a:gdLst/>
              <a:ahLst/>
              <a:cxnLst/>
              <a:rect l="l" t="t" r="r" b="b"/>
              <a:pathLst>
                <a:path w="1270" h="635">
                  <a:moveTo>
                    <a:pt x="914" y="0"/>
                  </a:moveTo>
                  <a:lnTo>
                    <a:pt x="152" y="0"/>
                  </a:lnTo>
                  <a:lnTo>
                    <a:pt x="76" y="152"/>
                  </a:lnTo>
                  <a:lnTo>
                    <a:pt x="0" y="317"/>
                  </a:lnTo>
                  <a:lnTo>
                    <a:pt x="749" y="317"/>
                  </a:lnTo>
                  <a:lnTo>
                    <a:pt x="838" y="152"/>
                  </a:lnTo>
                  <a:lnTo>
                    <a:pt x="914" y="0"/>
                  </a:lnTo>
                  <a:close/>
                </a:path>
              </a:pathLst>
            </a:custGeom>
            <a:solidFill>
              <a:srgbClr val="A1A3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0" name="object 230"/>
            <p:cNvSpPr/>
            <p:nvPr/>
          </p:nvSpPr>
          <p:spPr>
            <a:xfrm>
              <a:off x="4628947" y="4869230"/>
              <a:ext cx="1270" cy="635"/>
            </a:xfrm>
            <a:custGeom>
              <a:avLst/>
              <a:gdLst/>
              <a:ahLst/>
              <a:cxnLst/>
              <a:rect l="l" t="t" r="r" b="b"/>
              <a:pathLst>
                <a:path w="1270" h="635">
                  <a:moveTo>
                    <a:pt x="965" y="0"/>
                  </a:moveTo>
                  <a:lnTo>
                    <a:pt x="215" y="0"/>
                  </a:lnTo>
                  <a:lnTo>
                    <a:pt x="152" y="152"/>
                  </a:lnTo>
                  <a:lnTo>
                    <a:pt x="76" y="304"/>
                  </a:lnTo>
                  <a:lnTo>
                    <a:pt x="0" y="469"/>
                  </a:lnTo>
                  <a:lnTo>
                    <a:pt x="723" y="469"/>
                  </a:lnTo>
                  <a:lnTo>
                    <a:pt x="812" y="304"/>
                  </a:lnTo>
                  <a:lnTo>
                    <a:pt x="889" y="152"/>
                  </a:lnTo>
                  <a:lnTo>
                    <a:pt x="965" y="0"/>
                  </a:lnTo>
                  <a:close/>
                </a:path>
              </a:pathLst>
            </a:custGeom>
            <a:solidFill>
              <a:srgbClr val="9FA1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1" name="object 231"/>
            <p:cNvSpPr/>
            <p:nvPr/>
          </p:nvSpPr>
          <p:spPr>
            <a:xfrm>
              <a:off x="4628756" y="4869700"/>
              <a:ext cx="1270" cy="635"/>
            </a:xfrm>
            <a:custGeom>
              <a:avLst/>
              <a:gdLst/>
              <a:ahLst/>
              <a:cxnLst/>
              <a:rect l="l" t="t" r="r" b="b"/>
              <a:pathLst>
                <a:path w="1270" h="635">
                  <a:moveTo>
                    <a:pt x="914" y="0"/>
                  </a:moveTo>
                  <a:lnTo>
                    <a:pt x="190" y="0"/>
                  </a:lnTo>
                  <a:lnTo>
                    <a:pt x="127" y="165"/>
                  </a:lnTo>
                  <a:lnTo>
                    <a:pt x="63" y="317"/>
                  </a:lnTo>
                  <a:lnTo>
                    <a:pt x="0" y="482"/>
                  </a:lnTo>
                  <a:lnTo>
                    <a:pt x="673" y="482"/>
                  </a:lnTo>
                  <a:lnTo>
                    <a:pt x="762" y="317"/>
                  </a:lnTo>
                  <a:lnTo>
                    <a:pt x="838" y="165"/>
                  </a:lnTo>
                  <a:lnTo>
                    <a:pt x="914" y="0"/>
                  </a:lnTo>
                  <a:close/>
                </a:path>
              </a:pathLst>
            </a:custGeom>
            <a:solidFill>
              <a:srgbClr val="9D9F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2" name="object 232"/>
            <p:cNvSpPr/>
            <p:nvPr/>
          </p:nvSpPr>
          <p:spPr>
            <a:xfrm>
              <a:off x="4628629" y="4870183"/>
              <a:ext cx="1270" cy="635"/>
            </a:xfrm>
            <a:custGeom>
              <a:avLst/>
              <a:gdLst/>
              <a:ahLst/>
              <a:cxnLst/>
              <a:rect l="l" t="t" r="r" b="b"/>
              <a:pathLst>
                <a:path w="1270" h="635">
                  <a:moveTo>
                    <a:pt x="800" y="0"/>
                  </a:moveTo>
                  <a:lnTo>
                    <a:pt x="127" y="0"/>
                  </a:lnTo>
                  <a:lnTo>
                    <a:pt x="63" y="152"/>
                  </a:lnTo>
                  <a:lnTo>
                    <a:pt x="0" y="317"/>
                  </a:lnTo>
                  <a:lnTo>
                    <a:pt x="647" y="317"/>
                  </a:lnTo>
                  <a:lnTo>
                    <a:pt x="723" y="152"/>
                  </a:lnTo>
                  <a:lnTo>
                    <a:pt x="800" y="0"/>
                  </a:lnTo>
                  <a:close/>
                </a:path>
              </a:pathLst>
            </a:custGeom>
            <a:solidFill>
              <a:srgbClr val="9B9DA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3" name="object 233"/>
            <p:cNvSpPr/>
            <p:nvPr/>
          </p:nvSpPr>
          <p:spPr>
            <a:xfrm>
              <a:off x="4628451" y="4870500"/>
              <a:ext cx="1270" cy="635"/>
            </a:xfrm>
            <a:custGeom>
              <a:avLst/>
              <a:gdLst/>
              <a:ahLst/>
              <a:cxnLst/>
              <a:rect l="l" t="t" r="r" b="b"/>
              <a:pathLst>
                <a:path w="1270" h="635">
                  <a:moveTo>
                    <a:pt x="825" y="0"/>
                  </a:moveTo>
                  <a:lnTo>
                    <a:pt x="177" y="0"/>
                  </a:lnTo>
                  <a:lnTo>
                    <a:pt x="139" y="127"/>
                  </a:lnTo>
                  <a:lnTo>
                    <a:pt x="76" y="266"/>
                  </a:lnTo>
                  <a:lnTo>
                    <a:pt x="12" y="419"/>
                  </a:lnTo>
                  <a:lnTo>
                    <a:pt x="584" y="469"/>
                  </a:lnTo>
                  <a:lnTo>
                    <a:pt x="660" y="317"/>
                  </a:lnTo>
                  <a:lnTo>
                    <a:pt x="749" y="152"/>
                  </a:lnTo>
                  <a:lnTo>
                    <a:pt x="825" y="0"/>
                  </a:lnTo>
                  <a:close/>
                </a:path>
              </a:pathLst>
            </a:custGeom>
            <a:solidFill>
              <a:srgbClr val="999B9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4" name="object 234"/>
            <p:cNvSpPr/>
            <p:nvPr/>
          </p:nvSpPr>
          <p:spPr>
            <a:xfrm>
              <a:off x="4628312" y="4870970"/>
              <a:ext cx="1270" cy="635"/>
            </a:xfrm>
            <a:custGeom>
              <a:avLst/>
              <a:gdLst/>
              <a:ahLst/>
              <a:cxnLst/>
              <a:rect l="l" t="t" r="r" b="b"/>
              <a:pathLst>
                <a:path w="1270" h="635">
                  <a:moveTo>
                    <a:pt x="723" y="0"/>
                  </a:moveTo>
                  <a:lnTo>
                    <a:pt x="139" y="0"/>
                  </a:lnTo>
                  <a:lnTo>
                    <a:pt x="63" y="165"/>
                  </a:lnTo>
                  <a:lnTo>
                    <a:pt x="0" y="330"/>
                  </a:lnTo>
                  <a:lnTo>
                    <a:pt x="571" y="330"/>
                  </a:lnTo>
                  <a:lnTo>
                    <a:pt x="647" y="165"/>
                  </a:lnTo>
                  <a:lnTo>
                    <a:pt x="723" y="0"/>
                  </a:lnTo>
                  <a:close/>
                </a:path>
              </a:pathLst>
            </a:custGeom>
            <a:solidFill>
              <a:srgbClr val="97999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5" name="object 235"/>
            <p:cNvSpPr/>
            <p:nvPr/>
          </p:nvSpPr>
          <p:spPr>
            <a:xfrm>
              <a:off x="4628083" y="4871453"/>
              <a:ext cx="1270" cy="635"/>
            </a:xfrm>
            <a:custGeom>
              <a:avLst/>
              <a:gdLst/>
              <a:ahLst/>
              <a:cxnLst/>
              <a:rect l="l" t="t" r="r" b="b"/>
              <a:pathLst>
                <a:path w="1270" h="635">
                  <a:moveTo>
                    <a:pt x="723" y="0"/>
                  </a:moveTo>
                  <a:lnTo>
                    <a:pt x="165" y="0"/>
                  </a:lnTo>
                  <a:lnTo>
                    <a:pt x="76" y="152"/>
                  </a:lnTo>
                  <a:lnTo>
                    <a:pt x="0" y="317"/>
                  </a:lnTo>
                  <a:lnTo>
                    <a:pt x="571" y="317"/>
                  </a:lnTo>
                  <a:lnTo>
                    <a:pt x="647" y="152"/>
                  </a:lnTo>
                  <a:lnTo>
                    <a:pt x="723" y="0"/>
                  </a:lnTo>
                  <a:close/>
                </a:path>
              </a:pathLst>
            </a:custGeom>
            <a:solidFill>
              <a:srgbClr val="95979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6" name="object 236"/>
            <p:cNvSpPr/>
            <p:nvPr/>
          </p:nvSpPr>
          <p:spPr>
            <a:xfrm>
              <a:off x="4627931" y="4871770"/>
              <a:ext cx="1270" cy="635"/>
            </a:xfrm>
            <a:custGeom>
              <a:avLst/>
              <a:gdLst/>
              <a:ahLst/>
              <a:cxnLst/>
              <a:rect l="l" t="t" r="r" b="b"/>
              <a:pathLst>
                <a:path w="1270" h="635">
                  <a:moveTo>
                    <a:pt x="723" y="0"/>
                  </a:moveTo>
                  <a:lnTo>
                    <a:pt x="152" y="0"/>
                  </a:lnTo>
                  <a:lnTo>
                    <a:pt x="76" y="152"/>
                  </a:lnTo>
                  <a:lnTo>
                    <a:pt x="0" y="317"/>
                  </a:lnTo>
                  <a:lnTo>
                    <a:pt x="584" y="317"/>
                  </a:lnTo>
                  <a:lnTo>
                    <a:pt x="647" y="152"/>
                  </a:lnTo>
                  <a:lnTo>
                    <a:pt x="723" y="0"/>
                  </a:lnTo>
                  <a:close/>
                </a:path>
              </a:pathLst>
            </a:custGeom>
            <a:solidFill>
              <a:srgbClr val="93959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7" name="object 237"/>
            <p:cNvSpPr/>
            <p:nvPr/>
          </p:nvSpPr>
          <p:spPr>
            <a:xfrm>
              <a:off x="4627664" y="4872088"/>
              <a:ext cx="1270" cy="635"/>
            </a:xfrm>
            <a:custGeom>
              <a:avLst/>
              <a:gdLst/>
              <a:ahLst/>
              <a:cxnLst/>
              <a:rect l="l" t="t" r="r" b="b"/>
              <a:pathLst>
                <a:path w="1270" h="635">
                  <a:moveTo>
                    <a:pt x="850" y="0"/>
                  </a:moveTo>
                  <a:lnTo>
                    <a:pt x="266" y="0"/>
                  </a:lnTo>
                  <a:lnTo>
                    <a:pt x="177" y="165"/>
                  </a:lnTo>
                  <a:lnTo>
                    <a:pt x="88" y="317"/>
                  </a:lnTo>
                  <a:lnTo>
                    <a:pt x="0" y="482"/>
                  </a:lnTo>
                  <a:lnTo>
                    <a:pt x="622" y="482"/>
                  </a:lnTo>
                  <a:lnTo>
                    <a:pt x="698" y="317"/>
                  </a:lnTo>
                  <a:lnTo>
                    <a:pt x="774" y="165"/>
                  </a:lnTo>
                  <a:lnTo>
                    <a:pt x="850" y="0"/>
                  </a:lnTo>
                  <a:close/>
                </a:path>
              </a:pathLst>
            </a:custGeom>
            <a:solidFill>
              <a:srgbClr val="91939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8" name="object 238"/>
            <p:cNvSpPr/>
            <p:nvPr/>
          </p:nvSpPr>
          <p:spPr>
            <a:xfrm>
              <a:off x="4627473" y="4872570"/>
              <a:ext cx="1270" cy="635"/>
            </a:xfrm>
            <a:custGeom>
              <a:avLst/>
              <a:gdLst/>
              <a:ahLst/>
              <a:cxnLst/>
              <a:rect l="l" t="t" r="r" b="b"/>
              <a:pathLst>
                <a:path w="1270" h="635">
                  <a:moveTo>
                    <a:pt x="812" y="0"/>
                  </a:moveTo>
                  <a:lnTo>
                    <a:pt x="190" y="0"/>
                  </a:lnTo>
                  <a:lnTo>
                    <a:pt x="88" y="152"/>
                  </a:lnTo>
                  <a:lnTo>
                    <a:pt x="0" y="317"/>
                  </a:lnTo>
                  <a:lnTo>
                    <a:pt x="673" y="317"/>
                  </a:lnTo>
                  <a:lnTo>
                    <a:pt x="749" y="152"/>
                  </a:lnTo>
                  <a:lnTo>
                    <a:pt x="812" y="0"/>
                  </a:lnTo>
                  <a:close/>
                </a:path>
              </a:pathLst>
            </a:custGeom>
            <a:solidFill>
              <a:srgbClr val="8F919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9" name="object 239"/>
            <p:cNvSpPr/>
            <p:nvPr/>
          </p:nvSpPr>
          <p:spPr>
            <a:xfrm>
              <a:off x="4627258" y="4872888"/>
              <a:ext cx="1270" cy="635"/>
            </a:xfrm>
            <a:custGeom>
              <a:avLst/>
              <a:gdLst/>
              <a:ahLst/>
              <a:cxnLst/>
              <a:rect l="l" t="t" r="r" b="b"/>
              <a:pathLst>
                <a:path w="1270" h="635">
                  <a:moveTo>
                    <a:pt x="889" y="0"/>
                  </a:moveTo>
                  <a:lnTo>
                    <a:pt x="215" y="0"/>
                  </a:lnTo>
                  <a:lnTo>
                    <a:pt x="114" y="152"/>
                  </a:lnTo>
                  <a:lnTo>
                    <a:pt x="0" y="317"/>
                  </a:lnTo>
                  <a:lnTo>
                    <a:pt x="749" y="317"/>
                  </a:lnTo>
                  <a:lnTo>
                    <a:pt x="825" y="152"/>
                  </a:lnTo>
                  <a:lnTo>
                    <a:pt x="889" y="0"/>
                  </a:lnTo>
                  <a:close/>
                </a:path>
              </a:pathLst>
            </a:custGeom>
            <a:solidFill>
              <a:srgbClr val="8D8F9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0" name="object 240"/>
            <p:cNvSpPr/>
            <p:nvPr/>
          </p:nvSpPr>
          <p:spPr>
            <a:xfrm>
              <a:off x="4627054" y="4873205"/>
              <a:ext cx="1270" cy="635"/>
            </a:xfrm>
            <a:custGeom>
              <a:avLst/>
              <a:gdLst/>
              <a:ahLst/>
              <a:cxnLst/>
              <a:rect l="l" t="t" r="r" b="b"/>
              <a:pathLst>
                <a:path w="1270" h="635">
                  <a:moveTo>
                    <a:pt x="952" y="0"/>
                  </a:moveTo>
                  <a:lnTo>
                    <a:pt x="203" y="0"/>
                  </a:lnTo>
                  <a:lnTo>
                    <a:pt x="114" y="152"/>
                  </a:lnTo>
                  <a:lnTo>
                    <a:pt x="0" y="317"/>
                  </a:lnTo>
                  <a:lnTo>
                    <a:pt x="825" y="317"/>
                  </a:lnTo>
                  <a:lnTo>
                    <a:pt x="889" y="152"/>
                  </a:lnTo>
                  <a:lnTo>
                    <a:pt x="952" y="0"/>
                  </a:lnTo>
                  <a:close/>
                </a:path>
              </a:pathLst>
            </a:custGeom>
            <a:solidFill>
              <a:srgbClr val="8C8E9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1" name="object 241"/>
            <p:cNvSpPr/>
            <p:nvPr/>
          </p:nvSpPr>
          <p:spPr>
            <a:xfrm>
              <a:off x="4626699" y="4873523"/>
              <a:ext cx="1270" cy="635"/>
            </a:xfrm>
            <a:custGeom>
              <a:avLst/>
              <a:gdLst/>
              <a:ahLst/>
              <a:cxnLst/>
              <a:rect l="l" t="t" r="r" b="b"/>
              <a:pathLst>
                <a:path w="1270" h="635">
                  <a:moveTo>
                    <a:pt x="1181" y="0"/>
                  </a:moveTo>
                  <a:lnTo>
                    <a:pt x="355" y="0"/>
                  </a:lnTo>
                  <a:lnTo>
                    <a:pt x="241" y="152"/>
                  </a:lnTo>
                  <a:lnTo>
                    <a:pt x="127" y="317"/>
                  </a:lnTo>
                  <a:lnTo>
                    <a:pt x="0" y="469"/>
                  </a:lnTo>
                  <a:lnTo>
                    <a:pt x="977" y="469"/>
                  </a:lnTo>
                  <a:lnTo>
                    <a:pt x="1041" y="317"/>
                  </a:lnTo>
                  <a:lnTo>
                    <a:pt x="1117" y="152"/>
                  </a:lnTo>
                  <a:lnTo>
                    <a:pt x="1181" y="0"/>
                  </a:lnTo>
                  <a:close/>
                </a:path>
              </a:pathLst>
            </a:custGeom>
            <a:solidFill>
              <a:srgbClr val="8A8C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2" name="object 242"/>
            <p:cNvSpPr/>
            <p:nvPr/>
          </p:nvSpPr>
          <p:spPr>
            <a:xfrm>
              <a:off x="4626305" y="4873993"/>
              <a:ext cx="1905" cy="635"/>
            </a:xfrm>
            <a:custGeom>
              <a:avLst/>
              <a:gdLst/>
              <a:ahLst/>
              <a:cxnLst/>
              <a:rect l="l" t="t" r="r" b="b"/>
              <a:pathLst>
                <a:path w="1904" h="635">
                  <a:moveTo>
                    <a:pt x="1257" y="317"/>
                  </a:moveTo>
                  <a:lnTo>
                    <a:pt x="139" y="317"/>
                  </a:lnTo>
                  <a:lnTo>
                    <a:pt x="0" y="482"/>
                  </a:lnTo>
                  <a:lnTo>
                    <a:pt x="1193" y="482"/>
                  </a:lnTo>
                  <a:lnTo>
                    <a:pt x="1257" y="317"/>
                  </a:lnTo>
                  <a:close/>
                </a:path>
                <a:path w="1904" h="635">
                  <a:moveTo>
                    <a:pt x="1371" y="0"/>
                  </a:moveTo>
                  <a:lnTo>
                    <a:pt x="393" y="0"/>
                  </a:lnTo>
                  <a:lnTo>
                    <a:pt x="266" y="165"/>
                  </a:lnTo>
                  <a:lnTo>
                    <a:pt x="1308" y="165"/>
                  </a:lnTo>
                  <a:lnTo>
                    <a:pt x="1371" y="0"/>
                  </a:lnTo>
                  <a:close/>
                </a:path>
              </a:pathLst>
            </a:custGeom>
            <a:solidFill>
              <a:srgbClr val="888A8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3" name="object 243"/>
            <p:cNvSpPr/>
            <p:nvPr/>
          </p:nvSpPr>
          <p:spPr>
            <a:xfrm>
              <a:off x="4626026" y="4874475"/>
              <a:ext cx="1905" cy="635"/>
            </a:xfrm>
            <a:custGeom>
              <a:avLst/>
              <a:gdLst/>
              <a:ahLst/>
              <a:cxnLst/>
              <a:rect l="l" t="t" r="r" b="b"/>
              <a:pathLst>
                <a:path w="1904" h="635">
                  <a:moveTo>
                    <a:pt x="1473" y="0"/>
                  </a:moveTo>
                  <a:lnTo>
                    <a:pt x="279" y="0"/>
                  </a:lnTo>
                  <a:lnTo>
                    <a:pt x="139" y="165"/>
                  </a:lnTo>
                  <a:lnTo>
                    <a:pt x="0" y="317"/>
                  </a:lnTo>
                  <a:lnTo>
                    <a:pt x="1346" y="317"/>
                  </a:lnTo>
                  <a:lnTo>
                    <a:pt x="1409" y="165"/>
                  </a:lnTo>
                  <a:lnTo>
                    <a:pt x="1473" y="0"/>
                  </a:lnTo>
                  <a:close/>
                </a:path>
              </a:pathLst>
            </a:custGeom>
            <a:solidFill>
              <a:srgbClr val="86888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4" name="object 244"/>
            <p:cNvSpPr/>
            <p:nvPr/>
          </p:nvSpPr>
          <p:spPr>
            <a:xfrm>
              <a:off x="4625569" y="4874793"/>
              <a:ext cx="1905" cy="635"/>
            </a:xfrm>
            <a:custGeom>
              <a:avLst/>
              <a:gdLst/>
              <a:ahLst/>
              <a:cxnLst/>
              <a:rect l="l" t="t" r="r" b="b"/>
              <a:pathLst>
                <a:path w="1904" h="635">
                  <a:moveTo>
                    <a:pt x="1803" y="0"/>
                  </a:moveTo>
                  <a:lnTo>
                    <a:pt x="457" y="0"/>
                  </a:lnTo>
                  <a:lnTo>
                    <a:pt x="317" y="165"/>
                  </a:lnTo>
                  <a:lnTo>
                    <a:pt x="152" y="317"/>
                  </a:lnTo>
                  <a:lnTo>
                    <a:pt x="0" y="482"/>
                  </a:lnTo>
                  <a:lnTo>
                    <a:pt x="1587" y="482"/>
                  </a:lnTo>
                  <a:lnTo>
                    <a:pt x="1663" y="317"/>
                  </a:lnTo>
                  <a:lnTo>
                    <a:pt x="1739" y="165"/>
                  </a:lnTo>
                  <a:lnTo>
                    <a:pt x="1803" y="0"/>
                  </a:lnTo>
                  <a:close/>
                </a:path>
              </a:pathLst>
            </a:custGeom>
            <a:solidFill>
              <a:srgbClr val="84868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5" name="object 245"/>
            <p:cNvSpPr/>
            <p:nvPr/>
          </p:nvSpPr>
          <p:spPr>
            <a:xfrm>
              <a:off x="4625238" y="4875275"/>
              <a:ext cx="2540" cy="635"/>
            </a:xfrm>
            <a:custGeom>
              <a:avLst/>
              <a:gdLst/>
              <a:ahLst/>
              <a:cxnLst/>
              <a:rect l="l" t="t" r="r" b="b"/>
              <a:pathLst>
                <a:path w="2539" h="635">
                  <a:moveTo>
                    <a:pt x="1917" y="0"/>
                  </a:moveTo>
                  <a:lnTo>
                    <a:pt x="330" y="0"/>
                  </a:lnTo>
                  <a:lnTo>
                    <a:pt x="165" y="152"/>
                  </a:lnTo>
                  <a:lnTo>
                    <a:pt x="0" y="317"/>
                  </a:lnTo>
                  <a:lnTo>
                    <a:pt x="1752" y="317"/>
                  </a:lnTo>
                  <a:lnTo>
                    <a:pt x="1841" y="152"/>
                  </a:lnTo>
                  <a:lnTo>
                    <a:pt x="1917" y="0"/>
                  </a:lnTo>
                  <a:close/>
                </a:path>
              </a:pathLst>
            </a:custGeom>
            <a:solidFill>
              <a:srgbClr val="82848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6" name="object 246"/>
            <p:cNvSpPr/>
            <p:nvPr/>
          </p:nvSpPr>
          <p:spPr>
            <a:xfrm>
              <a:off x="4624705" y="4875593"/>
              <a:ext cx="2540" cy="635"/>
            </a:xfrm>
            <a:custGeom>
              <a:avLst/>
              <a:gdLst/>
              <a:ahLst/>
              <a:cxnLst/>
              <a:rect l="l" t="t" r="r" b="b"/>
              <a:pathLst>
                <a:path w="2539" h="635">
                  <a:moveTo>
                    <a:pt x="2286" y="0"/>
                  </a:moveTo>
                  <a:lnTo>
                    <a:pt x="533" y="0"/>
                  </a:lnTo>
                  <a:lnTo>
                    <a:pt x="355" y="152"/>
                  </a:lnTo>
                  <a:lnTo>
                    <a:pt x="177" y="317"/>
                  </a:lnTo>
                  <a:lnTo>
                    <a:pt x="50" y="419"/>
                  </a:lnTo>
                  <a:lnTo>
                    <a:pt x="2006" y="469"/>
                  </a:lnTo>
                  <a:lnTo>
                    <a:pt x="2108" y="317"/>
                  </a:lnTo>
                  <a:lnTo>
                    <a:pt x="2197" y="152"/>
                  </a:lnTo>
                  <a:lnTo>
                    <a:pt x="2286" y="0"/>
                  </a:lnTo>
                  <a:close/>
                </a:path>
              </a:pathLst>
            </a:custGeom>
            <a:solidFill>
              <a:srgbClr val="8082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7" name="object 247"/>
            <p:cNvSpPr/>
            <p:nvPr/>
          </p:nvSpPr>
          <p:spPr>
            <a:xfrm>
              <a:off x="4624298" y="4876063"/>
              <a:ext cx="2540" cy="635"/>
            </a:xfrm>
            <a:custGeom>
              <a:avLst/>
              <a:gdLst/>
              <a:ahLst/>
              <a:cxnLst/>
              <a:rect l="l" t="t" r="r" b="b"/>
              <a:pathLst>
                <a:path w="2539" h="635">
                  <a:moveTo>
                    <a:pt x="2413" y="0"/>
                  </a:moveTo>
                  <a:lnTo>
                    <a:pt x="406" y="0"/>
                  </a:lnTo>
                  <a:lnTo>
                    <a:pt x="266" y="114"/>
                  </a:lnTo>
                  <a:lnTo>
                    <a:pt x="127" y="215"/>
                  </a:lnTo>
                  <a:lnTo>
                    <a:pt x="0" y="317"/>
                  </a:lnTo>
                  <a:lnTo>
                    <a:pt x="2209" y="317"/>
                  </a:lnTo>
                  <a:lnTo>
                    <a:pt x="2311" y="165"/>
                  </a:lnTo>
                  <a:lnTo>
                    <a:pt x="2413" y="0"/>
                  </a:lnTo>
                  <a:close/>
                </a:path>
              </a:pathLst>
            </a:custGeom>
            <a:solidFill>
              <a:srgbClr val="7E808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8" name="object 248"/>
            <p:cNvSpPr/>
            <p:nvPr/>
          </p:nvSpPr>
          <p:spPr>
            <a:xfrm>
              <a:off x="4623613" y="4876380"/>
              <a:ext cx="3175" cy="635"/>
            </a:xfrm>
            <a:custGeom>
              <a:avLst/>
              <a:gdLst/>
              <a:ahLst/>
              <a:cxnLst/>
              <a:rect l="l" t="t" r="r" b="b"/>
              <a:pathLst>
                <a:path w="3175" h="635">
                  <a:moveTo>
                    <a:pt x="2895" y="0"/>
                  </a:moveTo>
                  <a:lnTo>
                    <a:pt x="685" y="0"/>
                  </a:lnTo>
                  <a:lnTo>
                    <a:pt x="546" y="114"/>
                  </a:lnTo>
                  <a:lnTo>
                    <a:pt x="241" y="317"/>
                  </a:lnTo>
                  <a:lnTo>
                    <a:pt x="88" y="431"/>
                  </a:lnTo>
                  <a:lnTo>
                    <a:pt x="2540" y="482"/>
                  </a:lnTo>
                  <a:lnTo>
                    <a:pt x="2667" y="317"/>
                  </a:lnTo>
                  <a:lnTo>
                    <a:pt x="2781" y="165"/>
                  </a:lnTo>
                  <a:lnTo>
                    <a:pt x="2895" y="0"/>
                  </a:lnTo>
                  <a:close/>
                </a:path>
              </a:pathLst>
            </a:custGeom>
            <a:solidFill>
              <a:srgbClr val="7C7E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9" name="object 249"/>
            <p:cNvSpPr/>
            <p:nvPr/>
          </p:nvSpPr>
          <p:spPr>
            <a:xfrm>
              <a:off x="4623117" y="4876863"/>
              <a:ext cx="3175" cy="635"/>
            </a:xfrm>
            <a:custGeom>
              <a:avLst/>
              <a:gdLst/>
              <a:ahLst/>
              <a:cxnLst/>
              <a:rect l="l" t="t" r="r" b="b"/>
              <a:pathLst>
                <a:path w="3175" h="635">
                  <a:moveTo>
                    <a:pt x="3035" y="0"/>
                  </a:moveTo>
                  <a:lnTo>
                    <a:pt x="495" y="0"/>
                  </a:lnTo>
                  <a:lnTo>
                    <a:pt x="342" y="101"/>
                  </a:lnTo>
                  <a:lnTo>
                    <a:pt x="177" y="215"/>
                  </a:lnTo>
                  <a:lnTo>
                    <a:pt x="0" y="317"/>
                  </a:lnTo>
                  <a:lnTo>
                    <a:pt x="2781" y="317"/>
                  </a:lnTo>
                  <a:lnTo>
                    <a:pt x="2908" y="152"/>
                  </a:lnTo>
                  <a:lnTo>
                    <a:pt x="3035" y="0"/>
                  </a:lnTo>
                  <a:close/>
                </a:path>
              </a:pathLst>
            </a:custGeom>
            <a:solidFill>
              <a:srgbClr val="7B7C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0" name="object 250"/>
            <p:cNvSpPr/>
            <p:nvPr/>
          </p:nvSpPr>
          <p:spPr>
            <a:xfrm>
              <a:off x="4622228" y="4877180"/>
              <a:ext cx="3810" cy="635"/>
            </a:xfrm>
            <a:custGeom>
              <a:avLst/>
              <a:gdLst/>
              <a:ahLst/>
              <a:cxnLst/>
              <a:rect l="l" t="t" r="r" b="b"/>
              <a:pathLst>
                <a:path w="3810" h="635">
                  <a:moveTo>
                    <a:pt x="3670" y="0"/>
                  </a:moveTo>
                  <a:lnTo>
                    <a:pt x="889" y="0"/>
                  </a:lnTo>
                  <a:lnTo>
                    <a:pt x="609" y="152"/>
                  </a:lnTo>
                  <a:lnTo>
                    <a:pt x="317" y="317"/>
                  </a:lnTo>
                  <a:lnTo>
                    <a:pt x="0" y="469"/>
                  </a:lnTo>
                  <a:lnTo>
                    <a:pt x="3225" y="469"/>
                  </a:lnTo>
                  <a:lnTo>
                    <a:pt x="3390" y="317"/>
                  </a:lnTo>
                  <a:lnTo>
                    <a:pt x="3530" y="152"/>
                  </a:lnTo>
                  <a:lnTo>
                    <a:pt x="3670" y="0"/>
                  </a:lnTo>
                  <a:close/>
                </a:path>
              </a:pathLst>
            </a:custGeom>
            <a:solidFill>
              <a:srgbClr val="797A7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1" name="object 251"/>
            <p:cNvSpPr/>
            <p:nvPr/>
          </p:nvSpPr>
          <p:spPr>
            <a:xfrm>
              <a:off x="4621009" y="4877650"/>
              <a:ext cx="4445" cy="635"/>
            </a:xfrm>
            <a:custGeom>
              <a:avLst/>
              <a:gdLst/>
              <a:ahLst/>
              <a:cxnLst/>
              <a:rect l="l" t="t" r="r" b="b"/>
              <a:pathLst>
                <a:path w="4445" h="635">
                  <a:moveTo>
                    <a:pt x="4445" y="0"/>
                  </a:moveTo>
                  <a:lnTo>
                    <a:pt x="1219" y="0"/>
                  </a:lnTo>
                  <a:lnTo>
                    <a:pt x="1092" y="76"/>
                  </a:lnTo>
                  <a:lnTo>
                    <a:pt x="952" y="127"/>
                  </a:lnTo>
                  <a:lnTo>
                    <a:pt x="812" y="190"/>
                  </a:lnTo>
                  <a:lnTo>
                    <a:pt x="431" y="355"/>
                  </a:lnTo>
                  <a:lnTo>
                    <a:pt x="0" y="508"/>
                  </a:lnTo>
                  <a:lnTo>
                    <a:pt x="3937" y="508"/>
                  </a:lnTo>
                  <a:lnTo>
                    <a:pt x="4102" y="355"/>
                  </a:lnTo>
                  <a:lnTo>
                    <a:pt x="4267" y="190"/>
                  </a:lnTo>
                  <a:lnTo>
                    <a:pt x="4394" y="76"/>
                  </a:lnTo>
                  <a:close/>
                </a:path>
              </a:pathLst>
            </a:custGeom>
            <a:solidFill>
              <a:srgbClr val="7778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2" name="object 252"/>
            <p:cNvSpPr/>
            <p:nvPr/>
          </p:nvSpPr>
          <p:spPr>
            <a:xfrm>
              <a:off x="4619866" y="4878158"/>
              <a:ext cx="5080" cy="635"/>
            </a:xfrm>
            <a:custGeom>
              <a:avLst/>
              <a:gdLst/>
              <a:ahLst/>
              <a:cxnLst/>
              <a:rect l="l" t="t" r="r" b="b"/>
              <a:pathLst>
                <a:path w="5079" h="635">
                  <a:moveTo>
                    <a:pt x="5080" y="0"/>
                  </a:moveTo>
                  <a:lnTo>
                    <a:pt x="1143" y="0"/>
                  </a:lnTo>
                  <a:lnTo>
                    <a:pt x="977" y="63"/>
                  </a:lnTo>
                  <a:lnTo>
                    <a:pt x="647" y="165"/>
                  </a:lnTo>
                  <a:lnTo>
                    <a:pt x="431" y="215"/>
                  </a:lnTo>
                  <a:lnTo>
                    <a:pt x="215" y="279"/>
                  </a:lnTo>
                  <a:lnTo>
                    <a:pt x="0" y="317"/>
                  </a:lnTo>
                  <a:lnTo>
                    <a:pt x="4711" y="317"/>
                  </a:lnTo>
                  <a:lnTo>
                    <a:pt x="4838" y="215"/>
                  </a:lnTo>
                  <a:lnTo>
                    <a:pt x="5016" y="50"/>
                  </a:lnTo>
                  <a:close/>
                </a:path>
              </a:pathLst>
            </a:custGeom>
            <a:solidFill>
              <a:srgbClr val="75767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3" name="object 253"/>
            <p:cNvSpPr/>
            <p:nvPr/>
          </p:nvSpPr>
          <p:spPr>
            <a:xfrm>
              <a:off x="4617529" y="4878476"/>
              <a:ext cx="7620" cy="635"/>
            </a:xfrm>
            <a:custGeom>
              <a:avLst/>
              <a:gdLst/>
              <a:ahLst/>
              <a:cxnLst/>
              <a:rect l="l" t="t" r="r" b="b"/>
              <a:pathLst>
                <a:path w="7620" h="635">
                  <a:moveTo>
                    <a:pt x="7048" y="0"/>
                  </a:moveTo>
                  <a:lnTo>
                    <a:pt x="2336" y="0"/>
                  </a:lnTo>
                  <a:lnTo>
                    <a:pt x="2120" y="50"/>
                  </a:lnTo>
                  <a:lnTo>
                    <a:pt x="1828" y="101"/>
                  </a:lnTo>
                  <a:lnTo>
                    <a:pt x="1638" y="127"/>
                  </a:lnTo>
                  <a:lnTo>
                    <a:pt x="1473" y="165"/>
                  </a:lnTo>
                  <a:lnTo>
                    <a:pt x="685" y="317"/>
                  </a:lnTo>
                  <a:lnTo>
                    <a:pt x="228" y="419"/>
                  </a:lnTo>
                  <a:lnTo>
                    <a:pt x="0" y="482"/>
                  </a:lnTo>
                  <a:lnTo>
                    <a:pt x="6451" y="482"/>
                  </a:lnTo>
                  <a:lnTo>
                    <a:pt x="6604" y="381"/>
                  </a:lnTo>
                  <a:lnTo>
                    <a:pt x="6858" y="165"/>
                  </a:lnTo>
                  <a:lnTo>
                    <a:pt x="7048" y="0"/>
                  </a:lnTo>
                  <a:close/>
                </a:path>
              </a:pathLst>
            </a:custGeom>
            <a:solidFill>
              <a:srgbClr val="73747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4" name="object 254"/>
            <p:cNvSpPr/>
            <p:nvPr/>
          </p:nvSpPr>
          <p:spPr>
            <a:xfrm>
              <a:off x="4616348" y="4878958"/>
              <a:ext cx="8255" cy="635"/>
            </a:xfrm>
            <a:custGeom>
              <a:avLst/>
              <a:gdLst/>
              <a:ahLst/>
              <a:cxnLst/>
              <a:rect l="l" t="t" r="r" b="b"/>
              <a:pathLst>
                <a:path w="8254" h="635">
                  <a:moveTo>
                    <a:pt x="7632" y="0"/>
                  </a:moveTo>
                  <a:lnTo>
                    <a:pt x="1181" y="0"/>
                  </a:lnTo>
                  <a:lnTo>
                    <a:pt x="546" y="152"/>
                  </a:lnTo>
                  <a:lnTo>
                    <a:pt x="177" y="254"/>
                  </a:lnTo>
                  <a:lnTo>
                    <a:pt x="0" y="317"/>
                  </a:lnTo>
                  <a:lnTo>
                    <a:pt x="7200" y="317"/>
                  </a:lnTo>
                  <a:lnTo>
                    <a:pt x="7416" y="152"/>
                  </a:lnTo>
                  <a:lnTo>
                    <a:pt x="7632" y="0"/>
                  </a:lnTo>
                  <a:close/>
                </a:path>
              </a:pathLst>
            </a:custGeom>
            <a:solidFill>
              <a:srgbClr val="71727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5" name="object 255"/>
            <p:cNvSpPr/>
            <p:nvPr/>
          </p:nvSpPr>
          <p:spPr>
            <a:xfrm>
              <a:off x="4614837" y="4879276"/>
              <a:ext cx="8890" cy="635"/>
            </a:xfrm>
            <a:custGeom>
              <a:avLst/>
              <a:gdLst/>
              <a:ahLst/>
              <a:cxnLst/>
              <a:rect l="l" t="t" r="r" b="b"/>
              <a:pathLst>
                <a:path w="8889" h="635">
                  <a:moveTo>
                    <a:pt x="8712" y="0"/>
                  </a:moveTo>
                  <a:lnTo>
                    <a:pt x="1511" y="0"/>
                  </a:lnTo>
                  <a:lnTo>
                    <a:pt x="977" y="152"/>
                  </a:lnTo>
                  <a:lnTo>
                    <a:pt x="469" y="317"/>
                  </a:lnTo>
                  <a:lnTo>
                    <a:pt x="0" y="469"/>
                  </a:lnTo>
                  <a:lnTo>
                    <a:pt x="7975" y="469"/>
                  </a:lnTo>
                  <a:lnTo>
                    <a:pt x="8229" y="317"/>
                  </a:lnTo>
                  <a:lnTo>
                    <a:pt x="8382" y="203"/>
                  </a:lnTo>
                  <a:lnTo>
                    <a:pt x="8712" y="0"/>
                  </a:lnTo>
                  <a:close/>
                </a:path>
              </a:pathLst>
            </a:custGeom>
            <a:solidFill>
              <a:srgbClr val="6F707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6" name="object 256"/>
            <p:cNvSpPr/>
            <p:nvPr/>
          </p:nvSpPr>
          <p:spPr>
            <a:xfrm>
              <a:off x="4613948" y="4879746"/>
              <a:ext cx="8890" cy="635"/>
            </a:xfrm>
            <a:custGeom>
              <a:avLst/>
              <a:gdLst/>
              <a:ahLst/>
              <a:cxnLst/>
              <a:rect l="l" t="t" r="r" b="b"/>
              <a:pathLst>
                <a:path w="8889" h="635">
                  <a:moveTo>
                    <a:pt x="8864" y="0"/>
                  </a:moveTo>
                  <a:lnTo>
                    <a:pt x="889" y="0"/>
                  </a:lnTo>
                  <a:lnTo>
                    <a:pt x="431" y="165"/>
                  </a:lnTo>
                  <a:lnTo>
                    <a:pt x="0" y="317"/>
                  </a:lnTo>
                  <a:lnTo>
                    <a:pt x="8318" y="317"/>
                  </a:lnTo>
                  <a:lnTo>
                    <a:pt x="8597" y="165"/>
                  </a:lnTo>
                  <a:lnTo>
                    <a:pt x="8864" y="0"/>
                  </a:lnTo>
                  <a:close/>
                </a:path>
              </a:pathLst>
            </a:custGeom>
            <a:solidFill>
              <a:srgbClr val="6D6E7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7" name="object 257"/>
            <p:cNvSpPr/>
            <p:nvPr/>
          </p:nvSpPr>
          <p:spPr>
            <a:xfrm>
              <a:off x="4612729" y="4880063"/>
              <a:ext cx="10160" cy="635"/>
            </a:xfrm>
            <a:custGeom>
              <a:avLst/>
              <a:gdLst/>
              <a:ahLst/>
              <a:cxnLst/>
              <a:rect l="l" t="t" r="r" b="b"/>
              <a:pathLst>
                <a:path w="10160" h="635">
                  <a:moveTo>
                    <a:pt x="9537" y="0"/>
                  </a:moveTo>
                  <a:lnTo>
                    <a:pt x="1219" y="0"/>
                  </a:lnTo>
                  <a:lnTo>
                    <a:pt x="800" y="165"/>
                  </a:lnTo>
                  <a:lnTo>
                    <a:pt x="520" y="266"/>
                  </a:lnTo>
                  <a:lnTo>
                    <a:pt x="393" y="330"/>
                  </a:lnTo>
                  <a:lnTo>
                    <a:pt x="0" y="482"/>
                  </a:lnTo>
                  <a:lnTo>
                    <a:pt x="8623" y="482"/>
                  </a:lnTo>
                  <a:lnTo>
                    <a:pt x="8940" y="330"/>
                  </a:lnTo>
                  <a:lnTo>
                    <a:pt x="9258" y="165"/>
                  </a:lnTo>
                  <a:lnTo>
                    <a:pt x="9537" y="0"/>
                  </a:lnTo>
                  <a:close/>
                </a:path>
              </a:pathLst>
            </a:custGeom>
            <a:solidFill>
              <a:srgbClr val="6B6C6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8" name="object 258"/>
            <p:cNvSpPr/>
            <p:nvPr/>
          </p:nvSpPr>
          <p:spPr>
            <a:xfrm>
              <a:off x="4470883" y="4880546"/>
              <a:ext cx="150495" cy="635"/>
            </a:xfrm>
            <a:custGeom>
              <a:avLst/>
              <a:gdLst/>
              <a:ahLst/>
              <a:cxnLst/>
              <a:rect l="l" t="t" r="r" b="b"/>
              <a:pathLst>
                <a:path w="150495" h="635">
                  <a:moveTo>
                    <a:pt x="546" y="317"/>
                  </a:moveTo>
                  <a:lnTo>
                    <a:pt x="0" y="279"/>
                  </a:lnTo>
                  <a:lnTo>
                    <a:pt x="266" y="317"/>
                  </a:lnTo>
                  <a:lnTo>
                    <a:pt x="546" y="317"/>
                  </a:lnTo>
                  <a:close/>
                </a:path>
                <a:path w="150495" h="635">
                  <a:moveTo>
                    <a:pt x="150469" y="0"/>
                  </a:moveTo>
                  <a:lnTo>
                    <a:pt x="141846" y="0"/>
                  </a:lnTo>
                  <a:lnTo>
                    <a:pt x="141452" y="152"/>
                  </a:lnTo>
                  <a:lnTo>
                    <a:pt x="141071" y="317"/>
                  </a:lnTo>
                  <a:lnTo>
                    <a:pt x="149771" y="317"/>
                  </a:lnTo>
                  <a:lnTo>
                    <a:pt x="150126" y="152"/>
                  </a:lnTo>
                  <a:lnTo>
                    <a:pt x="150469" y="0"/>
                  </a:lnTo>
                  <a:close/>
                </a:path>
              </a:pathLst>
            </a:custGeom>
            <a:solidFill>
              <a:srgbClr val="696A6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9" name="object 259"/>
            <p:cNvSpPr/>
            <p:nvPr/>
          </p:nvSpPr>
          <p:spPr>
            <a:xfrm>
              <a:off x="4471149" y="4880863"/>
              <a:ext cx="149860" cy="635"/>
            </a:xfrm>
            <a:custGeom>
              <a:avLst/>
              <a:gdLst/>
              <a:ahLst/>
              <a:cxnLst/>
              <a:rect l="l" t="t" r="r" b="b"/>
              <a:pathLst>
                <a:path w="149860" h="635">
                  <a:moveTo>
                    <a:pt x="2641" y="482"/>
                  </a:moveTo>
                  <a:lnTo>
                    <a:pt x="2057" y="317"/>
                  </a:lnTo>
                  <a:lnTo>
                    <a:pt x="1333" y="152"/>
                  </a:lnTo>
                  <a:lnTo>
                    <a:pt x="990" y="88"/>
                  </a:lnTo>
                  <a:lnTo>
                    <a:pt x="279" y="0"/>
                  </a:lnTo>
                  <a:lnTo>
                    <a:pt x="0" y="0"/>
                  </a:lnTo>
                  <a:lnTo>
                    <a:pt x="800" y="152"/>
                  </a:lnTo>
                  <a:lnTo>
                    <a:pt x="1358" y="317"/>
                  </a:lnTo>
                  <a:lnTo>
                    <a:pt x="1816" y="482"/>
                  </a:lnTo>
                  <a:lnTo>
                    <a:pt x="2641" y="482"/>
                  </a:lnTo>
                  <a:close/>
                </a:path>
                <a:path w="149860" h="635">
                  <a:moveTo>
                    <a:pt x="149504" y="0"/>
                  </a:moveTo>
                  <a:lnTo>
                    <a:pt x="140804" y="0"/>
                  </a:lnTo>
                  <a:lnTo>
                    <a:pt x="140423" y="152"/>
                  </a:lnTo>
                  <a:lnTo>
                    <a:pt x="140055" y="317"/>
                  </a:lnTo>
                  <a:lnTo>
                    <a:pt x="139687" y="482"/>
                  </a:lnTo>
                  <a:lnTo>
                    <a:pt x="148297" y="482"/>
                  </a:lnTo>
                  <a:lnTo>
                    <a:pt x="148729" y="317"/>
                  </a:lnTo>
                  <a:lnTo>
                    <a:pt x="149136" y="152"/>
                  </a:lnTo>
                  <a:lnTo>
                    <a:pt x="149504" y="0"/>
                  </a:lnTo>
                  <a:close/>
                </a:path>
              </a:pathLst>
            </a:custGeom>
            <a:solidFill>
              <a:srgbClr val="6768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0" name="object 260"/>
            <p:cNvSpPr/>
            <p:nvPr/>
          </p:nvSpPr>
          <p:spPr>
            <a:xfrm>
              <a:off x="4472965" y="4881346"/>
              <a:ext cx="146685" cy="635"/>
            </a:xfrm>
            <a:custGeom>
              <a:avLst/>
              <a:gdLst/>
              <a:ahLst/>
              <a:cxnLst/>
              <a:rect l="l" t="t" r="r" b="b"/>
              <a:pathLst>
                <a:path w="146685" h="635">
                  <a:moveTo>
                    <a:pt x="1778" y="317"/>
                  </a:moveTo>
                  <a:lnTo>
                    <a:pt x="1320" y="152"/>
                  </a:lnTo>
                  <a:lnTo>
                    <a:pt x="825" y="0"/>
                  </a:lnTo>
                  <a:lnTo>
                    <a:pt x="0" y="0"/>
                  </a:lnTo>
                  <a:lnTo>
                    <a:pt x="406" y="152"/>
                  </a:lnTo>
                  <a:lnTo>
                    <a:pt x="774" y="317"/>
                  </a:lnTo>
                  <a:lnTo>
                    <a:pt x="1778" y="317"/>
                  </a:lnTo>
                  <a:close/>
                </a:path>
                <a:path w="146685" h="635">
                  <a:moveTo>
                    <a:pt x="146481" y="0"/>
                  </a:moveTo>
                  <a:lnTo>
                    <a:pt x="137871" y="0"/>
                  </a:lnTo>
                  <a:lnTo>
                    <a:pt x="137515" y="152"/>
                  </a:lnTo>
                  <a:lnTo>
                    <a:pt x="137134" y="317"/>
                  </a:lnTo>
                  <a:lnTo>
                    <a:pt x="145491" y="317"/>
                  </a:lnTo>
                  <a:lnTo>
                    <a:pt x="146011" y="152"/>
                  </a:lnTo>
                  <a:lnTo>
                    <a:pt x="146481" y="0"/>
                  </a:lnTo>
                  <a:close/>
                </a:path>
              </a:pathLst>
            </a:custGeom>
            <a:solidFill>
              <a:srgbClr val="65666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1" name="object 261"/>
            <p:cNvSpPr/>
            <p:nvPr/>
          </p:nvSpPr>
          <p:spPr>
            <a:xfrm>
              <a:off x="4473740" y="4881663"/>
              <a:ext cx="144780" cy="635"/>
            </a:xfrm>
            <a:custGeom>
              <a:avLst/>
              <a:gdLst/>
              <a:ahLst/>
              <a:cxnLst/>
              <a:rect l="l" t="t" r="r" b="b"/>
              <a:pathLst>
                <a:path w="144779" h="635">
                  <a:moveTo>
                    <a:pt x="2133" y="469"/>
                  </a:moveTo>
                  <a:lnTo>
                    <a:pt x="1778" y="317"/>
                  </a:lnTo>
                  <a:lnTo>
                    <a:pt x="1397" y="152"/>
                  </a:lnTo>
                  <a:lnTo>
                    <a:pt x="1003" y="0"/>
                  </a:lnTo>
                  <a:lnTo>
                    <a:pt x="0" y="0"/>
                  </a:lnTo>
                  <a:lnTo>
                    <a:pt x="330" y="152"/>
                  </a:lnTo>
                  <a:lnTo>
                    <a:pt x="647" y="317"/>
                  </a:lnTo>
                  <a:lnTo>
                    <a:pt x="952" y="469"/>
                  </a:lnTo>
                  <a:lnTo>
                    <a:pt x="2133" y="469"/>
                  </a:lnTo>
                  <a:close/>
                </a:path>
                <a:path w="144779" h="635">
                  <a:moveTo>
                    <a:pt x="144716" y="0"/>
                  </a:moveTo>
                  <a:lnTo>
                    <a:pt x="136359" y="0"/>
                  </a:lnTo>
                  <a:lnTo>
                    <a:pt x="136004" y="152"/>
                  </a:lnTo>
                  <a:lnTo>
                    <a:pt x="135648" y="317"/>
                  </a:lnTo>
                  <a:lnTo>
                    <a:pt x="135280" y="469"/>
                  </a:lnTo>
                  <a:lnTo>
                    <a:pt x="142582" y="469"/>
                  </a:lnTo>
                  <a:lnTo>
                    <a:pt x="143446" y="317"/>
                  </a:lnTo>
                  <a:lnTo>
                    <a:pt x="144132" y="152"/>
                  </a:lnTo>
                  <a:lnTo>
                    <a:pt x="144716" y="0"/>
                  </a:lnTo>
                  <a:close/>
                </a:path>
              </a:pathLst>
            </a:custGeom>
            <a:solidFill>
              <a:srgbClr val="6364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2" name="object 262"/>
            <p:cNvSpPr/>
            <p:nvPr/>
          </p:nvSpPr>
          <p:spPr>
            <a:xfrm>
              <a:off x="4474692" y="4882133"/>
              <a:ext cx="142240" cy="635"/>
            </a:xfrm>
            <a:custGeom>
              <a:avLst/>
              <a:gdLst/>
              <a:ahLst/>
              <a:cxnLst/>
              <a:rect l="l" t="t" r="r" b="b"/>
              <a:pathLst>
                <a:path w="142239" h="635">
                  <a:moveTo>
                    <a:pt x="2133" y="482"/>
                  </a:moveTo>
                  <a:lnTo>
                    <a:pt x="1841" y="317"/>
                  </a:lnTo>
                  <a:lnTo>
                    <a:pt x="1511" y="165"/>
                  </a:lnTo>
                  <a:lnTo>
                    <a:pt x="1181" y="0"/>
                  </a:lnTo>
                  <a:lnTo>
                    <a:pt x="0" y="0"/>
                  </a:lnTo>
                  <a:lnTo>
                    <a:pt x="266" y="165"/>
                  </a:lnTo>
                  <a:lnTo>
                    <a:pt x="546" y="317"/>
                  </a:lnTo>
                  <a:lnTo>
                    <a:pt x="812" y="482"/>
                  </a:lnTo>
                  <a:lnTo>
                    <a:pt x="2133" y="482"/>
                  </a:lnTo>
                  <a:close/>
                </a:path>
                <a:path w="142239" h="635">
                  <a:moveTo>
                    <a:pt x="141630" y="0"/>
                  </a:moveTo>
                  <a:lnTo>
                    <a:pt x="134327" y="0"/>
                  </a:lnTo>
                  <a:lnTo>
                    <a:pt x="133985" y="165"/>
                  </a:lnTo>
                  <a:lnTo>
                    <a:pt x="133604" y="317"/>
                  </a:lnTo>
                  <a:lnTo>
                    <a:pt x="133235" y="482"/>
                  </a:lnTo>
                  <a:lnTo>
                    <a:pt x="139674" y="482"/>
                  </a:lnTo>
                  <a:lnTo>
                    <a:pt x="140233" y="317"/>
                  </a:lnTo>
                  <a:lnTo>
                    <a:pt x="140868" y="165"/>
                  </a:lnTo>
                  <a:lnTo>
                    <a:pt x="141630" y="0"/>
                  </a:lnTo>
                  <a:close/>
                </a:path>
              </a:pathLst>
            </a:custGeom>
            <a:solidFill>
              <a:srgbClr val="61626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3" name="object 263"/>
            <p:cNvSpPr/>
            <p:nvPr/>
          </p:nvSpPr>
          <p:spPr>
            <a:xfrm>
              <a:off x="4475505" y="4882616"/>
              <a:ext cx="139065" cy="635"/>
            </a:xfrm>
            <a:custGeom>
              <a:avLst/>
              <a:gdLst/>
              <a:ahLst/>
              <a:cxnLst/>
              <a:rect l="l" t="t" r="r" b="b"/>
              <a:pathLst>
                <a:path w="139064" h="635">
                  <a:moveTo>
                    <a:pt x="1892" y="317"/>
                  </a:moveTo>
                  <a:lnTo>
                    <a:pt x="1612" y="152"/>
                  </a:lnTo>
                  <a:lnTo>
                    <a:pt x="1320" y="0"/>
                  </a:lnTo>
                  <a:lnTo>
                    <a:pt x="0" y="0"/>
                  </a:lnTo>
                  <a:lnTo>
                    <a:pt x="241" y="152"/>
                  </a:lnTo>
                  <a:lnTo>
                    <a:pt x="482" y="317"/>
                  </a:lnTo>
                  <a:lnTo>
                    <a:pt x="1892" y="317"/>
                  </a:lnTo>
                  <a:close/>
                </a:path>
                <a:path w="139064" h="635">
                  <a:moveTo>
                    <a:pt x="112090" y="317"/>
                  </a:moveTo>
                  <a:lnTo>
                    <a:pt x="111442" y="228"/>
                  </a:lnTo>
                  <a:lnTo>
                    <a:pt x="110782" y="177"/>
                  </a:lnTo>
                  <a:lnTo>
                    <a:pt x="110109" y="152"/>
                  </a:lnTo>
                  <a:lnTo>
                    <a:pt x="108648" y="152"/>
                  </a:lnTo>
                  <a:lnTo>
                    <a:pt x="107175" y="228"/>
                  </a:lnTo>
                  <a:lnTo>
                    <a:pt x="106438" y="317"/>
                  </a:lnTo>
                  <a:lnTo>
                    <a:pt x="112090" y="317"/>
                  </a:lnTo>
                  <a:close/>
                </a:path>
                <a:path w="139064" h="635">
                  <a:moveTo>
                    <a:pt x="138861" y="0"/>
                  </a:moveTo>
                  <a:lnTo>
                    <a:pt x="132422" y="0"/>
                  </a:lnTo>
                  <a:lnTo>
                    <a:pt x="132041" y="152"/>
                  </a:lnTo>
                  <a:lnTo>
                    <a:pt x="131673" y="317"/>
                  </a:lnTo>
                  <a:lnTo>
                    <a:pt x="137947" y="317"/>
                  </a:lnTo>
                  <a:lnTo>
                    <a:pt x="138391" y="152"/>
                  </a:lnTo>
                  <a:lnTo>
                    <a:pt x="138861" y="0"/>
                  </a:lnTo>
                  <a:close/>
                </a:path>
              </a:pathLst>
            </a:custGeom>
            <a:solidFill>
              <a:srgbClr val="5E606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4" name="object 264"/>
            <p:cNvSpPr/>
            <p:nvPr/>
          </p:nvSpPr>
          <p:spPr>
            <a:xfrm>
              <a:off x="4475988" y="4882933"/>
              <a:ext cx="137795" cy="635"/>
            </a:xfrm>
            <a:custGeom>
              <a:avLst/>
              <a:gdLst/>
              <a:ahLst/>
              <a:cxnLst/>
              <a:rect l="l" t="t" r="r" b="b"/>
              <a:pathLst>
                <a:path w="137795" h="635">
                  <a:moveTo>
                    <a:pt x="2222" y="469"/>
                  </a:moveTo>
                  <a:lnTo>
                    <a:pt x="1955" y="317"/>
                  </a:lnTo>
                  <a:lnTo>
                    <a:pt x="1689" y="152"/>
                  </a:lnTo>
                  <a:lnTo>
                    <a:pt x="1409" y="0"/>
                  </a:lnTo>
                  <a:lnTo>
                    <a:pt x="0" y="0"/>
                  </a:lnTo>
                  <a:lnTo>
                    <a:pt x="241" y="152"/>
                  </a:lnTo>
                  <a:lnTo>
                    <a:pt x="469" y="317"/>
                  </a:lnTo>
                  <a:lnTo>
                    <a:pt x="698" y="469"/>
                  </a:lnTo>
                  <a:lnTo>
                    <a:pt x="2222" y="469"/>
                  </a:lnTo>
                  <a:close/>
                </a:path>
                <a:path w="137795" h="635">
                  <a:moveTo>
                    <a:pt x="114236" y="469"/>
                  </a:moveTo>
                  <a:lnTo>
                    <a:pt x="113436" y="317"/>
                  </a:lnTo>
                  <a:lnTo>
                    <a:pt x="112598" y="152"/>
                  </a:lnTo>
                  <a:lnTo>
                    <a:pt x="111607" y="0"/>
                  </a:lnTo>
                  <a:lnTo>
                    <a:pt x="105956" y="0"/>
                  </a:lnTo>
                  <a:lnTo>
                    <a:pt x="104736" y="152"/>
                  </a:lnTo>
                  <a:lnTo>
                    <a:pt x="103771" y="317"/>
                  </a:lnTo>
                  <a:lnTo>
                    <a:pt x="102920" y="469"/>
                  </a:lnTo>
                  <a:lnTo>
                    <a:pt x="114236" y="469"/>
                  </a:lnTo>
                  <a:close/>
                </a:path>
                <a:path w="137795" h="635">
                  <a:moveTo>
                    <a:pt x="137464" y="0"/>
                  </a:moveTo>
                  <a:lnTo>
                    <a:pt x="131191" y="0"/>
                  </a:lnTo>
                  <a:lnTo>
                    <a:pt x="130797" y="152"/>
                  </a:lnTo>
                  <a:lnTo>
                    <a:pt x="130403" y="317"/>
                  </a:lnTo>
                  <a:lnTo>
                    <a:pt x="129997" y="469"/>
                  </a:lnTo>
                  <a:lnTo>
                    <a:pt x="136309" y="469"/>
                  </a:lnTo>
                  <a:lnTo>
                    <a:pt x="136664" y="317"/>
                  </a:lnTo>
                  <a:lnTo>
                    <a:pt x="137058" y="152"/>
                  </a:lnTo>
                  <a:lnTo>
                    <a:pt x="137464" y="0"/>
                  </a:lnTo>
                  <a:close/>
                </a:path>
              </a:pathLst>
            </a:custGeom>
            <a:solidFill>
              <a:srgbClr val="5C5D6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5" name="object 265"/>
            <p:cNvSpPr/>
            <p:nvPr/>
          </p:nvSpPr>
          <p:spPr>
            <a:xfrm>
              <a:off x="4476686" y="4883403"/>
              <a:ext cx="135890" cy="635"/>
            </a:xfrm>
            <a:custGeom>
              <a:avLst/>
              <a:gdLst/>
              <a:ahLst/>
              <a:cxnLst/>
              <a:rect l="l" t="t" r="r" b="b"/>
              <a:pathLst>
                <a:path w="135889" h="635">
                  <a:moveTo>
                    <a:pt x="2032" y="330"/>
                  </a:moveTo>
                  <a:lnTo>
                    <a:pt x="1778" y="165"/>
                  </a:lnTo>
                  <a:lnTo>
                    <a:pt x="1524" y="0"/>
                  </a:lnTo>
                  <a:lnTo>
                    <a:pt x="0" y="0"/>
                  </a:lnTo>
                  <a:lnTo>
                    <a:pt x="215" y="165"/>
                  </a:lnTo>
                  <a:lnTo>
                    <a:pt x="431" y="330"/>
                  </a:lnTo>
                  <a:lnTo>
                    <a:pt x="2032" y="330"/>
                  </a:lnTo>
                  <a:close/>
                </a:path>
                <a:path w="135889" h="635">
                  <a:moveTo>
                    <a:pt x="115074" y="330"/>
                  </a:moveTo>
                  <a:lnTo>
                    <a:pt x="114325" y="165"/>
                  </a:lnTo>
                  <a:lnTo>
                    <a:pt x="113538" y="0"/>
                  </a:lnTo>
                  <a:lnTo>
                    <a:pt x="102222" y="0"/>
                  </a:lnTo>
                  <a:lnTo>
                    <a:pt x="101460" y="165"/>
                  </a:lnTo>
                  <a:lnTo>
                    <a:pt x="100749" y="330"/>
                  </a:lnTo>
                  <a:lnTo>
                    <a:pt x="115074" y="330"/>
                  </a:lnTo>
                  <a:close/>
                </a:path>
                <a:path w="135889" h="635">
                  <a:moveTo>
                    <a:pt x="135610" y="0"/>
                  </a:moveTo>
                  <a:lnTo>
                    <a:pt x="129298" y="0"/>
                  </a:lnTo>
                  <a:lnTo>
                    <a:pt x="128879" y="165"/>
                  </a:lnTo>
                  <a:lnTo>
                    <a:pt x="128435" y="330"/>
                  </a:lnTo>
                  <a:lnTo>
                    <a:pt x="134937" y="330"/>
                  </a:lnTo>
                  <a:lnTo>
                    <a:pt x="135255" y="165"/>
                  </a:lnTo>
                  <a:lnTo>
                    <a:pt x="135610" y="0"/>
                  </a:lnTo>
                  <a:close/>
                </a:path>
              </a:pathLst>
            </a:custGeom>
            <a:solidFill>
              <a:srgbClr val="5A5B5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6" name="object 266"/>
            <p:cNvSpPr/>
            <p:nvPr/>
          </p:nvSpPr>
          <p:spPr>
            <a:xfrm>
              <a:off x="4477118" y="4883733"/>
              <a:ext cx="134620" cy="635"/>
            </a:xfrm>
            <a:custGeom>
              <a:avLst/>
              <a:gdLst/>
              <a:ahLst/>
              <a:cxnLst/>
              <a:rect l="l" t="t" r="r" b="b"/>
              <a:pathLst>
                <a:path w="134620" h="635">
                  <a:moveTo>
                    <a:pt x="2362" y="469"/>
                  </a:moveTo>
                  <a:lnTo>
                    <a:pt x="2108" y="317"/>
                  </a:lnTo>
                  <a:lnTo>
                    <a:pt x="1866" y="152"/>
                  </a:lnTo>
                  <a:lnTo>
                    <a:pt x="1600" y="0"/>
                  </a:lnTo>
                  <a:lnTo>
                    <a:pt x="0" y="0"/>
                  </a:lnTo>
                  <a:lnTo>
                    <a:pt x="215" y="152"/>
                  </a:lnTo>
                  <a:lnTo>
                    <a:pt x="419" y="317"/>
                  </a:lnTo>
                  <a:lnTo>
                    <a:pt x="622" y="469"/>
                  </a:lnTo>
                  <a:lnTo>
                    <a:pt x="2362" y="469"/>
                  </a:lnTo>
                  <a:close/>
                </a:path>
                <a:path w="134620" h="635">
                  <a:moveTo>
                    <a:pt x="117055" y="469"/>
                  </a:moveTo>
                  <a:lnTo>
                    <a:pt x="116217" y="317"/>
                  </a:lnTo>
                  <a:lnTo>
                    <a:pt x="115430" y="152"/>
                  </a:lnTo>
                  <a:lnTo>
                    <a:pt x="114642" y="0"/>
                  </a:lnTo>
                  <a:lnTo>
                    <a:pt x="100317" y="0"/>
                  </a:lnTo>
                  <a:lnTo>
                    <a:pt x="99656" y="152"/>
                  </a:lnTo>
                  <a:lnTo>
                    <a:pt x="99034" y="317"/>
                  </a:lnTo>
                  <a:lnTo>
                    <a:pt x="98437" y="469"/>
                  </a:lnTo>
                  <a:lnTo>
                    <a:pt x="117055" y="469"/>
                  </a:lnTo>
                  <a:close/>
                </a:path>
                <a:path w="134620" h="635">
                  <a:moveTo>
                    <a:pt x="134505" y="0"/>
                  </a:moveTo>
                  <a:lnTo>
                    <a:pt x="128003" y="0"/>
                  </a:lnTo>
                  <a:lnTo>
                    <a:pt x="127520" y="152"/>
                  </a:lnTo>
                  <a:lnTo>
                    <a:pt x="127000" y="317"/>
                  </a:lnTo>
                  <a:lnTo>
                    <a:pt x="126403" y="469"/>
                  </a:lnTo>
                  <a:lnTo>
                    <a:pt x="133591" y="469"/>
                  </a:lnTo>
                  <a:lnTo>
                    <a:pt x="133883" y="317"/>
                  </a:lnTo>
                  <a:lnTo>
                    <a:pt x="134188" y="152"/>
                  </a:lnTo>
                  <a:lnTo>
                    <a:pt x="134505" y="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7" name="object 267"/>
            <p:cNvSpPr/>
            <p:nvPr/>
          </p:nvSpPr>
          <p:spPr>
            <a:xfrm>
              <a:off x="4477740" y="4884203"/>
              <a:ext cx="133350" cy="635"/>
            </a:xfrm>
            <a:custGeom>
              <a:avLst/>
              <a:gdLst/>
              <a:ahLst/>
              <a:cxnLst/>
              <a:rect l="l" t="t" r="r" b="b"/>
              <a:pathLst>
                <a:path w="133350" h="635">
                  <a:moveTo>
                    <a:pt x="2260" y="317"/>
                  </a:moveTo>
                  <a:lnTo>
                    <a:pt x="2006" y="152"/>
                  </a:lnTo>
                  <a:lnTo>
                    <a:pt x="1739" y="0"/>
                  </a:lnTo>
                  <a:lnTo>
                    <a:pt x="0" y="0"/>
                  </a:lnTo>
                  <a:lnTo>
                    <a:pt x="203" y="152"/>
                  </a:lnTo>
                  <a:lnTo>
                    <a:pt x="406" y="317"/>
                  </a:lnTo>
                  <a:lnTo>
                    <a:pt x="2260" y="317"/>
                  </a:lnTo>
                  <a:close/>
                </a:path>
                <a:path w="133350" h="635">
                  <a:moveTo>
                    <a:pt x="41186" y="317"/>
                  </a:moveTo>
                  <a:lnTo>
                    <a:pt x="40309" y="254"/>
                  </a:lnTo>
                  <a:lnTo>
                    <a:pt x="39497" y="266"/>
                  </a:lnTo>
                  <a:lnTo>
                    <a:pt x="38722" y="317"/>
                  </a:lnTo>
                  <a:lnTo>
                    <a:pt x="41186" y="317"/>
                  </a:lnTo>
                  <a:close/>
                </a:path>
                <a:path w="133350" h="635">
                  <a:moveTo>
                    <a:pt x="118376" y="317"/>
                  </a:moveTo>
                  <a:lnTo>
                    <a:pt x="117322" y="152"/>
                  </a:lnTo>
                  <a:lnTo>
                    <a:pt x="117017" y="114"/>
                  </a:lnTo>
                  <a:lnTo>
                    <a:pt x="116433" y="0"/>
                  </a:lnTo>
                  <a:lnTo>
                    <a:pt x="97815" y="0"/>
                  </a:lnTo>
                  <a:lnTo>
                    <a:pt x="97243" y="152"/>
                  </a:lnTo>
                  <a:lnTo>
                    <a:pt x="96685" y="317"/>
                  </a:lnTo>
                  <a:lnTo>
                    <a:pt x="118376" y="317"/>
                  </a:lnTo>
                  <a:close/>
                </a:path>
                <a:path w="133350" h="635">
                  <a:moveTo>
                    <a:pt x="132969" y="0"/>
                  </a:moveTo>
                  <a:lnTo>
                    <a:pt x="125780" y="0"/>
                  </a:lnTo>
                  <a:lnTo>
                    <a:pt x="125095" y="152"/>
                  </a:lnTo>
                  <a:lnTo>
                    <a:pt x="124244" y="317"/>
                  </a:lnTo>
                  <a:lnTo>
                    <a:pt x="132410" y="317"/>
                  </a:lnTo>
                  <a:lnTo>
                    <a:pt x="132689" y="152"/>
                  </a:lnTo>
                  <a:lnTo>
                    <a:pt x="132969" y="0"/>
                  </a:lnTo>
                  <a:close/>
                </a:path>
              </a:pathLst>
            </a:custGeom>
            <a:solidFill>
              <a:srgbClr val="56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8" name="object 268"/>
            <p:cNvSpPr/>
            <p:nvPr/>
          </p:nvSpPr>
          <p:spPr>
            <a:xfrm>
              <a:off x="4478147" y="4884521"/>
              <a:ext cx="132080" cy="1270"/>
            </a:xfrm>
            <a:custGeom>
              <a:avLst/>
              <a:gdLst/>
              <a:ahLst/>
              <a:cxnLst/>
              <a:rect l="l" t="t" r="r" b="b"/>
              <a:pathLst>
                <a:path w="132079" h="1270">
                  <a:moveTo>
                    <a:pt x="3060" y="660"/>
                  </a:moveTo>
                  <a:lnTo>
                    <a:pt x="2692" y="482"/>
                  </a:lnTo>
                  <a:lnTo>
                    <a:pt x="2400" y="317"/>
                  </a:lnTo>
                  <a:lnTo>
                    <a:pt x="2120" y="165"/>
                  </a:lnTo>
                  <a:lnTo>
                    <a:pt x="1854" y="0"/>
                  </a:lnTo>
                  <a:lnTo>
                    <a:pt x="0" y="0"/>
                  </a:lnTo>
                  <a:lnTo>
                    <a:pt x="190" y="165"/>
                  </a:lnTo>
                  <a:lnTo>
                    <a:pt x="393" y="317"/>
                  </a:lnTo>
                  <a:lnTo>
                    <a:pt x="584" y="482"/>
                  </a:lnTo>
                  <a:lnTo>
                    <a:pt x="812" y="660"/>
                  </a:lnTo>
                  <a:lnTo>
                    <a:pt x="3060" y="660"/>
                  </a:lnTo>
                  <a:close/>
                </a:path>
                <a:path w="132079" h="1270">
                  <a:moveTo>
                    <a:pt x="44691" y="660"/>
                  </a:moveTo>
                  <a:lnTo>
                    <a:pt x="40779" y="0"/>
                  </a:lnTo>
                  <a:lnTo>
                    <a:pt x="38315" y="0"/>
                  </a:lnTo>
                  <a:lnTo>
                    <a:pt x="34480" y="660"/>
                  </a:lnTo>
                  <a:lnTo>
                    <a:pt x="44691" y="660"/>
                  </a:lnTo>
                  <a:close/>
                </a:path>
                <a:path w="132079" h="1270">
                  <a:moveTo>
                    <a:pt x="132003" y="0"/>
                  </a:moveTo>
                  <a:lnTo>
                    <a:pt x="123837" y="0"/>
                  </a:lnTo>
                  <a:lnTo>
                    <a:pt x="122948" y="127"/>
                  </a:lnTo>
                  <a:lnTo>
                    <a:pt x="122516" y="165"/>
                  </a:lnTo>
                  <a:lnTo>
                    <a:pt x="121488" y="241"/>
                  </a:lnTo>
                  <a:lnTo>
                    <a:pt x="120484" y="241"/>
                  </a:lnTo>
                  <a:lnTo>
                    <a:pt x="119494" y="165"/>
                  </a:lnTo>
                  <a:lnTo>
                    <a:pt x="117970" y="0"/>
                  </a:lnTo>
                  <a:lnTo>
                    <a:pt x="96278" y="0"/>
                  </a:lnTo>
                  <a:lnTo>
                    <a:pt x="95745" y="165"/>
                  </a:lnTo>
                  <a:lnTo>
                    <a:pt x="95237" y="317"/>
                  </a:lnTo>
                  <a:lnTo>
                    <a:pt x="94716" y="482"/>
                  </a:lnTo>
                  <a:lnTo>
                    <a:pt x="94145" y="660"/>
                  </a:lnTo>
                  <a:lnTo>
                    <a:pt x="130860" y="660"/>
                  </a:lnTo>
                  <a:lnTo>
                    <a:pt x="131178" y="482"/>
                  </a:lnTo>
                  <a:lnTo>
                    <a:pt x="131445" y="317"/>
                  </a:lnTo>
                  <a:lnTo>
                    <a:pt x="131584" y="241"/>
                  </a:lnTo>
                  <a:lnTo>
                    <a:pt x="131724" y="165"/>
                  </a:lnTo>
                  <a:lnTo>
                    <a:pt x="132003" y="0"/>
                  </a:lnTo>
                  <a:close/>
                </a:path>
              </a:pathLst>
            </a:custGeom>
            <a:solidFill>
              <a:srgbClr val="53545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9" name="object 269"/>
            <p:cNvSpPr/>
            <p:nvPr/>
          </p:nvSpPr>
          <p:spPr>
            <a:xfrm>
              <a:off x="4478960" y="4885181"/>
              <a:ext cx="130175" cy="635"/>
            </a:xfrm>
            <a:custGeom>
              <a:avLst/>
              <a:gdLst/>
              <a:ahLst/>
              <a:cxnLst/>
              <a:rect l="l" t="t" r="r" b="b"/>
              <a:pathLst>
                <a:path w="130175" h="635">
                  <a:moveTo>
                    <a:pt x="2971" y="317"/>
                  </a:moveTo>
                  <a:lnTo>
                    <a:pt x="2603" y="165"/>
                  </a:lnTo>
                  <a:lnTo>
                    <a:pt x="2247" y="0"/>
                  </a:lnTo>
                  <a:lnTo>
                    <a:pt x="0" y="0"/>
                  </a:lnTo>
                  <a:lnTo>
                    <a:pt x="190" y="165"/>
                  </a:lnTo>
                  <a:lnTo>
                    <a:pt x="368" y="317"/>
                  </a:lnTo>
                  <a:lnTo>
                    <a:pt x="2971" y="317"/>
                  </a:lnTo>
                  <a:close/>
                </a:path>
                <a:path w="130175" h="635">
                  <a:moveTo>
                    <a:pt x="45046" y="317"/>
                  </a:moveTo>
                  <a:lnTo>
                    <a:pt x="44462" y="165"/>
                  </a:lnTo>
                  <a:lnTo>
                    <a:pt x="43878" y="0"/>
                  </a:lnTo>
                  <a:lnTo>
                    <a:pt x="33667" y="0"/>
                  </a:lnTo>
                  <a:lnTo>
                    <a:pt x="33083" y="165"/>
                  </a:lnTo>
                  <a:lnTo>
                    <a:pt x="32524" y="317"/>
                  </a:lnTo>
                  <a:lnTo>
                    <a:pt x="45046" y="317"/>
                  </a:lnTo>
                  <a:close/>
                </a:path>
                <a:path w="130175" h="635">
                  <a:moveTo>
                    <a:pt x="130048" y="0"/>
                  </a:moveTo>
                  <a:lnTo>
                    <a:pt x="93332" y="0"/>
                  </a:lnTo>
                  <a:lnTo>
                    <a:pt x="92849" y="165"/>
                  </a:lnTo>
                  <a:lnTo>
                    <a:pt x="92379" y="317"/>
                  </a:lnTo>
                  <a:lnTo>
                    <a:pt x="102146" y="317"/>
                  </a:lnTo>
                  <a:lnTo>
                    <a:pt x="102514" y="254"/>
                  </a:lnTo>
                  <a:lnTo>
                    <a:pt x="103276" y="165"/>
                  </a:lnTo>
                  <a:lnTo>
                    <a:pt x="104330" y="50"/>
                  </a:lnTo>
                  <a:lnTo>
                    <a:pt x="105371" y="38"/>
                  </a:lnTo>
                  <a:lnTo>
                    <a:pt x="106413" y="165"/>
                  </a:lnTo>
                  <a:lnTo>
                    <a:pt x="106680" y="190"/>
                  </a:lnTo>
                  <a:lnTo>
                    <a:pt x="107200" y="279"/>
                  </a:lnTo>
                  <a:lnTo>
                    <a:pt x="129501" y="317"/>
                  </a:lnTo>
                  <a:lnTo>
                    <a:pt x="129781" y="165"/>
                  </a:lnTo>
                  <a:lnTo>
                    <a:pt x="129984" y="38"/>
                  </a:lnTo>
                  <a:close/>
                </a:path>
              </a:pathLst>
            </a:custGeom>
            <a:solidFill>
              <a:srgbClr val="5151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0" name="object 270"/>
            <p:cNvSpPr/>
            <p:nvPr/>
          </p:nvSpPr>
          <p:spPr>
            <a:xfrm>
              <a:off x="4479328" y="4885499"/>
              <a:ext cx="129539" cy="635"/>
            </a:xfrm>
            <a:custGeom>
              <a:avLst/>
              <a:gdLst/>
              <a:ahLst/>
              <a:cxnLst/>
              <a:rect l="l" t="t" r="r" b="b"/>
              <a:pathLst>
                <a:path w="129539" h="635">
                  <a:moveTo>
                    <a:pt x="3733" y="482"/>
                  </a:moveTo>
                  <a:lnTo>
                    <a:pt x="3352" y="317"/>
                  </a:lnTo>
                  <a:lnTo>
                    <a:pt x="2984" y="165"/>
                  </a:lnTo>
                  <a:lnTo>
                    <a:pt x="2603" y="0"/>
                  </a:lnTo>
                  <a:lnTo>
                    <a:pt x="0" y="0"/>
                  </a:lnTo>
                  <a:lnTo>
                    <a:pt x="190" y="165"/>
                  </a:lnTo>
                  <a:lnTo>
                    <a:pt x="381" y="317"/>
                  </a:lnTo>
                  <a:lnTo>
                    <a:pt x="571" y="482"/>
                  </a:lnTo>
                  <a:lnTo>
                    <a:pt x="3733" y="482"/>
                  </a:lnTo>
                  <a:close/>
                </a:path>
                <a:path w="129539" h="635">
                  <a:moveTo>
                    <a:pt x="46431" y="482"/>
                  </a:moveTo>
                  <a:lnTo>
                    <a:pt x="45847" y="317"/>
                  </a:lnTo>
                  <a:lnTo>
                    <a:pt x="45262" y="165"/>
                  </a:lnTo>
                  <a:lnTo>
                    <a:pt x="44678" y="0"/>
                  </a:lnTo>
                  <a:lnTo>
                    <a:pt x="32156" y="0"/>
                  </a:lnTo>
                  <a:lnTo>
                    <a:pt x="31610" y="165"/>
                  </a:lnTo>
                  <a:lnTo>
                    <a:pt x="31076" y="317"/>
                  </a:lnTo>
                  <a:lnTo>
                    <a:pt x="30543" y="482"/>
                  </a:lnTo>
                  <a:lnTo>
                    <a:pt x="46431" y="482"/>
                  </a:lnTo>
                  <a:close/>
                </a:path>
                <a:path w="129539" h="635">
                  <a:moveTo>
                    <a:pt x="101777" y="0"/>
                  </a:moveTo>
                  <a:lnTo>
                    <a:pt x="92011" y="0"/>
                  </a:lnTo>
                  <a:lnTo>
                    <a:pt x="91541" y="165"/>
                  </a:lnTo>
                  <a:lnTo>
                    <a:pt x="91084" y="317"/>
                  </a:lnTo>
                  <a:lnTo>
                    <a:pt x="90627" y="482"/>
                  </a:lnTo>
                  <a:lnTo>
                    <a:pt x="99669" y="482"/>
                  </a:lnTo>
                  <a:lnTo>
                    <a:pt x="100279" y="317"/>
                  </a:lnTo>
                  <a:lnTo>
                    <a:pt x="100965" y="165"/>
                  </a:lnTo>
                  <a:lnTo>
                    <a:pt x="101777" y="0"/>
                  </a:lnTo>
                  <a:close/>
                </a:path>
                <a:path w="129539" h="635">
                  <a:moveTo>
                    <a:pt x="129133" y="0"/>
                  </a:moveTo>
                  <a:lnTo>
                    <a:pt x="107061" y="0"/>
                  </a:lnTo>
                  <a:lnTo>
                    <a:pt x="107848" y="165"/>
                  </a:lnTo>
                  <a:lnTo>
                    <a:pt x="108534" y="317"/>
                  </a:lnTo>
                  <a:lnTo>
                    <a:pt x="109181" y="482"/>
                  </a:lnTo>
                  <a:lnTo>
                    <a:pt x="128320" y="482"/>
                  </a:lnTo>
                  <a:lnTo>
                    <a:pt x="128600" y="317"/>
                  </a:lnTo>
                  <a:lnTo>
                    <a:pt x="128866" y="165"/>
                  </a:lnTo>
                  <a:lnTo>
                    <a:pt x="129133" y="0"/>
                  </a:lnTo>
                  <a:close/>
                </a:path>
              </a:pathLst>
            </a:custGeom>
            <a:solidFill>
              <a:srgbClr val="4F4F5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1" name="object 271"/>
            <p:cNvSpPr/>
            <p:nvPr/>
          </p:nvSpPr>
          <p:spPr>
            <a:xfrm>
              <a:off x="4479900" y="4885981"/>
              <a:ext cx="128270" cy="635"/>
            </a:xfrm>
            <a:custGeom>
              <a:avLst/>
              <a:gdLst/>
              <a:ahLst/>
              <a:cxnLst/>
              <a:rect l="l" t="t" r="r" b="b"/>
              <a:pathLst>
                <a:path w="128270" h="635">
                  <a:moveTo>
                    <a:pt x="4381" y="469"/>
                  </a:moveTo>
                  <a:lnTo>
                    <a:pt x="3962" y="317"/>
                  </a:lnTo>
                  <a:lnTo>
                    <a:pt x="3556" y="165"/>
                  </a:lnTo>
                  <a:lnTo>
                    <a:pt x="3162" y="0"/>
                  </a:lnTo>
                  <a:lnTo>
                    <a:pt x="0" y="0"/>
                  </a:lnTo>
                  <a:lnTo>
                    <a:pt x="190" y="165"/>
                  </a:lnTo>
                  <a:lnTo>
                    <a:pt x="368" y="317"/>
                  </a:lnTo>
                  <a:lnTo>
                    <a:pt x="558" y="469"/>
                  </a:lnTo>
                  <a:lnTo>
                    <a:pt x="4381" y="469"/>
                  </a:lnTo>
                  <a:close/>
                </a:path>
                <a:path w="128270" h="635">
                  <a:moveTo>
                    <a:pt x="47650" y="469"/>
                  </a:moveTo>
                  <a:lnTo>
                    <a:pt x="47040" y="317"/>
                  </a:lnTo>
                  <a:lnTo>
                    <a:pt x="46443" y="165"/>
                  </a:lnTo>
                  <a:lnTo>
                    <a:pt x="45859" y="0"/>
                  </a:lnTo>
                  <a:lnTo>
                    <a:pt x="29972" y="0"/>
                  </a:lnTo>
                  <a:lnTo>
                    <a:pt x="29451" y="165"/>
                  </a:lnTo>
                  <a:lnTo>
                    <a:pt x="28930" y="317"/>
                  </a:lnTo>
                  <a:lnTo>
                    <a:pt x="28384" y="469"/>
                  </a:lnTo>
                  <a:lnTo>
                    <a:pt x="47650" y="469"/>
                  </a:lnTo>
                  <a:close/>
                </a:path>
                <a:path w="128270" h="635">
                  <a:moveTo>
                    <a:pt x="99098" y="0"/>
                  </a:moveTo>
                  <a:lnTo>
                    <a:pt x="90055" y="0"/>
                  </a:lnTo>
                  <a:lnTo>
                    <a:pt x="89598" y="165"/>
                  </a:lnTo>
                  <a:lnTo>
                    <a:pt x="89166" y="317"/>
                  </a:lnTo>
                  <a:lnTo>
                    <a:pt x="88734" y="469"/>
                  </a:lnTo>
                  <a:lnTo>
                    <a:pt x="97548" y="469"/>
                  </a:lnTo>
                  <a:lnTo>
                    <a:pt x="98031" y="317"/>
                  </a:lnTo>
                  <a:lnTo>
                    <a:pt x="98539" y="165"/>
                  </a:lnTo>
                  <a:lnTo>
                    <a:pt x="99098" y="0"/>
                  </a:lnTo>
                  <a:close/>
                </a:path>
                <a:path w="128270" h="635">
                  <a:moveTo>
                    <a:pt x="127749" y="0"/>
                  </a:moveTo>
                  <a:lnTo>
                    <a:pt x="108610" y="0"/>
                  </a:lnTo>
                  <a:lnTo>
                    <a:pt x="109220" y="165"/>
                  </a:lnTo>
                  <a:lnTo>
                    <a:pt x="109816" y="317"/>
                  </a:lnTo>
                  <a:lnTo>
                    <a:pt x="110388" y="469"/>
                  </a:lnTo>
                  <a:lnTo>
                    <a:pt x="126873" y="469"/>
                  </a:lnTo>
                  <a:lnTo>
                    <a:pt x="127165" y="317"/>
                  </a:lnTo>
                  <a:lnTo>
                    <a:pt x="127469" y="165"/>
                  </a:lnTo>
                  <a:lnTo>
                    <a:pt x="127749" y="0"/>
                  </a:lnTo>
                  <a:close/>
                </a:path>
              </a:pathLst>
            </a:custGeom>
            <a:solidFill>
              <a:srgbClr val="4C4D4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2" name="object 272"/>
            <p:cNvSpPr/>
            <p:nvPr/>
          </p:nvSpPr>
          <p:spPr>
            <a:xfrm>
              <a:off x="4480458" y="4886451"/>
              <a:ext cx="126364" cy="635"/>
            </a:xfrm>
            <a:custGeom>
              <a:avLst/>
              <a:gdLst/>
              <a:ahLst/>
              <a:cxnLst/>
              <a:rect l="l" t="t" r="r" b="b"/>
              <a:pathLst>
                <a:path w="126364" h="635">
                  <a:moveTo>
                    <a:pt x="4737" y="330"/>
                  </a:moveTo>
                  <a:lnTo>
                    <a:pt x="4279" y="165"/>
                  </a:lnTo>
                  <a:lnTo>
                    <a:pt x="3822" y="0"/>
                  </a:lnTo>
                  <a:lnTo>
                    <a:pt x="0" y="0"/>
                  </a:lnTo>
                  <a:lnTo>
                    <a:pt x="190" y="165"/>
                  </a:lnTo>
                  <a:lnTo>
                    <a:pt x="381" y="330"/>
                  </a:lnTo>
                  <a:lnTo>
                    <a:pt x="4737" y="330"/>
                  </a:lnTo>
                  <a:close/>
                </a:path>
                <a:path w="126364" h="635">
                  <a:moveTo>
                    <a:pt x="48336" y="330"/>
                  </a:moveTo>
                  <a:lnTo>
                    <a:pt x="47713" y="165"/>
                  </a:lnTo>
                  <a:lnTo>
                    <a:pt x="47091" y="0"/>
                  </a:lnTo>
                  <a:lnTo>
                    <a:pt x="27825" y="0"/>
                  </a:lnTo>
                  <a:lnTo>
                    <a:pt x="27266" y="165"/>
                  </a:lnTo>
                  <a:lnTo>
                    <a:pt x="26682" y="330"/>
                  </a:lnTo>
                  <a:lnTo>
                    <a:pt x="48336" y="330"/>
                  </a:lnTo>
                  <a:close/>
                </a:path>
                <a:path w="126364" h="635">
                  <a:moveTo>
                    <a:pt x="96989" y="0"/>
                  </a:moveTo>
                  <a:lnTo>
                    <a:pt x="88176" y="0"/>
                  </a:lnTo>
                  <a:lnTo>
                    <a:pt x="87718" y="165"/>
                  </a:lnTo>
                  <a:lnTo>
                    <a:pt x="87274" y="330"/>
                  </a:lnTo>
                  <a:lnTo>
                    <a:pt x="96062" y="330"/>
                  </a:lnTo>
                  <a:lnTo>
                    <a:pt x="96520" y="165"/>
                  </a:lnTo>
                  <a:lnTo>
                    <a:pt x="96989" y="0"/>
                  </a:lnTo>
                  <a:close/>
                </a:path>
                <a:path w="126364" h="635">
                  <a:moveTo>
                    <a:pt x="126314" y="0"/>
                  </a:moveTo>
                  <a:lnTo>
                    <a:pt x="109829" y="0"/>
                  </a:lnTo>
                  <a:lnTo>
                    <a:pt x="110388" y="165"/>
                  </a:lnTo>
                  <a:lnTo>
                    <a:pt x="110947" y="330"/>
                  </a:lnTo>
                  <a:lnTo>
                    <a:pt x="125691" y="330"/>
                  </a:lnTo>
                  <a:lnTo>
                    <a:pt x="125907" y="228"/>
                  </a:lnTo>
                  <a:lnTo>
                    <a:pt x="126314" y="0"/>
                  </a:lnTo>
                  <a:close/>
                </a:path>
              </a:pathLst>
            </a:custGeom>
            <a:solidFill>
              <a:srgbClr val="4A4A4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3" name="object 273"/>
            <p:cNvSpPr/>
            <p:nvPr/>
          </p:nvSpPr>
          <p:spPr>
            <a:xfrm>
              <a:off x="4480839" y="4886781"/>
              <a:ext cx="125730" cy="635"/>
            </a:xfrm>
            <a:custGeom>
              <a:avLst/>
              <a:gdLst/>
              <a:ahLst/>
              <a:cxnLst/>
              <a:rect l="l" t="t" r="r" b="b"/>
              <a:pathLst>
                <a:path w="125729" h="635">
                  <a:moveTo>
                    <a:pt x="6642" y="635"/>
                  </a:moveTo>
                  <a:lnTo>
                    <a:pt x="5981" y="469"/>
                  </a:lnTo>
                  <a:lnTo>
                    <a:pt x="5410" y="317"/>
                  </a:lnTo>
                  <a:lnTo>
                    <a:pt x="4864" y="152"/>
                  </a:lnTo>
                  <a:lnTo>
                    <a:pt x="4356" y="0"/>
                  </a:lnTo>
                  <a:lnTo>
                    <a:pt x="0" y="0"/>
                  </a:lnTo>
                  <a:lnTo>
                    <a:pt x="203" y="152"/>
                  </a:lnTo>
                  <a:lnTo>
                    <a:pt x="406" y="317"/>
                  </a:lnTo>
                  <a:lnTo>
                    <a:pt x="596" y="469"/>
                  </a:lnTo>
                  <a:lnTo>
                    <a:pt x="812" y="635"/>
                  </a:lnTo>
                  <a:lnTo>
                    <a:pt x="6642" y="635"/>
                  </a:lnTo>
                  <a:close/>
                </a:path>
                <a:path w="125729" h="635">
                  <a:moveTo>
                    <a:pt x="50647" y="635"/>
                  </a:moveTo>
                  <a:lnTo>
                    <a:pt x="49936" y="469"/>
                  </a:lnTo>
                  <a:lnTo>
                    <a:pt x="49263" y="317"/>
                  </a:lnTo>
                  <a:lnTo>
                    <a:pt x="48590" y="152"/>
                  </a:lnTo>
                  <a:lnTo>
                    <a:pt x="47955" y="0"/>
                  </a:lnTo>
                  <a:lnTo>
                    <a:pt x="26301" y="0"/>
                  </a:lnTo>
                  <a:lnTo>
                    <a:pt x="25717" y="152"/>
                  </a:lnTo>
                  <a:lnTo>
                    <a:pt x="25095" y="317"/>
                  </a:lnTo>
                  <a:lnTo>
                    <a:pt x="24409" y="469"/>
                  </a:lnTo>
                  <a:lnTo>
                    <a:pt x="23660" y="635"/>
                  </a:lnTo>
                  <a:lnTo>
                    <a:pt x="35560" y="635"/>
                  </a:lnTo>
                  <a:lnTo>
                    <a:pt x="36779" y="469"/>
                  </a:lnTo>
                  <a:lnTo>
                    <a:pt x="38823" y="469"/>
                  </a:lnTo>
                  <a:lnTo>
                    <a:pt x="40068" y="635"/>
                  </a:lnTo>
                  <a:lnTo>
                    <a:pt x="50647" y="635"/>
                  </a:lnTo>
                  <a:close/>
                </a:path>
                <a:path w="125729" h="635">
                  <a:moveTo>
                    <a:pt x="95681" y="0"/>
                  </a:moveTo>
                  <a:lnTo>
                    <a:pt x="86893" y="0"/>
                  </a:lnTo>
                  <a:lnTo>
                    <a:pt x="86423" y="152"/>
                  </a:lnTo>
                  <a:lnTo>
                    <a:pt x="85953" y="317"/>
                  </a:lnTo>
                  <a:lnTo>
                    <a:pt x="85471" y="469"/>
                  </a:lnTo>
                  <a:lnTo>
                    <a:pt x="84950" y="635"/>
                  </a:lnTo>
                  <a:lnTo>
                    <a:pt x="94005" y="635"/>
                  </a:lnTo>
                  <a:lnTo>
                    <a:pt x="94411" y="469"/>
                  </a:lnTo>
                  <a:lnTo>
                    <a:pt x="94830" y="317"/>
                  </a:lnTo>
                  <a:lnTo>
                    <a:pt x="95250" y="152"/>
                  </a:lnTo>
                  <a:lnTo>
                    <a:pt x="95681" y="0"/>
                  </a:lnTo>
                  <a:close/>
                </a:path>
                <a:path w="125729" h="635">
                  <a:moveTo>
                    <a:pt x="125310" y="0"/>
                  </a:moveTo>
                  <a:lnTo>
                    <a:pt x="110566" y="0"/>
                  </a:lnTo>
                  <a:lnTo>
                    <a:pt x="111125" y="152"/>
                  </a:lnTo>
                  <a:lnTo>
                    <a:pt x="111683" y="317"/>
                  </a:lnTo>
                  <a:lnTo>
                    <a:pt x="112242" y="469"/>
                  </a:lnTo>
                  <a:lnTo>
                    <a:pt x="112839" y="635"/>
                  </a:lnTo>
                  <a:lnTo>
                    <a:pt x="123875" y="635"/>
                  </a:lnTo>
                  <a:lnTo>
                    <a:pt x="124269" y="469"/>
                  </a:lnTo>
                  <a:lnTo>
                    <a:pt x="124625" y="317"/>
                  </a:lnTo>
                  <a:lnTo>
                    <a:pt x="124980" y="152"/>
                  </a:lnTo>
                  <a:lnTo>
                    <a:pt x="125310" y="0"/>
                  </a:lnTo>
                  <a:close/>
                </a:path>
              </a:pathLst>
            </a:custGeom>
            <a:solidFill>
              <a:srgbClr val="48484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4" name="object 274"/>
            <p:cNvSpPr/>
            <p:nvPr/>
          </p:nvSpPr>
          <p:spPr>
            <a:xfrm>
              <a:off x="4481652" y="4887416"/>
              <a:ext cx="123189" cy="6350"/>
            </a:xfrm>
            <a:custGeom>
              <a:avLst/>
              <a:gdLst/>
              <a:ahLst/>
              <a:cxnLst/>
              <a:rect l="l" t="t" r="r" b="b"/>
              <a:pathLst>
                <a:path w="123189" h="6350">
                  <a:moveTo>
                    <a:pt x="34747" y="0"/>
                  </a:moveTo>
                  <a:lnTo>
                    <a:pt x="22847" y="0"/>
                  </a:lnTo>
                  <a:lnTo>
                    <a:pt x="22021" y="152"/>
                  </a:lnTo>
                  <a:lnTo>
                    <a:pt x="20485" y="431"/>
                  </a:lnTo>
                  <a:lnTo>
                    <a:pt x="18796" y="660"/>
                  </a:lnTo>
                  <a:lnTo>
                    <a:pt x="12344" y="939"/>
                  </a:lnTo>
                  <a:lnTo>
                    <a:pt x="9105" y="660"/>
                  </a:lnTo>
                  <a:lnTo>
                    <a:pt x="6565" y="152"/>
                  </a:lnTo>
                  <a:lnTo>
                    <a:pt x="5829" y="0"/>
                  </a:lnTo>
                  <a:lnTo>
                    <a:pt x="0" y="0"/>
                  </a:lnTo>
                  <a:lnTo>
                    <a:pt x="215" y="152"/>
                  </a:lnTo>
                  <a:lnTo>
                    <a:pt x="711" y="508"/>
                  </a:lnTo>
                  <a:lnTo>
                    <a:pt x="4432" y="2641"/>
                  </a:lnTo>
                  <a:lnTo>
                    <a:pt x="8572" y="5194"/>
                  </a:lnTo>
                  <a:lnTo>
                    <a:pt x="23787" y="4140"/>
                  </a:lnTo>
                  <a:lnTo>
                    <a:pt x="28397" y="1130"/>
                  </a:lnTo>
                  <a:lnTo>
                    <a:pt x="29425" y="939"/>
                  </a:lnTo>
                  <a:lnTo>
                    <a:pt x="33731" y="152"/>
                  </a:lnTo>
                  <a:lnTo>
                    <a:pt x="34747" y="0"/>
                  </a:lnTo>
                  <a:close/>
                </a:path>
                <a:path w="123189" h="6350">
                  <a:moveTo>
                    <a:pt x="93192" y="0"/>
                  </a:moveTo>
                  <a:lnTo>
                    <a:pt x="84137" y="0"/>
                  </a:lnTo>
                  <a:lnTo>
                    <a:pt x="83604" y="152"/>
                  </a:lnTo>
                  <a:lnTo>
                    <a:pt x="79032" y="1498"/>
                  </a:lnTo>
                  <a:lnTo>
                    <a:pt x="74968" y="1879"/>
                  </a:lnTo>
                  <a:lnTo>
                    <a:pt x="60502" y="1879"/>
                  </a:lnTo>
                  <a:lnTo>
                    <a:pt x="55372" y="1193"/>
                  </a:lnTo>
                  <a:lnTo>
                    <a:pt x="50546" y="152"/>
                  </a:lnTo>
                  <a:lnTo>
                    <a:pt x="49834" y="0"/>
                  </a:lnTo>
                  <a:lnTo>
                    <a:pt x="39255" y="0"/>
                  </a:lnTo>
                  <a:lnTo>
                    <a:pt x="40271" y="152"/>
                  </a:lnTo>
                  <a:lnTo>
                    <a:pt x="40881" y="266"/>
                  </a:lnTo>
                  <a:lnTo>
                    <a:pt x="41503" y="419"/>
                  </a:lnTo>
                  <a:lnTo>
                    <a:pt x="50088" y="2794"/>
                  </a:lnTo>
                  <a:lnTo>
                    <a:pt x="55283" y="5829"/>
                  </a:lnTo>
                  <a:lnTo>
                    <a:pt x="75666" y="5829"/>
                  </a:lnTo>
                  <a:lnTo>
                    <a:pt x="79629" y="5270"/>
                  </a:lnTo>
                  <a:lnTo>
                    <a:pt x="88163" y="2159"/>
                  </a:lnTo>
                  <a:lnTo>
                    <a:pt x="88760" y="1879"/>
                  </a:lnTo>
                  <a:lnTo>
                    <a:pt x="90487" y="1092"/>
                  </a:lnTo>
                  <a:lnTo>
                    <a:pt x="92798" y="152"/>
                  </a:lnTo>
                  <a:lnTo>
                    <a:pt x="93192" y="0"/>
                  </a:lnTo>
                  <a:close/>
                </a:path>
                <a:path w="123189" h="6350">
                  <a:moveTo>
                    <a:pt x="123063" y="0"/>
                  </a:moveTo>
                  <a:lnTo>
                    <a:pt x="112026" y="0"/>
                  </a:lnTo>
                  <a:lnTo>
                    <a:pt x="112636" y="152"/>
                  </a:lnTo>
                  <a:lnTo>
                    <a:pt x="115912" y="990"/>
                  </a:lnTo>
                  <a:lnTo>
                    <a:pt x="119176" y="1422"/>
                  </a:lnTo>
                  <a:lnTo>
                    <a:pt x="122656" y="152"/>
                  </a:lnTo>
                  <a:lnTo>
                    <a:pt x="123063" y="0"/>
                  </a:lnTo>
                  <a:close/>
                </a:path>
              </a:pathLst>
            </a:custGeom>
            <a:solidFill>
              <a:srgbClr val="45454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5" name="object 275"/>
            <p:cNvSpPr/>
            <p:nvPr/>
          </p:nvSpPr>
          <p:spPr>
            <a:xfrm>
              <a:off x="4470247" y="4866093"/>
              <a:ext cx="161925" cy="23495"/>
            </a:xfrm>
            <a:custGeom>
              <a:avLst/>
              <a:gdLst/>
              <a:ahLst/>
              <a:cxnLst/>
              <a:rect l="l" t="t" r="r" b="b"/>
              <a:pathLst>
                <a:path w="161925" h="23495">
                  <a:moveTo>
                    <a:pt x="58950" y="18407"/>
                  </a:moveTo>
                  <a:lnTo>
                    <a:pt x="46620" y="18407"/>
                  </a:lnTo>
                  <a:lnTo>
                    <a:pt x="53136" y="19240"/>
                  </a:lnTo>
                  <a:lnTo>
                    <a:pt x="58947" y="20786"/>
                  </a:lnTo>
                  <a:lnTo>
                    <a:pt x="64907" y="22059"/>
                  </a:lnTo>
                  <a:lnTo>
                    <a:pt x="71183" y="22892"/>
                  </a:lnTo>
                  <a:lnTo>
                    <a:pt x="78587" y="23202"/>
                  </a:lnTo>
                  <a:lnTo>
                    <a:pt x="88201" y="23202"/>
                  </a:lnTo>
                  <a:lnTo>
                    <a:pt x="92163" y="22631"/>
                  </a:lnTo>
                  <a:lnTo>
                    <a:pt x="97602" y="20650"/>
                  </a:lnTo>
                  <a:lnTo>
                    <a:pt x="66548" y="20650"/>
                  </a:lnTo>
                  <a:lnTo>
                    <a:pt x="62438" y="19378"/>
                  </a:lnTo>
                  <a:lnTo>
                    <a:pt x="58950" y="18407"/>
                  </a:lnTo>
                  <a:close/>
                </a:path>
                <a:path w="161925" h="23495">
                  <a:moveTo>
                    <a:pt x="5229" y="14853"/>
                  </a:moveTo>
                  <a:lnTo>
                    <a:pt x="10210" y="19011"/>
                  </a:lnTo>
                  <a:lnTo>
                    <a:pt x="16929" y="20929"/>
                  </a:lnTo>
                  <a:lnTo>
                    <a:pt x="18059" y="22555"/>
                  </a:lnTo>
                  <a:lnTo>
                    <a:pt x="28344" y="22045"/>
                  </a:lnTo>
                  <a:lnTo>
                    <a:pt x="35711" y="20985"/>
                  </a:lnTo>
                  <a:lnTo>
                    <a:pt x="39632" y="19862"/>
                  </a:lnTo>
                  <a:lnTo>
                    <a:pt x="16649" y="19862"/>
                  </a:lnTo>
                  <a:lnTo>
                    <a:pt x="15519" y="17970"/>
                  </a:lnTo>
                  <a:lnTo>
                    <a:pt x="8978" y="16090"/>
                  </a:lnTo>
                  <a:lnTo>
                    <a:pt x="5229" y="14853"/>
                  </a:lnTo>
                  <a:close/>
                </a:path>
                <a:path w="161925" h="23495">
                  <a:moveTo>
                    <a:pt x="113512" y="14008"/>
                  </a:moveTo>
                  <a:lnTo>
                    <a:pt x="106438" y="14566"/>
                  </a:lnTo>
                  <a:lnTo>
                    <a:pt x="94005" y="19088"/>
                  </a:lnTo>
                  <a:lnTo>
                    <a:pt x="86931" y="20650"/>
                  </a:lnTo>
                  <a:lnTo>
                    <a:pt x="97602" y="20650"/>
                  </a:lnTo>
                  <a:lnTo>
                    <a:pt x="104609" y="18097"/>
                  </a:lnTo>
                  <a:lnTo>
                    <a:pt x="111950" y="15849"/>
                  </a:lnTo>
                  <a:lnTo>
                    <a:pt x="123661" y="15849"/>
                  </a:lnTo>
                  <a:lnTo>
                    <a:pt x="113512" y="14008"/>
                  </a:lnTo>
                  <a:close/>
                </a:path>
                <a:path w="161925" h="23495">
                  <a:moveTo>
                    <a:pt x="47825" y="16317"/>
                  </a:moveTo>
                  <a:lnTo>
                    <a:pt x="41462" y="17048"/>
                  </a:lnTo>
                  <a:lnTo>
                    <a:pt x="34780" y="18414"/>
                  </a:lnTo>
                  <a:lnTo>
                    <a:pt x="26822" y="19380"/>
                  </a:lnTo>
                  <a:lnTo>
                    <a:pt x="16649" y="19862"/>
                  </a:lnTo>
                  <a:lnTo>
                    <a:pt x="39632" y="19862"/>
                  </a:lnTo>
                  <a:lnTo>
                    <a:pt x="41324" y="19378"/>
                  </a:lnTo>
                  <a:lnTo>
                    <a:pt x="46620" y="18407"/>
                  </a:lnTo>
                  <a:lnTo>
                    <a:pt x="58950" y="18407"/>
                  </a:lnTo>
                  <a:lnTo>
                    <a:pt x="54825" y="17259"/>
                  </a:lnTo>
                  <a:lnTo>
                    <a:pt x="47825" y="16317"/>
                  </a:lnTo>
                  <a:close/>
                </a:path>
                <a:path w="161925" h="23495">
                  <a:moveTo>
                    <a:pt x="123661" y="15849"/>
                  </a:moveTo>
                  <a:lnTo>
                    <a:pt x="111950" y="15849"/>
                  </a:lnTo>
                  <a:lnTo>
                    <a:pt x="124396" y="18097"/>
                  </a:lnTo>
                  <a:lnTo>
                    <a:pt x="128930" y="19799"/>
                  </a:lnTo>
                  <a:lnTo>
                    <a:pt x="138639" y="16268"/>
                  </a:lnTo>
                  <a:lnTo>
                    <a:pt x="125971" y="16268"/>
                  </a:lnTo>
                  <a:lnTo>
                    <a:pt x="123661" y="15849"/>
                  </a:lnTo>
                  <a:close/>
                </a:path>
                <a:path w="161925" h="23495">
                  <a:moveTo>
                    <a:pt x="157562" y="6595"/>
                  </a:moveTo>
                  <a:lnTo>
                    <a:pt x="146240" y="10706"/>
                  </a:lnTo>
                  <a:lnTo>
                    <a:pt x="140830" y="12204"/>
                  </a:lnTo>
                  <a:lnTo>
                    <a:pt x="130060" y="16128"/>
                  </a:lnTo>
                  <a:lnTo>
                    <a:pt x="125971" y="16268"/>
                  </a:lnTo>
                  <a:lnTo>
                    <a:pt x="138639" y="16268"/>
                  </a:lnTo>
                  <a:lnTo>
                    <a:pt x="139687" y="15887"/>
                  </a:lnTo>
                  <a:lnTo>
                    <a:pt x="143713" y="13385"/>
                  </a:lnTo>
                  <a:lnTo>
                    <a:pt x="152679" y="11874"/>
                  </a:lnTo>
                  <a:lnTo>
                    <a:pt x="156641" y="9055"/>
                  </a:lnTo>
                  <a:lnTo>
                    <a:pt x="157562" y="6595"/>
                  </a:lnTo>
                  <a:close/>
                </a:path>
                <a:path w="161925" h="23495">
                  <a:moveTo>
                    <a:pt x="4978" y="14643"/>
                  </a:moveTo>
                  <a:lnTo>
                    <a:pt x="0" y="14693"/>
                  </a:lnTo>
                  <a:lnTo>
                    <a:pt x="4978" y="14770"/>
                  </a:lnTo>
                  <a:lnTo>
                    <a:pt x="5229" y="14853"/>
                  </a:lnTo>
                  <a:lnTo>
                    <a:pt x="4978" y="14643"/>
                  </a:lnTo>
                  <a:close/>
                </a:path>
                <a:path w="161925" h="23495">
                  <a:moveTo>
                    <a:pt x="161734" y="0"/>
                  </a:moveTo>
                  <a:lnTo>
                    <a:pt x="160032" y="0"/>
                  </a:lnTo>
                  <a:lnTo>
                    <a:pt x="157562" y="6595"/>
                  </a:lnTo>
                  <a:lnTo>
                    <a:pt x="157784" y="6515"/>
                  </a:lnTo>
                  <a:lnTo>
                    <a:pt x="161734" y="0"/>
                  </a:lnTo>
                  <a:close/>
                </a:path>
              </a:pathLst>
            </a:custGeom>
            <a:solidFill>
              <a:srgbClr val="BCBE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6" name="object 276"/>
            <p:cNvSpPr/>
            <p:nvPr/>
          </p:nvSpPr>
          <p:spPr>
            <a:xfrm>
              <a:off x="4492041" y="4875974"/>
              <a:ext cx="107950" cy="7620"/>
            </a:xfrm>
            <a:custGeom>
              <a:avLst/>
              <a:gdLst/>
              <a:ahLst/>
              <a:cxnLst/>
              <a:rect l="l" t="t" r="r" b="b"/>
              <a:pathLst>
                <a:path w="107950" h="7620">
                  <a:moveTo>
                    <a:pt x="6121" y="4305"/>
                  </a:moveTo>
                  <a:lnTo>
                    <a:pt x="4737" y="3657"/>
                  </a:lnTo>
                  <a:lnTo>
                    <a:pt x="1371" y="3657"/>
                  </a:lnTo>
                  <a:lnTo>
                    <a:pt x="0" y="4305"/>
                  </a:lnTo>
                  <a:lnTo>
                    <a:pt x="0" y="5892"/>
                  </a:lnTo>
                  <a:lnTo>
                    <a:pt x="1371" y="6527"/>
                  </a:lnTo>
                  <a:lnTo>
                    <a:pt x="4737" y="6527"/>
                  </a:lnTo>
                  <a:lnTo>
                    <a:pt x="6121" y="5892"/>
                  </a:lnTo>
                  <a:lnTo>
                    <a:pt x="6121" y="5092"/>
                  </a:lnTo>
                  <a:lnTo>
                    <a:pt x="6121" y="4305"/>
                  </a:lnTo>
                  <a:close/>
                </a:path>
                <a:path w="107950" h="7620">
                  <a:moveTo>
                    <a:pt x="62166" y="5168"/>
                  </a:moveTo>
                  <a:lnTo>
                    <a:pt x="60121" y="4521"/>
                  </a:lnTo>
                  <a:lnTo>
                    <a:pt x="55105" y="4521"/>
                  </a:lnTo>
                  <a:lnTo>
                    <a:pt x="53060" y="5168"/>
                  </a:lnTo>
                  <a:lnTo>
                    <a:pt x="53060" y="6756"/>
                  </a:lnTo>
                  <a:lnTo>
                    <a:pt x="55105" y="7404"/>
                  </a:lnTo>
                  <a:lnTo>
                    <a:pt x="60121" y="7404"/>
                  </a:lnTo>
                  <a:lnTo>
                    <a:pt x="62166" y="6756"/>
                  </a:lnTo>
                  <a:lnTo>
                    <a:pt x="62166" y="5969"/>
                  </a:lnTo>
                  <a:lnTo>
                    <a:pt x="62166" y="5168"/>
                  </a:lnTo>
                  <a:close/>
                </a:path>
                <a:path w="107950" h="7620">
                  <a:moveTo>
                    <a:pt x="107696" y="635"/>
                  </a:moveTo>
                  <a:lnTo>
                    <a:pt x="106794" y="0"/>
                  </a:lnTo>
                  <a:lnTo>
                    <a:pt x="104584" y="0"/>
                  </a:lnTo>
                  <a:lnTo>
                    <a:pt x="103682" y="635"/>
                  </a:lnTo>
                  <a:lnTo>
                    <a:pt x="103682" y="2235"/>
                  </a:lnTo>
                  <a:lnTo>
                    <a:pt x="104584" y="2870"/>
                  </a:lnTo>
                  <a:lnTo>
                    <a:pt x="106794" y="2870"/>
                  </a:lnTo>
                  <a:lnTo>
                    <a:pt x="107696" y="2235"/>
                  </a:lnTo>
                  <a:lnTo>
                    <a:pt x="107696" y="1435"/>
                  </a:lnTo>
                  <a:lnTo>
                    <a:pt x="107696" y="635"/>
                  </a:lnTo>
                  <a:close/>
                </a:path>
              </a:pathLst>
            </a:custGeom>
            <a:solidFill>
              <a:srgbClr val="C2C4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7" name="object 277"/>
            <p:cNvSpPr/>
            <p:nvPr/>
          </p:nvSpPr>
          <p:spPr>
            <a:xfrm>
              <a:off x="3621151" y="4863744"/>
              <a:ext cx="1553845" cy="179705"/>
            </a:xfrm>
            <a:custGeom>
              <a:avLst/>
              <a:gdLst/>
              <a:ahLst/>
              <a:cxnLst/>
              <a:rect l="l" t="t" r="r" b="b"/>
              <a:pathLst>
                <a:path w="1553845" h="179704">
                  <a:moveTo>
                    <a:pt x="850049" y="7150"/>
                  </a:moveTo>
                  <a:lnTo>
                    <a:pt x="835901" y="7150"/>
                  </a:lnTo>
                  <a:lnTo>
                    <a:pt x="832497" y="7721"/>
                  </a:lnTo>
                  <a:lnTo>
                    <a:pt x="822604" y="10261"/>
                  </a:lnTo>
                  <a:lnTo>
                    <a:pt x="817511" y="10833"/>
                  </a:lnTo>
                  <a:lnTo>
                    <a:pt x="812419" y="10541"/>
                  </a:lnTo>
                  <a:lnTo>
                    <a:pt x="803097" y="14643"/>
                  </a:lnTo>
                  <a:lnTo>
                    <a:pt x="811580" y="12522"/>
                  </a:lnTo>
                  <a:lnTo>
                    <a:pt x="817511" y="11963"/>
                  </a:lnTo>
                  <a:lnTo>
                    <a:pt x="823455" y="11963"/>
                  </a:lnTo>
                  <a:lnTo>
                    <a:pt x="827989" y="10833"/>
                  </a:lnTo>
                  <a:lnTo>
                    <a:pt x="834771" y="9144"/>
                  </a:lnTo>
                  <a:lnTo>
                    <a:pt x="850049" y="7150"/>
                  </a:lnTo>
                  <a:close/>
                </a:path>
                <a:path w="1553845" h="179704">
                  <a:moveTo>
                    <a:pt x="1073962" y="5969"/>
                  </a:moveTo>
                  <a:lnTo>
                    <a:pt x="1066215" y="4343"/>
                  </a:lnTo>
                  <a:lnTo>
                    <a:pt x="1057224" y="2451"/>
                  </a:lnTo>
                  <a:lnTo>
                    <a:pt x="1055230" y="2032"/>
                  </a:lnTo>
                  <a:lnTo>
                    <a:pt x="1050582" y="1841"/>
                  </a:lnTo>
                  <a:lnTo>
                    <a:pt x="1036751" y="2451"/>
                  </a:lnTo>
                  <a:lnTo>
                    <a:pt x="1036091" y="2387"/>
                  </a:lnTo>
                  <a:lnTo>
                    <a:pt x="1029843" y="1778"/>
                  </a:lnTo>
                  <a:lnTo>
                    <a:pt x="1023188" y="0"/>
                  </a:lnTo>
                  <a:lnTo>
                    <a:pt x="1010666" y="2628"/>
                  </a:lnTo>
                  <a:lnTo>
                    <a:pt x="1010272" y="2565"/>
                  </a:lnTo>
                  <a:lnTo>
                    <a:pt x="1005865" y="1917"/>
                  </a:lnTo>
                  <a:lnTo>
                    <a:pt x="998105" y="774"/>
                  </a:lnTo>
                  <a:lnTo>
                    <a:pt x="994651" y="850"/>
                  </a:lnTo>
                  <a:lnTo>
                    <a:pt x="984504" y="1917"/>
                  </a:lnTo>
                  <a:lnTo>
                    <a:pt x="979385" y="1739"/>
                  </a:lnTo>
                  <a:lnTo>
                    <a:pt x="974382" y="723"/>
                  </a:lnTo>
                  <a:lnTo>
                    <a:pt x="964552" y="3416"/>
                  </a:lnTo>
                  <a:lnTo>
                    <a:pt x="973264" y="2552"/>
                  </a:lnTo>
                  <a:lnTo>
                    <a:pt x="979208" y="2857"/>
                  </a:lnTo>
                  <a:lnTo>
                    <a:pt x="985088" y="3721"/>
                  </a:lnTo>
                  <a:lnTo>
                    <a:pt x="996696" y="2565"/>
                  </a:lnTo>
                  <a:lnTo>
                    <a:pt x="1009853" y="2794"/>
                  </a:lnTo>
                  <a:lnTo>
                    <a:pt x="1009675" y="2832"/>
                  </a:lnTo>
                  <a:lnTo>
                    <a:pt x="1010424" y="2806"/>
                  </a:lnTo>
                  <a:lnTo>
                    <a:pt x="1012088" y="2832"/>
                  </a:lnTo>
                  <a:lnTo>
                    <a:pt x="1011593" y="2768"/>
                  </a:lnTo>
                  <a:lnTo>
                    <a:pt x="1021499" y="2387"/>
                  </a:lnTo>
                  <a:lnTo>
                    <a:pt x="1029538" y="3289"/>
                  </a:lnTo>
                  <a:lnTo>
                    <a:pt x="1037399" y="4927"/>
                  </a:lnTo>
                  <a:lnTo>
                    <a:pt x="1053172" y="4343"/>
                  </a:lnTo>
                  <a:lnTo>
                    <a:pt x="1073962" y="5969"/>
                  </a:lnTo>
                  <a:close/>
                </a:path>
                <a:path w="1553845" h="179704">
                  <a:moveTo>
                    <a:pt x="1553591" y="104457"/>
                  </a:moveTo>
                  <a:lnTo>
                    <a:pt x="1546123" y="97167"/>
                  </a:lnTo>
                  <a:lnTo>
                    <a:pt x="1536750" y="97536"/>
                  </a:lnTo>
                  <a:lnTo>
                    <a:pt x="1481315" y="98615"/>
                  </a:lnTo>
                  <a:lnTo>
                    <a:pt x="1426083" y="97612"/>
                  </a:lnTo>
                  <a:lnTo>
                    <a:pt x="1371180" y="95072"/>
                  </a:lnTo>
                  <a:lnTo>
                    <a:pt x="1316736" y="91516"/>
                  </a:lnTo>
                  <a:lnTo>
                    <a:pt x="1212062" y="83680"/>
                  </a:lnTo>
                  <a:lnTo>
                    <a:pt x="1161999" y="80352"/>
                  </a:lnTo>
                  <a:lnTo>
                    <a:pt x="1112532" y="77889"/>
                  </a:lnTo>
                  <a:lnTo>
                    <a:pt x="1063485" y="76720"/>
                  </a:lnTo>
                  <a:lnTo>
                    <a:pt x="1014679" y="77241"/>
                  </a:lnTo>
                  <a:lnTo>
                    <a:pt x="965949" y="79844"/>
                  </a:lnTo>
                  <a:lnTo>
                    <a:pt x="919797" y="84137"/>
                  </a:lnTo>
                  <a:lnTo>
                    <a:pt x="873899" y="89598"/>
                  </a:lnTo>
                  <a:lnTo>
                    <a:pt x="828319" y="95897"/>
                  </a:lnTo>
                  <a:lnTo>
                    <a:pt x="783170" y="102730"/>
                  </a:lnTo>
                  <a:lnTo>
                    <a:pt x="691248" y="117259"/>
                  </a:lnTo>
                  <a:lnTo>
                    <a:pt x="643343" y="124472"/>
                  </a:lnTo>
                  <a:lnTo>
                    <a:pt x="594741" y="131114"/>
                  </a:lnTo>
                  <a:lnTo>
                    <a:pt x="545363" y="136829"/>
                  </a:lnTo>
                  <a:lnTo>
                    <a:pt x="495134" y="141300"/>
                  </a:lnTo>
                  <a:lnTo>
                    <a:pt x="443966" y="144170"/>
                  </a:lnTo>
                  <a:lnTo>
                    <a:pt x="386715" y="145224"/>
                  </a:lnTo>
                  <a:lnTo>
                    <a:pt x="332282" y="144310"/>
                  </a:lnTo>
                  <a:lnTo>
                    <a:pt x="279984" y="142100"/>
                  </a:lnTo>
                  <a:lnTo>
                    <a:pt x="173990" y="136271"/>
                  </a:lnTo>
                  <a:lnTo>
                    <a:pt x="120218" y="134416"/>
                  </a:lnTo>
                  <a:lnTo>
                    <a:pt x="67767" y="134810"/>
                  </a:lnTo>
                  <a:lnTo>
                    <a:pt x="16522" y="138506"/>
                  </a:lnTo>
                  <a:lnTo>
                    <a:pt x="7175" y="139560"/>
                  </a:lnTo>
                  <a:lnTo>
                    <a:pt x="0" y="147980"/>
                  </a:lnTo>
                  <a:lnTo>
                    <a:pt x="1016" y="166636"/>
                  </a:lnTo>
                  <a:lnTo>
                    <a:pt x="9017" y="173342"/>
                  </a:lnTo>
                  <a:lnTo>
                    <a:pt x="18376" y="172288"/>
                  </a:lnTo>
                  <a:lnTo>
                    <a:pt x="67703" y="168770"/>
                  </a:lnTo>
                  <a:lnTo>
                    <a:pt x="118656" y="168440"/>
                  </a:lnTo>
                  <a:lnTo>
                    <a:pt x="171196" y="170268"/>
                  </a:lnTo>
                  <a:lnTo>
                    <a:pt x="275348" y="175996"/>
                  </a:lnTo>
                  <a:lnTo>
                    <a:pt x="328485" y="178231"/>
                  </a:lnTo>
                  <a:lnTo>
                    <a:pt x="384517" y="179184"/>
                  </a:lnTo>
                  <a:lnTo>
                    <a:pt x="443293" y="178130"/>
                  </a:lnTo>
                  <a:lnTo>
                    <a:pt x="495401" y="175221"/>
                  </a:lnTo>
                  <a:lnTo>
                    <a:pt x="546430" y="170700"/>
                  </a:lnTo>
                  <a:lnTo>
                    <a:pt x="596493" y="164909"/>
                  </a:lnTo>
                  <a:lnTo>
                    <a:pt x="645693" y="158203"/>
                  </a:lnTo>
                  <a:lnTo>
                    <a:pt x="694143" y="150901"/>
                  </a:lnTo>
                  <a:lnTo>
                    <a:pt x="798728" y="134404"/>
                  </a:lnTo>
                  <a:lnTo>
                    <a:pt x="854633" y="126187"/>
                  </a:lnTo>
                  <a:lnTo>
                    <a:pt x="910361" y="119138"/>
                  </a:lnTo>
                  <a:lnTo>
                    <a:pt x="966622" y="113741"/>
                  </a:lnTo>
                  <a:lnTo>
                    <a:pt x="1014158" y="111213"/>
                  </a:lnTo>
                  <a:lnTo>
                    <a:pt x="1061948" y="110731"/>
                  </a:lnTo>
                  <a:lnTo>
                    <a:pt x="1110132" y="111912"/>
                  </a:lnTo>
                  <a:lnTo>
                    <a:pt x="1158836" y="114338"/>
                  </a:lnTo>
                  <a:lnTo>
                    <a:pt x="1208201" y="117627"/>
                  </a:lnTo>
                  <a:lnTo>
                    <a:pt x="1312799" y="125450"/>
                  </a:lnTo>
                  <a:lnTo>
                    <a:pt x="1367878" y="129032"/>
                  </a:lnTo>
                  <a:lnTo>
                    <a:pt x="1423530" y="131597"/>
                  </a:lnTo>
                  <a:lnTo>
                    <a:pt x="1479651" y="132600"/>
                  </a:lnTo>
                  <a:lnTo>
                    <a:pt x="1536166" y="131508"/>
                  </a:lnTo>
                  <a:lnTo>
                    <a:pt x="1545539" y="131127"/>
                  </a:lnTo>
                  <a:lnTo>
                    <a:pt x="1553260" y="123215"/>
                  </a:lnTo>
                  <a:lnTo>
                    <a:pt x="1553591" y="104457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8" name="object 278"/>
            <p:cNvSpPr/>
            <p:nvPr/>
          </p:nvSpPr>
          <p:spPr>
            <a:xfrm>
              <a:off x="3621151" y="4940459"/>
              <a:ext cx="1553845" cy="102870"/>
            </a:xfrm>
            <a:custGeom>
              <a:avLst/>
              <a:gdLst/>
              <a:ahLst/>
              <a:cxnLst/>
              <a:rect l="l" t="t" r="r" b="b"/>
              <a:pathLst>
                <a:path w="1553845" h="102870">
                  <a:moveTo>
                    <a:pt x="565968" y="91711"/>
                  </a:moveTo>
                  <a:lnTo>
                    <a:pt x="118659" y="91711"/>
                  </a:lnTo>
                  <a:lnTo>
                    <a:pt x="171196" y="93543"/>
                  </a:lnTo>
                  <a:lnTo>
                    <a:pt x="275356" y="99273"/>
                  </a:lnTo>
                  <a:lnTo>
                    <a:pt x="328493" y="101505"/>
                  </a:lnTo>
                  <a:lnTo>
                    <a:pt x="384528" y="102463"/>
                  </a:lnTo>
                  <a:lnTo>
                    <a:pt x="443293" y="101414"/>
                  </a:lnTo>
                  <a:lnTo>
                    <a:pt x="495404" y="98490"/>
                  </a:lnTo>
                  <a:lnTo>
                    <a:pt x="546438" y="93968"/>
                  </a:lnTo>
                  <a:lnTo>
                    <a:pt x="565968" y="91711"/>
                  </a:lnTo>
                  <a:close/>
                </a:path>
                <a:path w="1553845" h="102870">
                  <a:moveTo>
                    <a:pt x="120222" y="57699"/>
                  </a:moveTo>
                  <a:lnTo>
                    <a:pt x="67769" y="58089"/>
                  </a:lnTo>
                  <a:lnTo>
                    <a:pt x="16522" y="61790"/>
                  </a:lnTo>
                  <a:lnTo>
                    <a:pt x="7175" y="62844"/>
                  </a:lnTo>
                  <a:lnTo>
                    <a:pt x="0" y="71264"/>
                  </a:lnTo>
                  <a:lnTo>
                    <a:pt x="1015" y="89921"/>
                  </a:lnTo>
                  <a:lnTo>
                    <a:pt x="9016" y="96626"/>
                  </a:lnTo>
                  <a:lnTo>
                    <a:pt x="18376" y="95572"/>
                  </a:lnTo>
                  <a:lnTo>
                    <a:pt x="67708" y="92042"/>
                  </a:lnTo>
                  <a:lnTo>
                    <a:pt x="565968" y="91711"/>
                  </a:lnTo>
                  <a:lnTo>
                    <a:pt x="596501" y="88184"/>
                  </a:lnTo>
                  <a:lnTo>
                    <a:pt x="645702" y="81475"/>
                  </a:lnTo>
                  <a:lnTo>
                    <a:pt x="694014" y="74198"/>
                  </a:lnTo>
                  <a:lnTo>
                    <a:pt x="677811" y="74198"/>
                  </a:lnTo>
                  <a:lnTo>
                    <a:pt x="676338" y="73957"/>
                  </a:lnTo>
                  <a:lnTo>
                    <a:pt x="623506" y="73957"/>
                  </a:lnTo>
                  <a:lnTo>
                    <a:pt x="613321" y="69461"/>
                  </a:lnTo>
                  <a:lnTo>
                    <a:pt x="623506" y="68864"/>
                  </a:lnTo>
                  <a:lnTo>
                    <a:pt x="624303" y="68492"/>
                  </a:lnTo>
                  <a:lnTo>
                    <a:pt x="386725" y="68492"/>
                  </a:lnTo>
                  <a:lnTo>
                    <a:pt x="332282" y="67578"/>
                  </a:lnTo>
                  <a:lnTo>
                    <a:pt x="279992" y="65374"/>
                  </a:lnTo>
                  <a:lnTo>
                    <a:pt x="173997" y="59545"/>
                  </a:lnTo>
                  <a:lnTo>
                    <a:pt x="120222" y="57699"/>
                  </a:lnTo>
                  <a:close/>
                </a:path>
                <a:path w="1553845" h="102870">
                  <a:moveTo>
                    <a:pt x="721918" y="58056"/>
                  </a:moveTo>
                  <a:lnTo>
                    <a:pt x="706653" y="67416"/>
                  </a:lnTo>
                  <a:lnTo>
                    <a:pt x="687984" y="73601"/>
                  </a:lnTo>
                  <a:lnTo>
                    <a:pt x="677811" y="74198"/>
                  </a:lnTo>
                  <a:lnTo>
                    <a:pt x="694014" y="74198"/>
                  </a:lnTo>
                  <a:lnTo>
                    <a:pt x="775985" y="61269"/>
                  </a:lnTo>
                  <a:lnTo>
                    <a:pt x="754164" y="61269"/>
                  </a:lnTo>
                  <a:lnTo>
                    <a:pt x="741184" y="59072"/>
                  </a:lnTo>
                  <a:lnTo>
                    <a:pt x="721918" y="58056"/>
                  </a:lnTo>
                  <a:close/>
                </a:path>
                <a:path w="1553845" h="102870">
                  <a:moveTo>
                    <a:pt x="640473" y="67886"/>
                  </a:moveTo>
                  <a:lnTo>
                    <a:pt x="623506" y="73957"/>
                  </a:lnTo>
                  <a:lnTo>
                    <a:pt x="676338" y="73957"/>
                  </a:lnTo>
                  <a:lnTo>
                    <a:pt x="640473" y="67886"/>
                  </a:lnTo>
                  <a:close/>
                </a:path>
                <a:path w="1553845" h="102870">
                  <a:moveTo>
                    <a:pt x="724630" y="35260"/>
                  </a:moveTo>
                  <a:lnTo>
                    <a:pt x="643347" y="47750"/>
                  </a:lnTo>
                  <a:lnTo>
                    <a:pt x="594745" y="54386"/>
                  </a:lnTo>
                  <a:lnTo>
                    <a:pt x="545368" y="60103"/>
                  </a:lnTo>
                  <a:lnTo>
                    <a:pt x="495135" y="64567"/>
                  </a:lnTo>
                  <a:lnTo>
                    <a:pt x="443966" y="67442"/>
                  </a:lnTo>
                  <a:lnTo>
                    <a:pt x="386725" y="68492"/>
                  </a:lnTo>
                  <a:lnTo>
                    <a:pt x="624303" y="68492"/>
                  </a:lnTo>
                  <a:lnTo>
                    <a:pt x="630936" y="65397"/>
                  </a:lnTo>
                  <a:lnTo>
                    <a:pt x="640473" y="62793"/>
                  </a:lnTo>
                  <a:lnTo>
                    <a:pt x="650842" y="58943"/>
                  </a:lnTo>
                  <a:lnTo>
                    <a:pt x="660559" y="54386"/>
                  </a:lnTo>
                  <a:lnTo>
                    <a:pt x="671579" y="49152"/>
                  </a:lnTo>
                  <a:lnTo>
                    <a:pt x="677811" y="47045"/>
                  </a:lnTo>
                  <a:lnTo>
                    <a:pt x="682891" y="46753"/>
                  </a:lnTo>
                  <a:lnTo>
                    <a:pt x="686295" y="44848"/>
                  </a:lnTo>
                  <a:lnTo>
                    <a:pt x="699871" y="40670"/>
                  </a:lnTo>
                  <a:lnTo>
                    <a:pt x="704964" y="40378"/>
                  </a:lnTo>
                  <a:lnTo>
                    <a:pt x="712876" y="39044"/>
                  </a:lnTo>
                  <a:lnTo>
                    <a:pt x="721918" y="38613"/>
                  </a:lnTo>
                  <a:lnTo>
                    <a:pt x="724630" y="35260"/>
                  </a:lnTo>
                  <a:close/>
                </a:path>
                <a:path w="1553845" h="102870">
                  <a:moveTo>
                    <a:pt x="1552602" y="26764"/>
                  </a:moveTo>
                  <a:lnTo>
                    <a:pt x="793191" y="26764"/>
                  </a:lnTo>
                  <a:lnTo>
                    <a:pt x="803376" y="27856"/>
                  </a:lnTo>
                  <a:lnTo>
                    <a:pt x="790409" y="38892"/>
                  </a:lnTo>
                  <a:lnTo>
                    <a:pt x="796594" y="43566"/>
                  </a:lnTo>
                  <a:lnTo>
                    <a:pt x="793191" y="43566"/>
                  </a:lnTo>
                  <a:lnTo>
                    <a:pt x="782167" y="44963"/>
                  </a:lnTo>
                  <a:lnTo>
                    <a:pt x="754164" y="61269"/>
                  </a:lnTo>
                  <a:lnTo>
                    <a:pt x="775985" y="61269"/>
                  </a:lnTo>
                  <a:lnTo>
                    <a:pt x="798733" y="57681"/>
                  </a:lnTo>
                  <a:lnTo>
                    <a:pt x="854636" y="49455"/>
                  </a:lnTo>
                  <a:lnTo>
                    <a:pt x="910364" y="42415"/>
                  </a:lnTo>
                  <a:lnTo>
                    <a:pt x="966622" y="37025"/>
                  </a:lnTo>
                  <a:lnTo>
                    <a:pt x="1014163" y="34492"/>
                  </a:lnTo>
                  <a:lnTo>
                    <a:pt x="1061956" y="34009"/>
                  </a:lnTo>
                  <a:lnTo>
                    <a:pt x="1553480" y="34009"/>
                  </a:lnTo>
                  <a:lnTo>
                    <a:pt x="1553590" y="27729"/>
                  </a:lnTo>
                  <a:lnTo>
                    <a:pt x="1552602" y="26764"/>
                  </a:lnTo>
                  <a:close/>
                </a:path>
                <a:path w="1553845" h="102870">
                  <a:moveTo>
                    <a:pt x="1553480" y="34009"/>
                  </a:moveTo>
                  <a:lnTo>
                    <a:pt x="1061956" y="34009"/>
                  </a:lnTo>
                  <a:lnTo>
                    <a:pt x="1110137" y="35179"/>
                  </a:lnTo>
                  <a:lnTo>
                    <a:pt x="1158842" y="37607"/>
                  </a:lnTo>
                  <a:lnTo>
                    <a:pt x="1367889" y="52311"/>
                  </a:lnTo>
                  <a:lnTo>
                    <a:pt x="1423534" y="54875"/>
                  </a:lnTo>
                  <a:lnTo>
                    <a:pt x="1479655" y="55882"/>
                  </a:lnTo>
                  <a:lnTo>
                    <a:pt x="1536166" y="54792"/>
                  </a:lnTo>
                  <a:lnTo>
                    <a:pt x="1545539" y="54411"/>
                  </a:lnTo>
                  <a:lnTo>
                    <a:pt x="1553260" y="46487"/>
                  </a:lnTo>
                  <a:lnTo>
                    <a:pt x="1553480" y="34009"/>
                  </a:lnTo>
                  <a:close/>
                </a:path>
                <a:path w="1553845" h="102870">
                  <a:moveTo>
                    <a:pt x="748411" y="31488"/>
                  </a:moveTo>
                  <a:lnTo>
                    <a:pt x="729369" y="34511"/>
                  </a:lnTo>
                  <a:lnTo>
                    <a:pt x="737196" y="41889"/>
                  </a:lnTo>
                  <a:lnTo>
                    <a:pt x="739305" y="40607"/>
                  </a:lnTo>
                  <a:lnTo>
                    <a:pt x="748411" y="31488"/>
                  </a:lnTo>
                  <a:close/>
                </a:path>
                <a:path w="1553845" h="102870">
                  <a:moveTo>
                    <a:pt x="727024" y="32301"/>
                  </a:moveTo>
                  <a:lnTo>
                    <a:pt x="724630" y="35260"/>
                  </a:lnTo>
                  <a:lnTo>
                    <a:pt x="729369" y="34511"/>
                  </a:lnTo>
                  <a:lnTo>
                    <a:pt x="727024" y="32301"/>
                  </a:lnTo>
                  <a:close/>
                </a:path>
                <a:path w="1553845" h="102870">
                  <a:moveTo>
                    <a:pt x="1063496" y="0"/>
                  </a:moveTo>
                  <a:lnTo>
                    <a:pt x="1014690" y="518"/>
                  </a:lnTo>
                  <a:lnTo>
                    <a:pt x="965949" y="3129"/>
                  </a:lnTo>
                  <a:lnTo>
                    <a:pt x="916982" y="7719"/>
                  </a:lnTo>
                  <a:lnTo>
                    <a:pt x="868295" y="13600"/>
                  </a:lnTo>
                  <a:lnTo>
                    <a:pt x="819995" y="20395"/>
                  </a:lnTo>
                  <a:lnTo>
                    <a:pt x="772185" y="27729"/>
                  </a:lnTo>
                  <a:lnTo>
                    <a:pt x="774230" y="28846"/>
                  </a:lnTo>
                  <a:lnTo>
                    <a:pt x="776262" y="30027"/>
                  </a:lnTo>
                  <a:lnTo>
                    <a:pt x="783018" y="34130"/>
                  </a:lnTo>
                  <a:lnTo>
                    <a:pt x="783018" y="30739"/>
                  </a:lnTo>
                  <a:lnTo>
                    <a:pt x="793191" y="26764"/>
                  </a:lnTo>
                  <a:lnTo>
                    <a:pt x="1552602" y="26764"/>
                  </a:lnTo>
                  <a:lnTo>
                    <a:pt x="1547606" y="21887"/>
                  </a:lnTo>
                  <a:lnTo>
                    <a:pt x="1481317" y="21887"/>
                  </a:lnTo>
                  <a:lnTo>
                    <a:pt x="1426083" y="20884"/>
                  </a:lnTo>
                  <a:lnTo>
                    <a:pt x="1371181" y="18342"/>
                  </a:lnTo>
                  <a:lnTo>
                    <a:pt x="1162009" y="3621"/>
                  </a:lnTo>
                  <a:lnTo>
                    <a:pt x="1112543" y="1168"/>
                  </a:lnTo>
                  <a:lnTo>
                    <a:pt x="1063496" y="0"/>
                  </a:lnTo>
                  <a:close/>
                </a:path>
                <a:path w="1553845" h="102870">
                  <a:moveTo>
                    <a:pt x="1546123" y="20439"/>
                  </a:moveTo>
                  <a:lnTo>
                    <a:pt x="1536750" y="20820"/>
                  </a:lnTo>
                  <a:lnTo>
                    <a:pt x="1481317" y="21887"/>
                  </a:lnTo>
                  <a:lnTo>
                    <a:pt x="1547606" y="21887"/>
                  </a:lnTo>
                  <a:lnTo>
                    <a:pt x="1546123" y="20439"/>
                  </a:lnTo>
                  <a:close/>
                </a:path>
              </a:pathLst>
            </a:custGeom>
            <a:solidFill>
              <a:srgbClr val="A7A9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9" name="object 279"/>
            <p:cNvSpPr/>
            <p:nvPr/>
          </p:nvSpPr>
          <p:spPr>
            <a:xfrm>
              <a:off x="3621151" y="4940459"/>
              <a:ext cx="1553845" cy="102870"/>
            </a:xfrm>
            <a:custGeom>
              <a:avLst/>
              <a:gdLst/>
              <a:ahLst/>
              <a:cxnLst/>
              <a:rect l="l" t="t" r="r" b="b"/>
              <a:pathLst>
                <a:path w="1553845" h="102870">
                  <a:moveTo>
                    <a:pt x="729843" y="34434"/>
                  </a:moveTo>
                  <a:lnTo>
                    <a:pt x="683916" y="41659"/>
                  </a:lnTo>
                  <a:lnTo>
                    <a:pt x="637399" y="48600"/>
                  </a:lnTo>
                  <a:lnTo>
                    <a:pt x="590219" y="54953"/>
                  </a:lnTo>
                  <a:lnTo>
                    <a:pt x="542303" y="60414"/>
                  </a:lnTo>
                  <a:lnTo>
                    <a:pt x="493576" y="64678"/>
                  </a:lnTo>
                  <a:lnTo>
                    <a:pt x="443966" y="67442"/>
                  </a:lnTo>
                  <a:lnTo>
                    <a:pt x="386725" y="68492"/>
                  </a:lnTo>
                  <a:lnTo>
                    <a:pt x="332282" y="67578"/>
                  </a:lnTo>
                  <a:lnTo>
                    <a:pt x="279992" y="65374"/>
                  </a:lnTo>
                  <a:lnTo>
                    <a:pt x="229209" y="62552"/>
                  </a:lnTo>
                  <a:lnTo>
                    <a:pt x="173997" y="59545"/>
                  </a:lnTo>
                  <a:lnTo>
                    <a:pt x="120222" y="57699"/>
                  </a:lnTo>
                  <a:lnTo>
                    <a:pt x="67769" y="58089"/>
                  </a:lnTo>
                  <a:lnTo>
                    <a:pt x="16522" y="61790"/>
                  </a:lnTo>
                  <a:lnTo>
                    <a:pt x="7175" y="62844"/>
                  </a:lnTo>
                  <a:lnTo>
                    <a:pt x="0" y="71264"/>
                  </a:lnTo>
                  <a:lnTo>
                    <a:pt x="508" y="80586"/>
                  </a:lnTo>
                  <a:lnTo>
                    <a:pt x="1015" y="89921"/>
                  </a:lnTo>
                  <a:lnTo>
                    <a:pt x="9016" y="96626"/>
                  </a:lnTo>
                  <a:lnTo>
                    <a:pt x="18376" y="95572"/>
                  </a:lnTo>
                  <a:lnTo>
                    <a:pt x="67708" y="92042"/>
                  </a:lnTo>
                  <a:lnTo>
                    <a:pt x="118659" y="91711"/>
                  </a:lnTo>
                  <a:lnTo>
                    <a:pt x="171196" y="93543"/>
                  </a:lnTo>
                  <a:lnTo>
                    <a:pt x="225285" y="96499"/>
                  </a:lnTo>
                  <a:lnTo>
                    <a:pt x="275356" y="99273"/>
                  </a:lnTo>
                  <a:lnTo>
                    <a:pt x="328493" y="101505"/>
                  </a:lnTo>
                  <a:lnTo>
                    <a:pt x="384528" y="102463"/>
                  </a:lnTo>
                  <a:lnTo>
                    <a:pt x="443293" y="101414"/>
                  </a:lnTo>
                  <a:lnTo>
                    <a:pt x="495404" y="98490"/>
                  </a:lnTo>
                  <a:lnTo>
                    <a:pt x="546438" y="93968"/>
                  </a:lnTo>
                  <a:lnTo>
                    <a:pt x="596501" y="88184"/>
                  </a:lnTo>
                  <a:lnTo>
                    <a:pt x="645702" y="81475"/>
                  </a:lnTo>
                  <a:lnTo>
                    <a:pt x="694148" y="74178"/>
                  </a:lnTo>
                  <a:lnTo>
                    <a:pt x="741946" y="66629"/>
                  </a:lnTo>
                  <a:lnTo>
                    <a:pt x="781340" y="60390"/>
                  </a:lnTo>
                  <a:lnTo>
                    <a:pt x="820202" y="54424"/>
                  </a:lnTo>
                  <a:lnTo>
                    <a:pt x="858766" y="48887"/>
                  </a:lnTo>
                  <a:lnTo>
                    <a:pt x="897267" y="43934"/>
                  </a:lnTo>
                  <a:lnTo>
                    <a:pt x="944043" y="38956"/>
                  </a:lnTo>
                  <a:lnTo>
                    <a:pt x="1014163" y="34492"/>
                  </a:lnTo>
                  <a:lnTo>
                    <a:pt x="1061956" y="34009"/>
                  </a:lnTo>
                  <a:lnTo>
                    <a:pt x="1110137" y="35179"/>
                  </a:lnTo>
                  <a:lnTo>
                    <a:pt x="1158842" y="37607"/>
                  </a:lnTo>
                  <a:lnTo>
                    <a:pt x="1208206" y="40899"/>
                  </a:lnTo>
                  <a:lnTo>
                    <a:pt x="1258366" y="44658"/>
                  </a:lnTo>
                  <a:lnTo>
                    <a:pt x="1312805" y="48726"/>
                  </a:lnTo>
                  <a:lnTo>
                    <a:pt x="1367889" y="52311"/>
                  </a:lnTo>
                  <a:lnTo>
                    <a:pt x="1423534" y="54875"/>
                  </a:lnTo>
                  <a:lnTo>
                    <a:pt x="1479655" y="55882"/>
                  </a:lnTo>
                  <a:lnTo>
                    <a:pt x="1536166" y="54792"/>
                  </a:lnTo>
                  <a:lnTo>
                    <a:pt x="1545539" y="54411"/>
                  </a:lnTo>
                  <a:lnTo>
                    <a:pt x="1553260" y="46487"/>
                  </a:lnTo>
                  <a:lnTo>
                    <a:pt x="1553425" y="37114"/>
                  </a:lnTo>
                  <a:lnTo>
                    <a:pt x="1553590" y="27729"/>
                  </a:lnTo>
                  <a:lnTo>
                    <a:pt x="1546123" y="20439"/>
                  </a:lnTo>
                  <a:lnTo>
                    <a:pt x="1536750" y="20820"/>
                  </a:lnTo>
                  <a:lnTo>
                    <a:pt x="1481317" y="21887"/>
                  </a:lnTo>
                  <a:lnTo>
                    <a:pt x="1426083" y="20884"/>
                  </a:lnTo>
                  <a:lnTo>
                    <a:pt x="1371181" y="18342"/>
                  </a:lnTo>
                  <a:lnTo>
                    <a:pt x="1316742" y="14791"/>
                  </a:lnTo>
                  <a:lnTo>
                    <a:pt x="1262900" y="10762"/>
                  </a:lnTo>
                  <a:lnTo>
                    <a:pt x="1212069" y="6953"/>
                  </a:lnTo>
                  <a:lnTo>
                    <a:pt x="1162009" y="3621"/>
                  </a:lnTo>
                  <a:lnTo>
                    <a:pt x="1112543" y="1168"/>
                  </a:lnTo>
                  <a:lnTo>
                    <a:pt x="1063496" y="0"/>
                  </a:lnTo>
                  <a:lnTo>
                    <a:pt x="1014690" y="518"/>
                  </a:lnTo>
                  <a:lnTo>
                    <a:pt x="965949" y="3129"/>
                  </a:lnTo>
                  <a:lnTo>
                    <a:pt x="916734" y="7745"/>
                  </a:lnTo>
                  <a:lnTo>
                    <a:pt x="867803" y="13660"/>
                  </a:lnTo>
                  <a:lnTo>
                    <a:pt x="819263" y="20495"/>
                  </a:lnTo>
                  <a:lnTo>
                    <a:pt x="771220" y="27868"/>
                  </a:lnTo>
                  <a:lnTo>
                    <a:pt x="729843" y="34434"/>
                  </a:lnTo>
                </a:path>
                <a:path w="1553845" h="102870">
                  <a:moveTo>
                    <a:pt x="758850" y="22877"/>
                  </a:moveTo>
                  <a:lnTo>
                    <a:pt x="737044" y="30294"/>
                  </a:lnTo>
                  <a:lnTo>
                    <a:pt x="733818" y="31386"/>
                  </a:lnTo>
                  <a:lnTo>
                    <a:pt x="730605" y="32479"/>
                  </a:lnTo>
                  <a:lnTo>
                    <a:pt x="727405" y="33571"/>
                  </a:lnTo>
                  <a:lnTo>
                    <a:pt x="724623" y="34536"/>
                  </a:lnTo>
                  <a:lnTo>
                    <a:pt x="721829" y="35476"/>
                  </a:lnTo>
                  <a:lnTo>
                    <a:pt x="719035" y="36428"/>
                  </a:lnTo>
                  <a:lnTo>
                    <a:pt x="712876" y="39044"/>
                  </a:lnTo>
                </a:path>
                <a:path w="1553845" h="102870">
                  <a:moveTo>
                    <a:pt x="888720" y="16680"/>
                  </a:moveTo>
                  <a:lnTo>
                    <a:pt x="912418" y="9784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0" name="object 280"/>
            <p:cNvSpPr/>
            <p:nvPr/>
          </p:nvSpPr>
          <p:spPr>
            <a:xfrm>
              <a:off x="5148643" y="4961724"/>
              <a:ext cx="26034" cy="31750"/>
            </a:xfrm>
            <a:custGeom>
              <a:avLst/>
              <a:gdLst/>
              <a:ahLst/>
              <a:cxnLst/>
              <a:rect l="l" t="t" r="r" b="b"/>
              <a:pathLst>
                <a:path w="26035" h="31750">
                  <a:moveTo>
                    <a:pt x="19862" y="0"/>
                  </a:moveTo>
                  <a:lnTo>
                    <a:pt x="12357" y="0"/>
                  </a:lnTo>
                  <a:lnTo>
                    <a:pt x="7670" y="0"/>
                  </a:lnTo>
                  <a:lnTo>
                    <a:pt x="3530" y="2794"/>
                  </a:lnTo>
                  <a:lnTo>
                    <a:pt x="1092" y="7010"/>
                  </a:lnTo>
                  <a:lnTo>
                    <a:pt x="12357" y="7924"/>
                  </a:lnTo>
                  <a:lnTo>
                    <a:pt x="12357" y="23761"/>
                  </a:lnTo>
                  <a:lnTo>
                    <a:pt x="0" y="22313"/>
                  </a:lnTo>
                  <a:lnTo>
                    <a:pt x="2120" y="27825"/>
                  </a:lnTo>
                  <a:lnTo>
                    <a:pt x="6845" y="31686"/>
                  </a:lnTo>
                  <a:lnTo>
                    <a:pt x="19862" y="31686"/>
                  </a:lnTo>
                  <a:lnTo>
                    <a:pt x="25933" y="24587"/>
                  </a:lnTo>
                  <a:lnTo>
                    <a:pt x="25933" y="7099"/>
                  </a:lnTo>
                  <a:lnTo>
                    <a:pt x="1986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1" name="object 281"/>
            <p:cNvSpPr/>
            <p:nvPr/>
          </p:nvSpPr>
          <p:spPr>
            <a:xfrm>
              <a:off x="5148643" y="4961724"/>
              <a:ext cx="26034" cy="31750"/>
            </a:xfrm>
            <a:custGeom>
              <a:avLst/>
              <a:gdLst/>
              <a:ahLst/>
              <a:cxnLst/>
              <a:rect l="l" t="t" r="r" b="b"/>
              <a:pathLst>
                <a:path w="26035" h="31750">
                  <a:moveTo>
                    <a:pt x="12357" y="0"/>
                  </a:moveTo>
                  <a:lnTo>
                    <a:pt x="7670" y="0"/>
                  </a:lnTo>
                  <a:lnTo>
                    <a:pt x="3530" y="2794"/>
                  </a:lnTo>
                  <a:lnTo>
                    <a:pt x="1092" y="7010"/>
                  </a:lnTo>
                  <a:lnTo>
                    <a:pt x="12357" y="7924"/>
                  </a:lnTo>
                  <a:lnTo>
                    <a:pt x="12357" y="23761"/>
                  </a:lnTo>
                  <a:lnTo>
                    <a:pt x="0" y="22313"/>
                  </a:lnTo>
                  <a:lnTo>
                    <a:pt x="2120" y="27825"/>
                  </a:lnTo>
                  <a:lnTo>
                    <a:pt x="6845" y="31686"/>
                  </a:lnTo>
                  <a:lnTo>
                    <a:pt x="12357" y="31686"/>
                  </a:lnTo>
                  <a:lnTo>
                    <a:pt x="19862" y="31686"/>
                  </a:lnTo>
                  <a:lnTo>
                    <a:pt x="25933" y="24587"/>
                  </a:lnTo>
                  <a:lnTo>
                    <a:pt x="25933" y="15849"/>
                  </a:lnTo>
                  <a:lnTo>
                    <a:pt x="25933" y="7099"/>
                  </a:lnTo>
                  <a:lnTo>
                    <a:pt x="19862" y="0"/>
                  </a:lnTo>
                  <a:lnTo>
                    <a:pt x="12357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2" name="object 282"/>
            <p:cNvSpPr/>
            <p:nvPr/>
          </p:nvSpPr>
          <p:spPr>
            <a:xfrm>
              <a:off x="5147424" y="4968735"/>
              <a:ext cx="21590" cy="17780"/>
            </a:xfrm>
            <a:custGeom>
              <a:avLst/>
              <a:gdLst/>
              <a:ahLst/>
              <a:cxnLst/>
              <a:rect l="l" t="t" r="r" b="b"/>
              <a:pathLst>
                <a:path w="21589" h="17779">
                  <a:moveTo>
                    <a:pt x="21018" y="4038"/>
                  </a:moveTo>
                  <a:lnTo>
                    <a:pt x="17678" y="165"/>
                  </a:lnTo>
                  <a:lnTo>
                    <a:pt x="9474" y="165"/>
                  </a:lnTo>
                  <a:lnTo>
                    <a:pt x="9131" y="558"/>
                  </a:lnTo>
                  <a:lnTo>
                    <a:pt x="2311" y="0"/>
                  </a:lnTo>
                  <a:lnTo>
                    <a:pt x="850" y="2527"/>
                  </a:lnTo>
                  <a:lnTo>
                    <a:pt x="0" y="5562"/>
                  </a:lnTo>
                  <a:lnTo>
                    <a:pt x="0" y="11137"/>
                  </a:lnTo>
                  <a:lnTo>
                    <a:pt x="444" y="13335"/>
                  </a:lnTo>
                  <a:lnTo>
                    <a:pt x="1219" y="15303"/>
                  </a:lnTo>
                  <a:lnTo>
                    <a:pt x="8293" y="16141"/>
                  </a:lnTo>
                  <a:lnTo>
                    <a:pt x="9474" y="17500"/>
                  </a:lnTo>
                  <a:lnTo>
                    <a:pt x="17678" y="17500"/>
                  </a:lnTo>
                  <a:lnTo>
                    <a:pt x="21018" y="13614"/>
                  </a:lnTo>
                  <a:lnTo>
                    <a:pt x="21018" y="8839"/>
                  </a:lnTo>
                  <a:lnTo>
                    <a:pt x="21018" y="403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3" name="object 283"/>
            <p:cNvSpPr/>
            <p:nvPr/>
          </p:nvSpPr>
          <p:spPr>
            <a:xfrm>
              <a:off x="5153571" y="4968900"/>
              <a:ext cx="15240" cy="17780"/>
            </a:xfrm>
            <a:custGeom>
              <a:avLst/>
              <a:gdLst/>
              <a:ahLst/>
              <a:cxnLst/>
              <a:rect l="l" t="t" r="r" b="b"/>
              <a:pathLst>
                <a:path w="15239" h="17779">
                  <a:moveTo>
                    <a:pt x="14871" y="8674"/>
                  </a:moveTo>
                  <a:lnTo>
                    <a:pt x="14871" y="13449"/>
                  </a:lnTo>
                  <a:lnTo>
                    <a:pt x="11531" y="17335"/>
                  </a:lnTo>
                  <a:lnTo>
                    <a:pt x="7429" y="17335"/>
                  </a:lnTo>
                  <a:lnTo>
                    <a:pt x="3327" y="17335"/>
                  </a:lnTo>
                  <a:lnTo>
                    <a:pt x="0" y="13449"/>
                  </a:lnTo>
                  <a:lnTo>
                    <a:pt x="0" y="8674"/>
                  </a:lnTo>
                  <a:lnTo>
                    <a:pt x="0" y="3873"/>
                  </a:lnTo>
                  <a:lnTo>
                    <a:pt x="3327" y="0"/>
                  </a:lnTo>
                  <a:lnTo>
                    <a:pt x="7429" y="0"/>
                  </a:lnTo>
                  <a:lnTo>
                    <a:pt x="11531" y="0"/>
                  </a:lnTo>
                  <a:lnTo>
                    <a:pt x="14871" y="3873"/>
                  </a:lnTo>
                  <a:lnTo>
                    <a:pt x="14871" y="8674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84" name="object 284"/>
          <p:cNvGrpSpPr/>
          <p:nvPr/>
        </p:nvGrpSpPr>
        <p:grpSpPr>
          <a:xfrm>
            <a:off x="11277047" y="3846437"/>
            <a:ext cx="137160" cy="414655"/>
            <a:chOff x="5540616" y="3846436"/>
            <a:chExt cx="137160" cy="414655"/>
          </a:xfrm>
        </p:grpSpPr>
        <p:sp>
          <p:nvSpPr>
            <p:cNvPr id="285" name="object 285"/>
            <p:cNvSpPr/>
            <p:nvPr/>
          </p:nvSpPr>
          <p:spPr>
            <a:xfrm>
              <a:off x="5542902" y="3896690"/>
              <a:ext cx="67945" cy="356870"/>
            </a:xfrm>
            <a:custGeom>
              <a:avLst/>
              <a:gdLst/>
              <a:ahLst/>
              <a:cxnLst/>
              <a:rect l="l" t="t" r="r" b="b"/>
              <a:pathLst>
                <a:path w="67945" h="356870">
                  <a:moveTo>
                    <a:pt x="0" y="0"/>
                  </a:moveTo>
                  <a:lnTo>
                    <a:pt x="11493" y="36409"/>
                  </a:lnTo>
                  <a:lnTo>
                    <a:pt x="30832" y="83100"/>
                  </a:lnTo>
                  <a:lnTo>
                    <a:pt x="50595" y="131075"/>
                  </a:lnTo>
                  <a:lnTo>
                    <a:pt x="63360" y="171335"/>
                  </a:lnTo>
                  <a:lnTo>
                    <a:pt x="67633" y="209888"/>
                  </a:lnTo>
                  <a:lnTo>
                    <a:pt x="65333" y="256147"/>
                  </a:lnTo>
                  <a:lnTo>
                    <a:pt x="54125" y="306257"/>
                  </a:lnTo>
                  <a:lnTo>
                    <a:pt x="31673" y="356361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6" name="object 286"/>
            <p:cNvSpPr/>
            <p:nvPr/>
          </p:nvSpPr>
          <p:spPr>
            <a:xfrm>
              <a:off x="5645569" y="3848722"/>
              <a:ext cx="29845" cy="409575"/>
            </a:xfrm>
            <a:custGeom>
              <a:avLst/>
              <a:gdLst/>
              <a:ahLst/>
              <a:cxnLst/>
              <a:rect l="l" t="t" r="r" b="b"/>
              <a:pathLst>
                <a:path w="29845" h="409575">
                  <a:moveTo>
                    <a:pt x="1422" y="409473"/>
                  </a:moveTo>
                  <a:lnTo>
                    <a:pt x="4391" y="397831"/>
                  </a:lnTo>
                  <a:lnTo>
                    <a:pt x="11601" y="379282"/>
                  </a:lnTo>
                  <a:lnTo>
                    <a:pt x="20506" y="355270"/>
                  </a:lnTo>
                  <a:lnTo>
                    <a:pt x="28562" y="327240"/>
                  </a:lnTo>
                  <a:lnTo>
                    <a:pt x="29386" y="292055"/>
                  </a:lnTo>
                  <a:lnTo>
                    <a:pt x="21894" y="250539"/>
                  </a:lnTo>
                  <a:lnTo>
                    <a:pt x="11517" y="210108"/>
                  </a:lnTo>
                  <a:lnTo>
                    <a:pt x="3682" y="178180"/>
                  </a:lnTo>
                  <a:lnTo>
                    <a:pt x="991" y="157491"/>
                  </a:lnTo>
                  <a:lnTo>
                    <a:pt x="0" y="133426"/>
                  </a:lnTo>
                  <a:lnTo>
                    <a:pt x="1132" y="109036"/>
                  </a:lnTo>
                  <a:lnTo>
                    <a:pt x="4813" y="87375"/>
                  </a:lnTo>
                  <a:lnTo>
                    <a:pt x="9493" y="65534"/>
                  </a:lnTo>
                  <a:lnTo>
                    <a:pt x="12584" y="41121"/>
                  </a:lnTo>
                  <a:lnTo>
                    <a:pt x="12919" y="17990"/>
                  </a:lnTo>
                  <a:lnTo>
                    <a:pt x="9334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87" name="object 287"/>
          <p:cNvGrpSpPr/>
          <p:nvPr/>
        </p:nvGrpSpPr>
        <p:grpSpPr>
          <a:xfrm>
            <a:off x="11439962" y="3781336"/>
            <a:ext cx="105410" cy="452120"/>
            <a:chOff x="5703531" y="3781336"/>
            <a:chExt cx="105410" cy="452120"/>
          </a:xfrm>
        </p:grpSpPr>
        <p:sp>
          <p:nvSpPr>
            <p:cNvPr id="288" name="object 288"/>
            <p:cNvSpPr/>
            <p:nvPr/>
          </p:nvSpPr>
          <p:spPr>
            <a:xfrm>
              <a:off x="5722532" y="3783622"/>
              <a:ext cx="84455" cy="445770"/>
            </a:xfrm>
            <a:custGeom>
              <a:avLst/>
              <a:gdLst/>
              <a:ahLst/>
              <a:cxnLst/>
              <a:rect l="l" t="t" r="r" b="b"/>
              <a:pathLst>
                <a:path w="84454" h="445770">
                  <a:moveTo>
                    <a:pt x="80567" y="191033"/>
                  </a:moveTo>
                  <a:lnTo>
                    <a:pt x="69671" y="221551"/>
                  </a:lnTo>
                  <a:lnTo>
                    <a:pt x="63389" y="263632"/>
                  </a:lnTo>
                  <a:lnTo>
                    <a:pt x="63152" y="306676"/>
                  </a:lnTo>
                  <a:lnTo>
                    <a:pt x="70394" y="340080"/>
                  </a:lnTo>
                  <a:lnTo>
                    <a:pt x="79379" y="367749"/>
                  </a:lnTo>
                  <a:lnTo>
                    <a:pt x="83753" y="397586"/>
                  </a:lnTo>
                  <a:lnTo>
                    <a:pt x="83991" y="425012"/>
                  </a:lnTo>
                  <a:lnTo>
                    <a:pt x="80567" y="445452"/>
                  </a:lnTo>
                </a:path>
                <a:path w="84454" h="445770">
                  <a:moveTo>
                    <a:pt x="8164" y="0"/>
                  </a:moveTo>
                  <a:lnTo>
                    <a:pt x="17496" y="44544"/>
                  </a:lnTo>
                  <a:lnTo>
                    <a:pt x="21737" y="89085"/>
                  </a:lnTo>
                  <a:lnTo>
                    <a:pt x="20887" y="131057"/>
                  </a:lnTo>
                  <a:lnTo>
                    <a:pt x="14946" y="167894"/>
                  </a:lnTo>
                  <a:lnTo>
                    <a:pt x="7138" y="198309"/>
                  </a:lnTo>
                  <a:lnTo>
                    <a:pt x="1660" y="223583"/>
                  </a:lnTo>
                  <a:lnTo>
                    <a:pt x="0" y="245000"/>
                  </a:lnTo>
                  <a:lnTo>
                    <a:pt x="3643" y="263842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9" name="object 289"/>
            <p:cNvSpPr/>
            <p:nvPr/>
          </p:nvSpPr>
          <p:spPr>
            <a:xfrm>
              <a:off x="5705817" y="4109135"/>
              <a:ext cx="44450" cy="121920"/>
            </a:xfrm>
            <a:custGeom>
              <a:avLst/>
              <a:gdLst/>
              <a:ahLst/>
              <a:cxnLst/>
              <a:rect l="l" t="t" r="r" b="b"/>
              <a:pathLst>
                <a:path w="44450" h="121920">
                  <a:moveTo>
                    <a:pt x="44107" y="0"/>
                  </a:moveTo>
                  <a:lnTo>
                    <a:pt x="43262" y="37807"/>
                  </a:lnTo>
                  <a:lnTo>
                    <a:pt x="33083" y="72399"/>
                  </a:lnTo>
                  <a:lnTo>
                    <a:pt x="17389" y="101205"/>
                  </a:lnTo>
                  <a:lnTo>
                    <a:pt x="0" y="121653"/>
                  </a:lnTo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0" name="object 290"/>
          <p:cNvSpPr/>
          <p:nvPr/>
        </p:nvSpPr>
        <p:spPr>
          <a:xfrm>
            <a:off x="11090694" y="3666248"/>
            <a:ext cx="36195" cy="403860"/>
          </a:xfrm>
          <a:custGeom>
            <a:avLst/>
            <a:gdLst/>
            <a:ahLst/>
            <a:cxnLst/>
            <a:rect l="l" t="t" r="r" b="b"/>
            <a:pathLst>
              <a:path w="36195" h="403860">
                <a:moveTo>
                  <a:pt x="7639" y="280136"/>
                </a:moveTo>
                <a:lnTo>
                  <a:pt x="9041" y="256806"/>
                </a:lnTo>
                <a:lnTo>
                  <a:pt x="9969" y="224559"/>
                </a:lnTo>
                <a:lnTo>
                  <a:pt x="9307" y="187976"/>
                </a:lnTo>
                <a:lnTo>
                  <a:pt x="5937" y="151637"/>
                </a:lnTo>
                <a:lnTo>
                  <a:pt x="1379" y="114932"/>
                </a:lnTo>
                <a:lnTo>
                  <a:pt x="0" y="75818"/>
                </a:lnTo>
                <a:lnTo>
                  <a:pt x="4983" y="36705"/>
                </a:lnTo>
                <a:lnTo>
                  <a:pt x="19513" y="0"/>
                </a:lnTo>
              </a:path>
              <a:path w="36195" h="403860">
                <a:moveTo>
                  <a:pt x="21215" y="403491"/>
                </a:moveTo>
                <a:lnTo>
                  <a:pt x="27631" y="378514"/>
                </a:lnTo>
                <a:lnTo>
                  <a:pt x="33094" y="346308"/>
                </a:lnTo>
                <a:lnTo>
                  <a:pt x="36011" y="307356"/>
                </a:lnTo>
                <a:lnTo>
                  <a:pt x="34791" y="262140"/>
                </a:lnTo>
                <a:lnTo>
                  <a:pt x="27551" y="208773"/>
                </a:lnTo>
                <a:lnTo>
                  <a:pt x="17605" y="151310"/>
                </a:lnTo>
                <a:lnTo>
                  <a:pt x="11160" y="99148"/>
                </a:lnTo>
                <a:lnTo>
                  <a:pt x="14420" y="61683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1" name="object 291"/>
          <p:cNvSpPr/>
          <p:nvPr/>
        </p:nvSpPr>
        <p:spPr>
          <a:xfrm>
            <a:off x="11186572" y="3884702"/>
            <a:ext cx="31750" cy="347345"/>
          </a:xfrm>
          <a:custGeom>
            <a:avLst/>
            <a:gdLst/>
            <a:ahLst/>
            <a:cxnLst/>
            <a:rect l="l" t="t" r="r" b="b"/>
            <a:pathLst>
              <a:path w="31750" h="347345">
                <a:moveTo>
                  <a:pt x="22059" y="346951"/>
                </a:moveTo>
                <a:lnTo>
                  <a:pt x="29246" y="326829"/>
                </a:lnTo>
                <a:lnTo>
                  <a:pt x="31183" y="305503"/>
                </a:lnTo>
                <a:lnTo>
                  <a:pt x="28983" y="283698"/>
                </a:lnTo>
                <a:lnTo>
                  <a:pt x="23761" y="262140"/>
                </a:lnTo>
                <a:lnTo>
                  <a:pt x="16040" y="236474"/>
                </a:lnTo>
                <a:lnTo>
                  <a:pt x="7847" y="203344"/>
                </a:lnTo>
                <a:lnTo>
                  <a:pt x="2517" y="164916"/>
                </a:lnTo>
                <a:lnTo>
                  <a:pt x="3390" y="123355"/>
                </a:lnTo>
                <a:lnTo>
                  <a:pt x="6682" y="83842"/>
                </a:lnTo>
                <a:lnTo>
                  <a:pt x="6791" y="50114"/>
                </a:lnTo>
                <a:lnTo>
                  <a:pt x="4351" y="22167"/>
                </a:ln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92" name="object 292"/>
          <p:cNvGrpSpPr/>
          <p:nvPr/>
        </p:nvGrpSpPr>
        <p:grpSpPr>
          <a:xfrm>
            <a:off x="10872451" y="3574022"/>
            <a:ext cx="1467485" cy="1892935"/>
            <a:chOff x="5136019" y="3574021"/>
            <a:chExt cx="1467485" cy="1892935"/>
          </a:xfrm>
        </p:grpSpPr>
        <p:sp>
          <p:nvSpPr>
            <p:cNvPr id="293" name="object 293"/>
            <p:cNvSpPr/>
            <p:nvPr/>
          </p:nvSpPr>
          <p:spPr>
            <a:xfrm>
              <a:off x="5528203" y="3576307"/>
              <a:ext cx="114300" cy="501650"/>
            </a:xfrm>
            <a:custGeom>
              <a:avLst/>
              <a:gdLst/>
              <a:ahLst/>
              <a:cxnLst/>
              <a:rect l="l" t="t" r="r" b="b"/>
              <a:pathLst>
                <a:path w="114300" h="501650">
                  <a:moveTo>
                    <a:pt x="3396" y="256997"/>
                  </a:moveTo>
                  <a:lnTo>
                    <a:pt x="4240" y="190177"/>
                  </a:lnTo>
                  <a:lnTo>
                    <a:pt x="30535" y="131063"/>
                  </a:lnTo>
                  <a:lnTo>
                    <a:pt x="46183" y="104077"/>
                  </a:lnTo>
                  <a:lnTo>
                    <a:pt x="55148" y="73237"/>
                  </a:lnTo>
                  <a:lnTo>
                    <a:pt x="53931" y="38545"/>
                  </a:lnTo>
                  <a:lnTo>
                    <a:pt x="39032" y="0"/>
                  </a:lnTo>
                </a:path>
                <a:path w="114300" h="501650">
                  <a:moveTo>
                    <a:pt x="113695" y="501141"/>
                  </a:moveTo>
                  <a:lnTo>
                    <a:pt x="106006" y="470424"/>
                  </a:lnTo>
                  <a:lnTo>
                    <a:pt x="97998" y="428863"/>
                  </a:lnTo>
                  <a:lnTo>
                    <a:pt x="93171" y="382962"/>
                  </a:lnTo>
                  <a:lnTo>
                    <a:pt x="95026" y="339229"/>
                  </a:lnTo>
                  <a:lnTo>
                    <a:pt x="102000" y="300603"/>
                  </a:lnTo>
                  <a:lnTo>
                    <a:pt x="107542" y="263420"/>
                  </a:lnTo>
                  <a:lnTo>
                    <a:pt x="107674" y="224308"/>
                  </a:lnTo>
                  <a:lnTo>
                    <a:pt x="98417" y="179895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4" name="object 294"/>
            <p:cNvSpPr/>
            <p:nvPr/>
          </p:nvSpPr>
          <p:spPr>
            <a:xfrm>
              <a:off x="5142433" y="3993146"/>
              <a:ext cx="438150" cy="721995"/>
            </a:xfrm>
            <a:custGeom>
              <a:avLst/>
              <a:gdLst/>
              <a:ahLst/>
              <a:cxnLst/>
              <a:rect l="l" t="t" r="r" b="b"/>
              <a:pathLst>
                <a:path w="438150" h="721995">
                  <a:moveTo>
                    <a:pt x="409536" y="517207"/>
                  </a:moveTo>
                  <a:lnTo>
                    <a:pt x="170179" y="170052"/>
                  </a:lnTo>
                  <a:lnTo>
                    <a:pt x="204855" y="133345"/>
                  </a:lnTo>
                  <a:lnTo>
                    <a:pt x="241779" y="99935"/>
                  </a:lnTo>
                  <a:lnTo>
                    <a:pt x="280465" y="70304"/>
                  </a:lnTo>
                  <a:lnTo>
                    <a:pt x="320423" y="44933"/>
                  </a:lnTo>
                  <a:lnTo>
                    <a:pt x="361167" y="24305"/>
                  </a:lnTo>
                  <a:lnTo>
                    <a:pt x="402209" y="8902"/>
                  </a:lnTo>
                  <a:lnTo>
                    <a:pt x="429612" y="2157"/>
                  </a:lnTo>
                  <a:lnTo>
                    <a:pt x="437629" y="0"/>
                  </a:lnTo>
                  <a:lnTo>
                    <a:pt x="409536" y="517207"/>
                  </a:lnTo>
                  <a:close/>
                </a:path>
                <a:path w="438150" h="721995">
                  <a:moveTo>
                    <a:pt x="411924" y="513778"/>
                  </a:moveTo>
                  <a:lnTo>
                    <a:pt x="7645" y="721956"/>
                  </a:lnTo>
                  <a:lnTo>
                    <a:pt x="4991" y="702677"/>
                  </a:lnTo>
                  <a:lnTo>
                    <a:pt x="2627" y="682372"/>
                  </a:lnTo>
                  <a:lnTo>
                    <a:pt x="860" y="661508"/>
                  </a:lnTo>
                  <a:lnTo>
                    <a:pt x="0" y="640549"/>
                  </a:lnTo>
                  <a:lnTo>
                    <a:pt x="1298" y="591100"/>
                  </a:lnTo>
                  <a:lnTo>
                    <a:pt x="6497" y="541007"/>
                  </a:lnTo>
                  <a:lnTo>
                    <a:pt x="15445" y="490729"/>
                  </a:lnTo>
                  <a:lnTo>
                    <a:pt x="27987" y="440722"/>
                  </a:lnTo>
                  <a:lnTo>
                    <a:pt x="43971" y="391445"/>
                  </a:lnTo>
                  <a:lnTo>
                    <a:pt x="63244" y="343355"/>
                  </a:lnTo>
                  <a:lnTo>
                    <a:pt x="85653" y="296910"/>
                  </a:lnTo>
                  <a:lnTo>
                    <a:pt x="111045" y="252566"/>
                  </a:lnTo>
                  <a:lnTo>
                    <a:pt x="139268" y="210781"/>
                  </a:lnTo>
                  <a:lnTo>
                    <a:pt x="411924" y="513778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5" name="object 295"/>
            <p:cNvSpPr/>
            <p:nvPr/>
          </p:nvSpPr>
          <p:spPr>
            <a:xfrm>
              <a:off x="5149304" y="3984536"/>
              <a:ext cx="1443990" cy="1404620"/>
            </a:xfrm>
            <a:custGeom>
              <a:avLst/>
              <a:gdLst/>
              <a:ahLst/>
              <a:cxnLst/>
              <a:rect l="l" t="t" r="r" b="b"/>
              <a:pathLst>
                <a:path w="1443990" h="1404620">
                  <a:moveTo>
                    <a:pt x="517563" y="38"/>
                  </a:moveTo>
                  <a:lnTo>
                    <a:pt x="461327" y="2171"/>
                  </a:lnTo>
                  <a:lnTo>
                    <a:pt x="380072" y="38861"/>
                  </a:lnTo>
                  <a:lnTo>
                    <a:pt x="336803" y="64820"/>
                  </a:lnTo>
                  <a:lnTo>
                    <a:pt x="290042" y="100228"/>
                  </a:lnTo>
                  <a:lnTo>
                    <a:pt x="250558" y="136626"/>
                  </a:lnTo>
                  <a:lnTo>
                    <a:pt x="218363" y="173989"/>
                  </a:lnTo>
                  <a:lnTo>
                    <a:pt x="182664" y="220814"/>
                  </a:lnTo>
                  <a:lnTo>
                    <a:pt x="154089" y="256679"/>
                  </a:lnTo>
                  <a:lnTo>
                    <a:pt x="125666" y="304482"/>
                  </a:lnTo>
                  <a:lnTo>
                    <a:pt x="97053" y="347649"/>
                  </a:lnTo>
                  <a:lnTo>
                    <a:pt x="75958" y="388658"/>
                  </a:lnTo>
                  <a:lnTo>
                    <a:pt x="56553" y="435546"/>
                  </a:lnTo>
                  <a:lnTo>
                    <a:pt x="43726" y="464883"/>
                  </a:lnTo>
                  <a:lnTo>
                    <a:pt x="33820" y="505586"/>
                  </a:lnTo>
                  <a:lnTo>
                    <a:pt x="20840" y="551218"/>
                  </a:lnTo>
                  <a:lnTo>
                    <a:pt x="12903" y="589940"/>
                  </a:lnTo>
                  <a:lnTo>
                    <a:pt x="6794" y="641705"/>
                  </a:lnTo>
                  <a:lnTo>
                    <a:pt x="0" y="695705"/>
                  </a:lnTo>
                  <a:lnTo>
                    <a:pt x="1079" y="752246"/>
                  </a:lnTo>
                  <a:lnTo>
                    <a:pt x="5245" y="790511"/>
                  </a:lnTo>
                  <a:lnTo>
                    <a:pt x="13258" y="843191"/>
                  </a:lnTo>
                  <a:lnTo>
                    <a:pt x="39154" y="924598"/>
                  </a:lnTo>
                  <a:lnTo>
                    <a:pt x="68376" y="952080"/>
                  </a:lnTo>
                  <a:lnTo>
                    <a:pt x="87007" y="966317"/>
                  </a:lnTo>
                  <a:lnTo>
                    <a:pt x="139268" y="1011529"/>
                  </a:lnTo>
                  <a:lnTo>
                    <a:pt x="164160" y="1028280"/>
                  </a:lnTo>
                  <a:lnTo>
                    <a:pt x="709510" y="1355674"/>
                  </a:lnTo>
                  <a:lnTo>
                    <a:pt x="722249" y="1364297"/>
                  </a:lnTo>
                  <a:lnTo>
                    <a:pt x="771182" y="1387246"/>
                  </a:lnTo>
                  <a:lnTo>
                    <a:pt x="803617" y="1396453"/>
                  </a:lnTo>
                  <a:lnTo>
                    <a:pt x="824661" y="1398054"/>
                  </a:lnTo>
                  <a:lnTo>
                    <a:pt x="871385" y="1404619"/>
                  </a:lnTo>
                  <a:lnTo>
                    <a:pt x="933030" y="1398358"/>
                  </a:lnTo>
                  <a:lnTo>
                    <a:pt x="971270" y="1391869"/>
                  </a:lnTo>
                  <a:lnTo>
                    <a:pt x="1011466" y="1375270"/>
                  </a:lnTo>
                  <a:lnTo>
                    <a:pt x="1059345" y="1354086"/>
                  </a:lnTo>
                  <a:lnTo>
                    <a:pt x="1101039" y="1327823"/>
                  </a:lnTo>
                  <a:lnTo>
                    <a:pt x="1154722" y="1292529"/>
                  </a:lnTo>
                  <a:lnTo>
                    <a:pt x="1186573" y="1266278"/>
                  </a:lnTo>
                  <a:lnTo>
                    <a:pt x="1226604" y="1226311"/>
                  </a:lnTo>
                  <a:lnTo>
                    <a:pt x="1257541" y="1190993"/>
                  </a:lnTo>
                  <a:lnTo>
                    <a:pt x="1296860" y="1139507"/>
                  </a:lnTo>
                  <a:lnTo>
                    <a:pt x="1332712" y="1093342"/>
                  </a:lnTo>
                  <a:lnTo>
                    <a:pt x="1371460" y="1025067"/>
                  </a:lnTo>
                  <a:lnTo>
                    <a:pt x="1395983" y="959510"/>
                  </a:lnTo>
                  <a:lnTo>
                    <a:pt x="1416837" y="891158"/>
                  </a:lnTo>
                  <a:lnTo>
                    <a:pt x="1437703" y="803160"/>
                  </a:lnTo>
                  <a:lnTo>
                    <a:pt x="1443824" y="720928"/>
                  </a:lnTo>
                  <a:lnTo>
                    <a:pt x="1435265" y="639902"/>
                  </a:lnTo>
                  <a:lnTo>
                    <a:pt x="1421828" y="546582"/>
                  </a:lnTo>
                  <a:lnTo>
                    <a:pt x="1380680" y="476465"/>
                  </a:lnTo>
                  <a:lnTo>
                    <a:pt x="1347952" y="441947"/>
                  </a:lnTo>
                  <a:lnTo>
                    <a:pt x="1326159" y="424649"/>
                  </a:lnTo>
                  <a:lnTo>
                    <a:pt x="1307249" y="398513"/>
                  </a:lnTo>
                  <a:lnTo>
                    <a:pt x="1264208" y="359613"/>
                  </a:lnTo>
                  <a:lnTo>
                    <a:pt x="1213612" y="327025"/>
                  </a:lnTo>
                  <a:lnTo>
                    <a:pt x="604012" y="24066"/>
                  </a:lnTo>
                  <a:lnTo>
                    <a:pt x="572744" y="13690"/>
                  </a:lnTo>
                  <a:lnTo>
                    <a:pt x="563206" y="9131"/>
                  </a:lnTo>
                  <a:lnTo>
                    <a:pt x="548055" y="7518"/>
                  </a:lnTo>
                  <a:lnTo>
                    <a:pt x="517563" y="3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6" name="object 296"/>
            <p:cNvSpPr/>
            <p:nvPr/>
          </p:nvSpPr>
          <p:spPr>
            <a:xfrm>
              <a:off x="5149304" y="3984536"/>
              <a:ext cx="1443990" cy="1404620"/>
            </a:xfrm>
            <a:custGeom>
              <a:avLst/>
              <a:gdLst/>
              <a:ahLst/>
              <a:cxnLst/>
              <a:rect l="l" t="t" r="r" b="b"/>
              <a:pathLst>
                <a:path w="1443990" h="1404620">
                  <a:moveTo>
                    <a:pt x="572744" y="13690"/>
                  </a:moveTo>
                  <a:lnTo>
                    <a:pt x="1213612" y="327025"/>
                  </a:lnTo>
                  <a:lnTo>
                    <a:pt x="1264208" y="359613"/>
                  </a:lnTo>
                  <a:lnTo>
                    <a:pt x="1307249" y="398513"/>
                  </a:lnTo>
                  <a:lnTo>
                    <a:pt x="1326159" y="424649"/>
                  </a:lnTo>
                  <a:lnTo>
                    <a:pt x="1347952" y="441947"/>
                  </a:lnTo>
                  <a:lnTo>
                    <a:pt x="1380680" y="476465"/>
                  </a:lnTo>
                  <a:lnTo>
                    <a:pt x="1421828" y="546582"/>
                  </a:lnTo>
                  <a:lnTo>
                    <a:pt x="1435265" y="639902"/>
                  </a:lnTo>
                  <a:lnTo>
                    <a:pt x="1443824" y="720928"/>
                  </a:lnTo>
                  <a:lnTo>
                    <a:pt x="1437703" y="803160"/>
                  </a:lnTo>
                  <a:lnTo>
                    <a:pt x="1416837" y="891158"/>
                  </a:lnTo>
                  <a:lnTo>
                    <a:pt x="1395983" y="959510"/>
                  </a:lnTo>
                  <a:lnTo>
                    <a:pt x="1371460" y="1025067"/>
                  </a:lnTo>
                  <a:lnTo>
                    <a:pt x="1332712" y="1093342"/>
                  </a:lnTo>
                  <a:lnTo>
                    <a:pt x="1296860" y="1139507"/>
                  </a:lnTo>
                  <a:lnTo>
                    <a:pt x="1257541" y="1190993"/>
                  </a:lnTo>
                  <a:lnTo>
                    <a:pt x="1226604" y="1226311"/>
                  </a:lnTo>
                  <a:lnTo>
                    <a:pt x="1186573" y="1266278"/>
                  </a:lnTo>
                  <a:lnTo>
                    <a:pt x="1154722" y="1292529"/>
                  </a:lnTo>
                  <a:lnTo>
                    <a:pt x="1101039" y="1327823"/>
                  </a:lnTo>
                  <a:lnTo>
                    <a:pt x="1059345" y="1354086"/>
                  </a:lnTo>
                  <a:lnTo>
                    <a:pt x="1011466" y="1375270"/>
                  </a:lnTo>
                  <a:lnTo>
                    <a:pt x="971270" y="1391869"/>
                  </a:lnTo>
                  <a:lnTo>
                    <a:pt x="933030" y="1398358"/>
                  </a:lnTo>
                  <a:lnTo>
                    <a:pt x="871385" y="1404619"/>
                  </a:lnTo>
                  <a:lnTo>
                    <a:pt x="848067" y="1401356"/>
                  </a:lnTo>
                  <a:lnTo>
                    <a:pt x="824661" y="1398054"/>
                  </a:lnTo>
                  <a:lnTo>
                    <a:pt x="803617" y="1396453"/>
                  </a:lnTo>
                  <a:lnTo>
                    <a:pt x="771182" y="1387246"/>
                  </a:lnTo>
                  <a:lnTo>
                    <a:pt x="722249" y="1364297"/>
                  </a:lnTo>
                  <a:lnTo>
                    <a:pt x="709510" y="1355674"/>
                  </a:lnTo>
                  <a:lnTo>
                    <a:pt x="164160" y="1028280"/>
                  </a:lnTo>
                  <a:lnTo>
                    <a:pt x="139268" y="1011529"/>
                  </a:lnTo>
                  <a:lnTo>
                    <a:pt x="112928" y="988745"/>
                  </a:lnTo>
                  <a:lnTo>
                    <a:pt x="87007" y="966317"/>
                  </a:lnTo>
                  <a:lnTo>
                    <a:pt x="68376" y="952080"/>
                  </a:lnTo>
                  <a:lnTo>
                    <a:pt x="39154" y="924598"/>
                  </a:lnTo>
                  <a:lnTo>
                    <a:pt x="21043" y="879957"/>
                  </a:lnTo>
                  <a:lnTo>
                    <a:pt x="5245" y="790511"/>
                  </a:lnTo>
                  <a:lnTo>
                    <a:pt x="1079" y="752246"/>
                  </a:lnTo>
                  <a:lnTo>
                    <a:pt x="0" y="695705"/>
                  </a:lnTo>
                  <a:lnTo>
                    <a:pt x="6794" y="641705"/>
                  </a:lnTo>
                  <a:lnTo>
                    <a:pt x="12903" y="589940"/>
                  </a:lnTo>
                  <a:lnTo>
                    <a:pt x="20840" y="551218"/>
                  </a:lnTo>
                  <a:lnTo>
                    <a:pt x="33820" y="505586"/>
                  </a:lnTo>
                  <a:lnTo>
                    <a:pt x="43726" y="464883"/>
                  </a:lnTo>
                  <a:lnTo>
                    <a:pt x="56553" y="435546"/>
                  </a:lnTo>
                  <a:lnTo>
                    <a:pt x="75958" y="388658"/>
                  </a:lnTo>
                  <a:lnTo>
                    <a:pt x="97053" y="347649"/>
                  </a:lnTo>
                  <a:lnTo>
                    <a:pt x="125666" y="304482"/>
                  </a:lnTo>
                  <a:lnTo>
                    <a:pt x="154089" y="256679"/>
                  </a:lnTo>
                  <a:lnTo>
                    <a:pt x="182664" y="220814"/>
                  </a:lnTo>
                  <a:lnTo>
                    <a:pt x="218363" y="173989"/>
                  </a:lnTo>
                  <a:lnTo>
                    <a:pt x="250558" y="136626"/>
                  </a:lnTo>
                  <a:lnTo>
                    <a:pt x="290042" y="100228"/>
                  </a:lnTo>
                  <a:lnTo>
                    <a:pt x="336803" y="64820"/>
                  </a:lnTo>
                  <a:lnTo>
                    <a:pt x="380072" y="38861"/>
                  </a:lnTo>
                  <a:lnTo>
                    <a:pt x="427697" y="11366"/>
                  </a:lnTo>
                  <a:lnTo>
                    <a:pt x="496074" y="0"/>
                  </a:lnTo>
                  <a:lnTo>
                    <a:pt x="517563" y="38"/>
                  </a:lnTo>
                  <a:lnTo>
                    <a:pt x="548055" y="7518"/>
                  </a:lnTo>
                  <a:lnTo>
                    <a:pt x="563206" y="9131"/>
                  </a:lnTo>
                  <a:lnTo>
                    <a:pt x="572744" y="1369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7" name="object 297"/>
            <p:cNvSpPr/>
            <p:nvPr/>
          </p:nvSpPr>
          <p:spPr>
            <a:xfrm>
              <a:off x="5722010" y="4346496"/>
              <a:ext cx="880110" cy="1049655"/>
            </a:xfrm>
            <a:custGeom>
              <a:avLst/>
              <a:gdLst/>
              <a:ahLst/>
              <a:cxnLst/>
              <a:rect l="l" t="t" r="r" b="b"/>
              <a:pathLst>
                <a:path w="880109" h="1049654">
                  <a:moveTo>
                    <a:pt x="572086" y="0"/>
                  </a:moveTo>
                  <a:lnTo>
                    <a:pt x="527283" y="4773"/>
                  </a:lnTo>
                  <a:lnTo>
                    <a:pt x="480818" y="15556"/>
                  </a:lnTo>
                  <a:lnTo>
                    <a:pt x="432968" y="32539"/>
                  </a:lnTo>
                  <a:lnTo>
                    <a:pt x="393062" y="51166"/>
                  </a:lnTo>
                  <a:lnTo>
                    <a:pt x="354196" y="73301"/>
                  </a:lnTo>
                  <a:lnTo>
                    <a:pt x="316523" y="98704"/>
                  </a:lnTo>
                  <a:lnTo>
                    <a:pt x="280199" y="127134"/>
                  </a:lnTo>
                  <a:lnTo>
                    <a:pt x="245379" y="158347"/>
                  </a:lnTo>
                  <a:lnTo>
                    <a:pt x="212216" y="192104"/>
                  </a:lnTo>
                  <a:lnTo>
                    <a:pt x="180868" y="228163"/>
                  </a:lnTo>
                  <a:lnTo>
                    <a:pt x="151487" y="266282"/>
                  </a:lnTo>
                  <a:lnTo>
                    <a:pt x="124229" y="306219"/>
                  </a:lnTo>
                  <a:lnTo>
                    <a:pt x="99250" y="347734"/>
                  </a:lnTo>
                  <a:lnTo>
                    <a:pt x="76703" y="390585"/>
                  </a:lnTo>
                  <a:lnTo>
                    <a:pt x="56743" y="434530"/>
                  </a:lnTo>
                  <a:lnTo>
                    <a:pt x="39526" y="479328"/>
                  </a:lnTo>
                  <a:lnTo>
                    <a:pt x="25207" y="524737"/>
                  </a:lnTo>
                  <a:lnTo>
                    <a:pt x="13939" y="570516"/>
                  </a:lnTo>
                  <a:lnTo>
                    <a:pt x="5879" y="616424"/>
                  </a:lnTo>
                  <a:lnTo>
                    <a:pt x="1181" y="662218"/>
                  </a:lnTo>
                  <a:lnTo>
                    <a:pt x="0" y="707659"/>
                  </a:lnTo>
                  <a:lnTo>
                    <a:pt x="3331" y="760086"/>
                  </a:lnTo>
                  <a:lnTo>
                    <a:pt x="11636" y="808798"/>
                  </a:lnTo>
                  <a:lnTo>
                    <a:pt x="24641" y="853604"/>
                  </a:lnTo>
                  <a:lnTo>
                    <a:pt x="42067" y="894311"/>
                  </a:lnTo>
                  <a:lnTo>
                    <a:pt x="63640" y="930730"/>
                  </a:lnTo>
                  <a:lnTo>
                    <a:pt x="89082" y="962669"/>
                  </a:lnTo>
                  <a:lnTo>
                    <a:pt x="118119" y="989937"/>
                  </a:lnTo>
                  <a:lnTo>
                    <a:pt x="150473" y="1012342"/>
                  </a:lnTo>
                  <a:lnTo>
                    <a:pt x="185870" y="1029693"/>
                  </a:lnTo>
                  <a:lnTo>
                    <a:pt x="224031" y="1041799"/>
                  </a:lnTo>
                  <a:lnTo>
                    <a:pt x="264682" y="1048470"/>
                  </a:lnTo>
                  <a:lnTo>
                    <a:pt x="307547" y="1049513"/>
                  </a:lnTo>
                  <a:lnTo>
                    <a:pt x="352348" y="1044738"/>
                  </a:lnTo>
                  <a:lnTo>
                    <a:pt x="398811" y="1033953"/>
                  </a:lnTo>
                  <a:lnTo>
                    <a:pt x="446658" y="1016967"/>
                  </a:lnTo>
                  <a:lnTo>
                    <a:pt x="486566" y="998343"/>
                  </a:lnTo>
                  <a:lnTo>
                    <a:pt x="525434" y="976209"/>
                  </a:lnTo>
                  <a:lnTo>
                    <a:pt x="563109" y="950807"/>
                  </a:lnTo>
                  <a:lnTo>
                    <a:pt x="599434" y="922379"/>
                  </a:lnTo>
                  <a:lnTo>
                    <a:pt x="634256" y="891166"/>
                  </a:lnTo>
                  <a:lnTo>
                    <a:pt x="667419" y="857410"/>
                  </a:lnTo>
                  <a:lnTo>
                    <a:pt x="698769" y="821352"/>
                  </a:lnTo>
                  <a:lnTo>
                    <a:pt x="728151" y="783234"/>
                  </a:lnTo>
                  <a:lnTo>
                    <a:pt x="755410" y="743296"/>
                  </a:lnTo>
                  <a:lnTo>
                    <a:pt x="780391" y="701781"/>
                  </a:lnTo>
                  <a:lnTo>
                    <a:pt x="802939" y="658930"/>
                  </a:lnTo>
                  <a:lnTo>
                    <a:pt x="822899" y="614985"/>
                  </a:lnTo>
                  <a:lnTo>
                    <a:pt x="840117" y="570186"/>
                  </a:lnTo>
                  <a:lnTo>
                    <a:pt x="854438" y="524776"/>
                  </a:lnTo>
                  <a:lnTo>
                    <a:pt x="865707" y="478995"/>
                  </a:lnTo>
                  <a:lnTo>
                    <a:pt x="873769" y="433086"/>
                  </a:lnTo>
                  <a:lnTo>
                    <a:pt x="878469" y="387290"/>
                  </a:lnTo>
                  <a:lnTo>
                    <a:pt x="879652" y="341848"/>
                  </a:lnTo>
                  <a:lnTo>
                    <a:pt x="876319" y="289423"/>
                  </a:lnTo>
                  <a:lnTo>
                    <a:pt x="868011" y="240713"/>
                  </a:lnTo>
                  <a:lnTo>
                    <a:pt x="855005" y="195909"/>
                  </a:lnTo>
                  <a:lnTo>
                    <a:pt x="837577" y="155202"/>
                  </a:lnTo>
                  <a:lnTo>
                    <a:pt x="816003" y="118784"/>
                  </a:lnTo>
                  <a:lnTo>
                    <a:pt x="790559" y="86846"/>
                  </a:lnTo>
                  <a:lnTo>
                    <a:pt x="761521" y="59579"/>
                  </a:lnTo>
                  <a:lnTo>
                    <a:pt x="729165" y="37174"/>
                  </a:lnTo>
                  <a:lnTo>
                    <a:pt x="693768" y="19823"/>
                  </a:lnTo>
                  <a:lnTo>
                    <a:pt x="655605" y="7715"/>
                  </a:lnTo>
                  <a:lnTo>
                    <a:pt x="614952" y="1044"/>
                  </a:lnTo>
                  <a:lnTo>
                    <a:pt x="57208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8" name="object 298"/>
            <p:cNvSpPr/>
            <p:nvPr/>
          </p:nvSpPr>
          <p:spPr>
            <a:xfrm>
              <a:off x="5722010" y="4346496"/>
              <a:ext cx="880110" cy="1049655"/>
            </a:xfrm>
            <a:custGeom>
              <a:avLst/>
              <a:gdLst/>
              <a:ahLst/>
              <a:cxnLst/>
              <a:rect l="l" t="t" r="r" b="b"/>
              <a:pathLst>
                <a:path w="880109" h="1049654">
                  <a:moveTo>
                    <a:pt x="432968" y="32539"/>
                  </a:moveTo>
                  <a:lnTo>
                    <a:pt x="480818" y="15556"/>
                  </a:lnTo>
                  <a:lnTo>
                    <a:pt x="527283" y="4773"/>
                  </a:lnTo>
                  <a:lnTo>
                    <a:pt x="572086" y="0"/>
                  </a:lnTo>
                  <a:lnTo>
                    <a:pt x="614952" y="1044"/>
                  </a:lnTo>
                  <a:lnTo>
                    <a:pt x="655605" y="7715"/>
                  </a:lnTo>
                  <a:lnTo>
                    <a:pt x="693768" y="19823"/>
                  </a:lnTo>
                  <a:lnTo>
                    <a:pt x="729165" y="37174"/>
                  </a:lnTo>
                  <a:lnTo>
                    <a:pt x="761521" y="59579"/>
                  </a:lnTo>
                  <a:lnTo>
                    <a:pt x="790559" y="86846"/>
                  </a:lnTo>
                  <a:lnTo>
                    <a:pt x="816003" y="118784"/>
                  </a:lnTo>
                  <a:lnTo>
                    <a:pt x="837577" y="155202"/>
                  </a:lnTo>
                  <a:lnTo>
                    <a:pt x="855005" y="195909"/>
                  </a:lnTo>
                  <a:lnTo>
                    <a:pt x="868011" y="240713"/>
                  </a:lnTo>
                  <a:lnTo>
                    <a:pt x="876319" y="289423"/>
                  </a:lnTo>
                  <a:lnTo>
                    <a:pt x="879652" y="341848"/>
                  </a:lnTo>
                  <a:lnTo>
                    <a:pt x="878469" y="387290"/>
                  </a:lnTo>
                  <a:lnTo>
                    <a:pt x="873769" y="433086"/>
                  </a:lnTo>
                  <a:lnTo>
                    <a:pt x="865707" y="478995"/>
                  </a:lnTo>
                  <a:lnTo>
                    <a:pt x="854438" y="524776"/>
                  </a:lnTo>
                  <a:lnTo>
                    <a:pt x="840117" y="570186"/>
                  </a:lnTo>
                  <a:lnTo>
                    <a:pt x="822899" y="614985"/>
                  </a:lnTo>
                  <a:lnTo>
                    <a:pt x="802939" y="658930"/>
                  </a:lnTo>
                  <a:lnTo>
                    <a:pt x="780391" y="701781"/>
                  </a:lnTo>
                  <a:lnTo>
                    <a:pt x="755410" y="743296"/>
                  </a:lnTo>
                  <a:lnTo>
                    <a:pt x="728151" y="783234"/>
                  </a:lnTo>
                  <a:lnTo>
                    <a:pt x="698769" y="821352"/>
                  </a:lnTo>
                  <a:lnTo>
                    <a:pt x="667419" y="857410"/>
                  </a:lnTo>
                  <a:lnTo>
                    <a:pt x="634256" y="891166"/>
                  </a:lnTo>
                  <a:lnTo>
                    <a:pt x="599434" y="922379"/>
                  </a:lnTo>
                  <a:lnTo>
                    <a:pt x="563109" y="950807"/>
                  </a:lnTo>
                  <a:lnTo>
                    <a:pt x="525434" y="976209"/>
                  </a:lnTo>
                  <a:lnTo>
                    <a:pt x="486566" y="998343"/>
                  </a:lnTo>
                  <a:lnTo>
                    <a:pt x="446658" y="1016967"/>
                  </a:lnTo>
                  <a:lnTo>
                    <a:pt x="398811" y="1033953"/>
                  </a:lnTo>
                  <a:lnTo>
                    <a:pt x="352348" y="1044738"/>
                  </a:lnTo>
                  <a:lnTo>
                    <a:pt x="307547" y="1049513"/>
                  </a:lnTo>
                  <a:lnTo>
                    <a:pt x="264682" y="1048470"/>
                  </a:lnTo>
                  <a:lnTo>
                    <a:pt x="224031" y="1041799"/>
                  </a:lnTo>
                  <a:lnTo>
                    <a:pt x="185870" y="1029693"/>
                  </a:lnTo>
                  <a:lnTo>
                    <a:pt x="150473" y="1012342"/>
                  </a:lnTo>
                  <a:lnTo>
                    <a:pt x="118119" y="989937"/>
                  </a:lnTo>
                  <a:lnTo>
                    <a:pt x="89082" y="962669"/>
                  </a:lnTo>
                  <a:lnTo>
                    <a:pt x="63640" y="930730"/>
                  </a:lnTo>
                  <a:lnTo>
                    <a:pt x="42067" y="894311"/>
                  </a:lnTo>
                  <a:lnTo>
                    <a:pt x="24641" y="853604"/>
                  </a:lnTo>
                  <a:lnTo>
                    <a:pt x="11636" y="808798"/>
                  </a:lnTo>
                  <a:lnTo>
                    <a:pt x="3331" y="760086"/>
                  </a:lnTo>
                  <a:lnTo>
                    <a:pt x="0" y="707659"/>
                  </a:lnTo>
                  <a:lnTo>
                    <a:pt x="1181" y="662218"/>
                  </a:lnTo>
                  <a:lnTo>
                    <a:pt x="5879" y="616424"/>
                  </a:lnTo>
                  <a:lnTo>
                    <a:pt x="13939" y="570516"/>
                  </a:lnTo>
                  <a:lnTo>
                    <a:pt x="25207" y="524737"/>
                  </a:lnTo>
                  <a:lnTo>
                    <a:pt x="39526" y="479328"/>
                  </a:lnTo>
                  <a:lnTo>
                    <a:pt x="56743" y="434530"/>
                  </a:lnTo>
                  <a:lnTo>
                    <a:pt x="76703" y="390585"/>
                  </a:lnTo>
                  <a:lnTo>
                    <a:pt x="99250" y="347734"/>
                  </a:lnTo>
                  <a:lnTo>
                    <a:pt x="124229" y="306219"/>
                  </a:lnTo>
                  <a:lnTo>
                    <a:pt x="151487" y="266282"/>
                  </a:lnTo>
                  <a:lnTo>
                    <a:pt x="180868" y="228163"/>
                  </a:lnTo>
                  <a:lnTo>
                    <a:pt x="212216" y="192104"/>
                  </a:lnTo>
                  <a:lnTo>
                    <a:pt x="245379" y="158347"/>
                  </a:lnTo>
                  <a:lnTo>
                    <a:pt x="280199" y="127134"/>
                  </a:lnTo>
                  <a:lnTo>
                    <a:pt x="316523" y="98704"/>
                  </a:lnTo>
                  <a:lnTo>
                    <a:pt x="354196" y="73301"/>
                  </a:lnTo>
                  <a:lnTo>
                    <a:pt x="393062" y="51166"/>
                  </a:lnTo>
                  <a:lnTo>
                    <a:pt x="432968" y="32539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9" name="object 29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748172" y="4776482"/>
              <a:ext cx="72047" cy="98120"/>
            </a:xfrm>
            <a:prstGeom prst="rect">
              <a:avLst/>
            </a:prstGeom>
          </p:spPr>
        </p:pic>
        <p:pic>
          <p:nvPicPr>
            <p:cNvPr id="300" name="object 30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159754" y="4317885"/>
              <a:ext cx="72136" cy="104216"/>
            </a:xfrm>
            <a:prstGeom prst="rect">
              <a:avLst/>
            </a:prstGeom>
          </p:spPr>
        </p:pic>
        <p:pic>
          <p:nvPicPr>
            <p:cNvPr id="301" name="object 30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992926" y="5160594"/>
              <a:ext cx="205943" cy="204749"/>
            </a:xfrm>
            <a:prstGeom prst="rect">
              <a:avLst/>
            </a:prstGeom>
          </p:spPr>
        </p:pic>
        <p:pic>
          <p:nvPicPr>
            <p:cNvPr id="302" name="object 30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227978" y="4593894"/>
              <a:ext cx="74637" cy="76885"/>
            </a:xfrm>
            <a:prstGeom prst="rect">
              <a:avLst/>
            </a:prstGeom>
          </p:spPr>
        </p:pic>
        <p:sp>
          <p:nvSpPr>
            <p:cNvPr id="303" name="object 303"/>
            <p:cNvSpPr/>
            <p:nvPr/>
          </p:nvSpPr>
          <p:spPr>
            <a:xfrm>
              <a:off x="6138456" y="4859362"/>
              <a:ext cx="12700" cy="16510"/>
            </a:xfrm>
            <a:custGeom>
              <a:avLst/>
              <a:gdLst/>
              <a:ahLst/>
              <a:cxnLst/>
              <a:rect l="l" t="t" r="r" b="b"/>
              <a:pathLst>
                <a:path w="12700" h="16510">
                  <a:moveTo>
                    <a:pt x="9525" y="0"/>
                  </a:moveTo>
                  <a:lnTo>
                    <a:pt x="6121" y="1409"/>
                  </a:lnTo>
                  <a:lnTo>
                    <a:pt x="2730" y="2819"/>
                  </a:lnTo>
                  <a:lnTo>
                    <a:pt x="0" y="6921"/>
                  </a:lnTo>
                  <a:lnTo>
                    <a:pt x="114" y="14198"/>
                  </a:lnTo>
                  <a:lnTo>
                    <a:pt x="2920" y="16027"/>
                  </a:lnTo>
                  <a:lnTo>
                    <a:pt x="9715" y="13208"/>
                  </a:lnTo>
                  <a:lnTo>
                    <a:pt x="12433" y="9105"/>
                  </a:lnTo>
                  <a:lnTo>
                    <a:pt x="12331" y="1828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4" name="object 304"/>
            <p:cNvSpPr/>
            <p:nvPr/>
          </p:nvSpPr>
          <p:spPr>
            <a:xfrm>
              <a:off x="6138456" y="4859362"/>
              <a:ext cx="12700" cy="16510"/>
            </a:xfrm>
            <a:custGeom>
              <a:avLst/>
              <a:gdLst/>
              <a:ahLst/>
              <a:cxnLst/>
              <a:rect l="l" t="t" r="r" b="b"/>
              <a:pathLst>
                <a:path w="12700" h="16510">
                  <a:moveTo>
                    <a:pt x="6121" y="1409"/>
                  </a:moveTo>
                  <a:lnTo>
                    <a:pt x="9525" y="0"/>
                  </a:lnTo>
                  <a:lnTo>
                    <a:pt x="12331" y="1828"/>
                  </a:lnTo>
                  <a:lnTo>
                    <a:pt x="12382" y="5461"/>
                  </a:lnTo>
                  <a:lnTo>
                    <a:pt x="12433" y="9105"/>
                  </a:lnTo>
                  <a:lnTo>
                    <a:pt x="9715" y="13208"/>
                  </a:lnTo>
                  <a:lnTo>
                    <a:pt x="6311" y="14617"/>
                  </a:lnTo>
                  <a:lnTo>
                    <a:pt x="2920" y="16027"/>
                  </a:lnTo>
                  <a:lnTo>
                    <a:pt x="114" y="14198"/>
                  </a:lnTo>
                  <a:lnTo>
                    <a:pt x="63" y="10566"/>
                  </a:lnTo>
                  <a:lnTo>
                    <a:pt x="0" y="6921"/>
                  </a:lnTo>
                  <a:lnTo>
                    <a:pt x="2730" y="2819"/>
                  </a:lnTo>
                  <a:lnTo>
                    <a:pt x="6121" y="1409"/>
                  </a:lnTo>
                  <a:close/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5" name="object 305"/>
            <p:cNvSpPr/>
            <p:nvPr/>
          </p:nvSpPr>
          <p:spPr>
            <a:xfrm>
              <a:off x="6105550" y="4835728"/>
              <a:ext cx="46355" cy="77470"/>
            </a:xfrm>
            <a:custGeom>
              <a:avLst/>
              <a:gdLst/>
              <a:ahLst/>
              <a:cxnLst/>
              <a:rect l="l" t="t" r="r" b="b"/>
              <a:pathLst>
                <a:path w="46354" h="77470">
                  <a:moveTo>
                    <a:pt x="45199" y="0"/>
                  </a:moveTo>
                  <a:lnTo>
                    <a:pt x="0" y="18681"/>
                  </a:lnTo>
                  <a:lnTo>
                    <a:pt x="838" y="77012"/>
                  </a:lnTo>
                  <a:lnTo>
                    <a:pt x="46037" y="58343"/>
                  </a:lnTo>
                  <a:lnTo>
                    <a:pt x="4519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6" name="object 306"/>
            <p:cNvSpPr/>
            <p:nvPr/>
          </p:nvSpPr>
          <p:spPr>
            <a:xfrm>
              <a:off x="6105550" y="4835728"/>
              <a:ext cx="46355" cy="77470"/>
            </a:xfrm>
            <a:custGeom>
              <a:avLst/>
              <a:gdLst/>
              <a:ahLst/>
              <a:cxnLst/>
              <a:rect l="l" t="t" r="r" b="b"/>
              <a:pathLst>
                <a:path w="46354" h="77470">
                  <a:moveTo>
                    <a:pt x="0" y="18681"/>
                  </a:moveTo>
                  <a:lnTo>
                    <a:pt x="45199" y="0"/>
                  </a:lnTo>
                  <a:lnTo>
                    <a:pt x="46037" y="58343"/>
                  </a:lnTo>
                  <a:lnTo>
                    <a:pt x="838" y="77012"/>
                  </a:lnTo>
                  <a:lnTo>
                    <a:pt x="0" y="18681"/>
                  </a:lnTo>
                  <a:close/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7" name="object 307"/>
            <p:cNvSpPr/>
            <p:nvPr/>
          </p:nvSpPr>
          <p:spPr>
            <a:xfrm>
              <a:off x="6038265" y="4706301"/>
              <a:ext cx="285115" cy="351155"/>
            </a:xfrm>
            <a:custGeom>
              <a:avLst/>
              <a:gdLst/>
              <a:ahLst/>
              <a:cxnLst/>
              <a:rect l="l" t="t" r="r" b="b"/>
              <a:pathLst>
                <a:path w="285114" h="351154">
                  <a:moveTo>
                    <a:pt x="139979" y="10110"/>
                  </a:moveTo>
                  <a:lnTo>
                    <a:pt x="185022" y="0"/>
                  </a:lnTo>
                  <a:lnTo>
                    <a:pt x="224434" y="7361"/>
                  </a:lnTo>
                  <a:lnTo>
                    <a:pt x="255800" y="30420"/>
                  </a:lnTo>
                  <a:lnTo>
                    <a:pt x="276705" y="67399"/>
                  </a:lnTo>
                  <a:lnTo>
                    <a:pt x="284734" y="116523"/>
                  </a:lnTo>
                  <a:lnTo>
                    <a:pt x="280264" y="162471"/>
                  </a:lnTo>
                  <a:lnTo>
                    <a:pt x="266448" y="207863"/>
                  </a:lnTo>
                  <a:lnTo>
                    <a:pt x="244638" y="250535"/>
                  </a:lnTo>
                  <a:lnTo>
                    <a:pt x="216185" y="288323"/>
                  </a:lnTo>
                  <a:lnTo>
                    <a:pt x="182439" y="319063"/>
                  </a:lnTo>
                  <a:lnTo>
                    <a:pt x="144754" y="340589"/>
                  </a:lnTo>
                  <a:lnTo>
                    <a:pt x="99711" y="350700"/>
                  </a:lnTo>
                  <a:lnTo>
                    <a:pt x="60299" y="343338"/>
                  </a:lnTo>
                  <a:lnTo>
                    <a:pt x="28933" y="320280"/>
                  </a:lnTo>
                  <a:lnTo>
                    <a:pt x="8028" y="283300"/>
                  </a:lnTo>
                  <a:lnTo>
                    <a:pt x="0" y="234176"/>
                  </a:lnTo>
                  <a:lnTo>
                    <a:pt x="4469" y="188224"/>
                  </a:lnTo>
                  <a:lnTo>
                    <a:pt x="18285" y="142831"/>
                  </a:lnTo>
                  <a:lnTo>
                    <a:pt x="40095" y="100159"/>
                  </a:lnTo>
                  <a:lnTo>
                    <a:pt x="68548" y="62373"/>
                  </a:lnTo>
                  <a:lnTo>
                    <a:pt x="102294" y="31636"/>
                  </a:lnTo>
                  <a:lnTo>
                    <a:pt x="139979" y="10110"/>
                  </a:lnTo>
                  <a:close/>
                </a:path>
                <a:path w="285114" h="351154">
                  <a:moveTo>
                    <a:pt x="156184" y="34024"/>
                  </a:moveTo>
                  <a:lnTo>
                    <a:pt x="204245" y="25148"/>
                  </a:lnTo>
                  <a:lnTo>
                    <a:pt x="243866" y="38679"/>
                  </a:lnTo>
                  <a:lnTo>
                    <a:pt x="270965" y="71765"/>
                  </a:lnTo>
                  <a:lnTo>
                    <a:pt x="281457" y="121553"/>
                  </a:lnTo>
                  <a:lnTo>
                    <a:pt x="275781" y="167835"/>
                  </a:lnTo>
                  <a:lnTo>
                    <a:pt x="258791" y="213076"/>
                  </a:lnTo>
                  <a:lnTo>
                    <a:pt x="232512" y="254113"/>
                  </a:lnTo>
                  <a:lnTo>
                    <a:pt x="198968" y="287786"/>
                  </a:lnTo>
                  <a:lnTo>
                    <a:pt x="160185" y="310935"/>
                  </a:lnTo>
                  <a:lnTo>
                    <a:pt x="112123" y="319819"/>
                  </a:lnTo>
                  <a:lnTo>
                    <a:pt x="72504" y="306291"/>
                  </a:lnTo>
                  <a:lnTo>
                    <a:pt x="45410" y="273207"/>
                  </a:lnTo>
                  <a:lnTo>
                    <a:pt x="34925" y="223419"/>
                  </a:lnTo>
                  <a:lnTo>
                    <a:pt x="40595" y="177130"/>
                  </a:lnTo>
                  <a:lnTo>
                    <a:pt x="57581" y="131886"/>
                  </a:lnTo>
                  <a:lnTo>
                    <a:pt x="83858" y="90847"/>
                  </a:lnTo>
                  <a:lnTo>
                    <a:pt x="117401" y="57173"/>
                  </a:lnTo>
                  <a:lnTo>
                    <a:pt x="156184" y="34024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8" name="object 30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151511" y="4827075"/>
              <a:ext cx="86423" cy="111255"/>
            </a:xfrm>
            <a:prstGeom prst="rect">
              <a:avLst/>
            </a:prstGeom>
          </p:spPr>
        </p:pic>
        <p:sp>
          <p:nvSpPr>
            <p:cNvPr id="309" name="object 309"/>
            <p:cNvSpPr/>
            <p:nvPr/>
          </p:nvSpPr>
          <p:spPr>
            <a:xfrm>
              <a:off x="6144793" y="4706543"/>
              <a:ext cx="60960" cy="50800"/>
            </a:xfrm>
            <a:custGeom>
              <a:avLst/>
              <a:gdLst/>
              <a:ahLst/>
              <a:cxnLst/>
              <a:rect l="l" t="t" r="r" b="b"/>
              <a:pathLst>
                <a:path w="60960" h="50800">
                  <a:moveTo>
                    <a:pt x="0" y="29438"/>
                  </a:moveTo>
                  <a:lnTo>
                    <a:pt x="15811" y="50596"/>
                  </a:lnTo>
                </a:path>
                <a:path w="60960" h="50800">
                  <a:moveTo>
                    <a:pt x="60540" y="0"/>
                  </a:moveTo>
                  <a:lnTo>
                    <a:pt x="53784" y="32689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0" name="object 310"/>
            <p:cNvSpPr/>
            <p:nvPr/>
          </p:nvSpPr>
          <p:spPr>
            <a:xfrm>
              <a:off x="6039091" y="4930254"/>
              <a:ext cx="32384" cy="1270"/>
            </a:xfrm>
            <a:custGeom>
              <a:avLst/>
              <a:gdLst/>
              <a:ahLst/>
              <a:cxnLst/>
              <a:rect l="l" t="t" r="r" b="b"/>
              <a:pathLst>
                <a:path w="32385" h="1270">
                  <a:moveTo>
                    <a:pt x="-1371" y="577"/>
                  </a:moveTo>
                  <a:lnTo>
                    <a:pt x="33426" y="577"/>
                  </a:lnTo>
                </a:path>
              </a:pathLst>
            </a:custGeom>
            <a:ln w="389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1" name="object 311"/>
            <p:cNvSpPr/>
            <p:nvPr/>
          </p:nvSpPr>
          <p:spPr>
            <a:xfrm>
              <a:off x="6047206" y="4954181"/>
              <a:ext cx="30480" cy="37465"/>
            </a:xfrm>
            <a:custGeom>
              <a:avLst/>
              <a:gdLst/>
              <a:ahLst/>
              <a:cxnLst/>
              <a:rect l="l" t="t" r="r" b="b"/>
              <a:pathLst>
                <a:path w="30479" h="37464">
                  <a:moveTo>
                    <a:pt x="0" y="36957"/>
                  </a:moveTo>
                  <a:lnTo>
                    <a:pt x="30467" y="0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2" name="object 312"/>
            <p:cNvSpPr/>
            <p:nvPr/>
          </p:nvSpPr>
          <p:spPr>
            <a:xfrm>
              <a:off x="6048743" y="4948466"/>
              <a:ext cx="10795" cy="11430"/>
            </a:xfrm>
            <a:custGeom>
              <a:avLst/>
              <a:gdLst/>
              <a:ahLst/>
              <a:cxnLst/>
              <a:rect l="l" t="t" r="r" b="b"/>
              <a:pathLst>
                <a:path w="10795" h="11429">
                  <a:moveTo>
                    <a:pt x="7924" y="0"/>
                  </a:moveTo>
                  <a:lnTo>
                    <a:pt x="5105" y="1168"/>
                  </a:lnTo>
                  <a:lnTo>
                    <a:pt x="2273" y="2336"/>
                  </a:lnTo>
                  <a:lnTo>
                    <a:pt x="0" y="5270"/>
                  </a:lnTo>
                  <a:lnTo>
                    <a:pt x="63" y="10121"/>
                  </a:lnTo>
                  <a:lnTo>
                    <a:pt x="2400" y="11150"/>
                  </a:lnTo>
                  <a:lnTo>
                    <a:pt x="8064" y="8813"/>
                  </a:lnTo>
                  <a:lnTo>
                    <a:pt x="10337" y="5880"/>
                  </a:lnTo>
                  <a:lnTo>
                    <a:pt x="10261" y="1028"/>
                  </a:lnTo>
                  <a:lnTo>
                    <a:pt x="792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3" name="object 313"/>
            <p:cNvSpPr/>
            <p:nvPr/>
          </p:nvSpPr>
          <p:spPr>
            <a:xfrm>
              <a:off x="6048743" y="4948466"/>
              <a:ext cx="10795" cy="11430"/>
            </a:xfrm>
            <a:custGeom>
              <a:avLst/>
              <a:gdLst/>
              <a:ahLst/>
              <a:cxnLst/>
              <a:rect l="l" t="t" r="r" b="b"/>
              <a:pathLst>
                <a:path w="10795" h="11429">
                  <a:moveTo>
                    <a:pt x="5105" y="1168"/>
                  </a:moveTo>
                  <a:lnTo>
                    <a:pt x="7924" y="0"/>
                  </a:lnTo>
                  <a:lnTo>
                    <a:pt x="10261" y="1028"/>
                  </a:lnTo>
                  <a:lnTo>
                    <a:pt x="10299" y="3454"/>
                  </a:lnTo>
                  <a:lnTo>
                    <a:pt x="10337" y="5880"/>
                  </a:lnTo>
                  <a:lnTo>
                    <a:pt x="8064" y="8813"/>
                  </a:lnTo>
                  <a:lnTo>
                    <a:pt x="5232" y="9982"/>
                  </a:lnTo>
                  <a:lnTo>
                    <a:pt x="2400" y="11150"/>
                  </a:lnTo>
                  <a:lnTo>
                    <a:pt x="63" y="10121"/>
                  </a:lnTo>
                  <a:lnTo>
                    <a:pt x="25" y="7696"/>
                  </a:lnTo>
                  <a:lnTo>
                    <a:pt x="0" y="5270"/>
                  </a:lnTo>
                  <a:lnTo>
                    <a:pt x="2273" y="2336"/>
                  </a:lnTo>
                  <a:lnTo>
                    <a:pt x="5105" y="1168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4" name="object 3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739777" y="4485144"/>
              <a:ext cx="195338" cy="187832"/>
            </a:xfrm>
            <a:prstGeom prst="rect">
              <a:avLst/>
            </a:prstGeom>
          </p:spPr>
        </p:pic>
        <p:pic>
          <p:nvPicPr>
            <p:cNvPr id="315" name="object 31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236235" y="4152773"/>
              <a:ext cx="128371" cy="116433"/>
            </a:xfrm>
            <a:prstGeom prst="rect">
              <a:avLst/>
            </a:prstGeom>
          </p:spPr>
        </p:pic>
        <p:sp>
          <p:nvSpPr>
            <p:cNvPr id="316" name="object 316"/>
            <p:cNvSpPr/>
            <p:nvPr/>
          </p:nvSpPr>
          <p:spPr>
            <a:xfrm>
              <a:off x="5141963" y="4336630"/>
              <a:ext cx="509905" cy="764540"/>
            </a:xfrm>
            <a:custGeom>
              <a:avLst/>
              <a:gdLst/>
              <a:ahLst/>
              <a:cxnLst/>
              <a:rect l="l" t="t" r="r" b="b"/>
              <a:pathLst>
                <a:path w="509904" h="764539">
                  <a:moveTo>
                    <a:pt x="255384" y="182206"/>
                  </a:moveTo>
                  <a:lnTo>
                    <a:pt x="360299" y="235699"/>
                  </a:lnTo>
                  <a:lnTo>
                    <a:pt x="370420" y="216230"/>
                  </a:lnTo>
                  <a:lnTo>
                    <a:pt x="388404" y="192277"/>
                  </a:lnTo>
                  <a:lnTo>
                    <a:pt x="403072" y="172427"/>
                  </a:lnTo>
                  <a:lnTo>
                    <a:pt x="423621" y="148463"/>
                  </a:lnTo>
                  <a:lnTo>
                    <a:pt x="443179" y="123875"/>
                  </a:lnTo>
                  <a:lnTo>
                    <a:pt x="461175" y="101726"/>
                  </a:lnTo>
                  <a:lnTo>
                    <a:pt x="477634" y="79946"/>
                  </a:lnTo>
                  <a:lnTo>
                    <a:pt x="493496" y="63246"/>
                  </a:lnTo>
                  <a:lnTo>
                    <a:pt x="509435" y="50165"/>
                  </a:lnTo>
                  <a:lnTo>
                    <a:pt x="399503" y="0"/>
                  </a:lnTo>
                  <a:lnTo>
                    <a:pt x="380898" y="17983"/>
                  </a:lnTo>
                  <a:lnTo>
                    <a:pt x="363029" y="38735"/>
                  </a:lnTo>
                  <a:lnTo>
                    <a:pt x="339318" y="67310"/>
                  </a:lnTo>
                  <a:lnTo>
                    <a:pt x="318134" y="94551"/>
                  </a:lnTo>
                  <a:lnTo>
                    <a:pt x="302844" y="117119"/>
                  </a:lnTo>
                  <a:lnTo>
                    <a:pt x="285838" y="138391"/>
                  </a:lnTo>
                  <a:lnTo>
                    <a:pt x="268211" y="160908"/>
                  </a:lnTo>
                  <a:lnTo>
                    <a:pt x="255384" y="182206"/>
                  </a:lnTo>
                  <a:close/>
                </a:path>
                <a:path w="509904" h="764539">
                  <a:moveTo>
                    <a:pt x="111150" y="350329"/>
                  </a:moveTo>
                  <a:lnTo>
                    <a:pt x="235242" y="405587"/>
                  </a:lnTo>
                  <a:lnTo>
                    <a:pt x="118821" y="763917"/>
                  </a:lnTo>
                  <a:lnTo>
                    <a:pt x="0" y="718032"/>
                  </a:lnTo>
                </a:path>
                <a:path w="509904" h="764539">
                  <a:moveTo>
                    <a:pt x="108280" y="745172"/>
                  </a:moveTo>
                  <a:lnTo>
                    <a:pt x="104444" y="478828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7" name="object 317"/>
            <p:cNvSpPr/>
            <p:nvPr/>
          </p:nvSpPr>
          <p:spPr>
            <a:xfrm>
              <a:off x="5141061" y="4659071"/>
              <a:ext cx="267335" cy="451484"/>
            </a:xfrm>
            <a:custGeom>
              <a:avLst/>
              <a:gdLst/>
              <a:ahLst/>
              <a:cxnLst/>
              <a:rect l="l" t="t" r="r" b="b"/>
              <a:pathLst>
                <a:path w="267335" h="451485">
                  <a:moveTo>
                    <a:pt x="123939" y="0"/>
                  </a:moveTo>
                  <a:lnTo>
                    <a:pt x="119380" y="18618"/>
                  </a:lnTo>
                  <a:lnTo>
                    <a:pt x="7759" y="85661"/>
                  </a:lnTo>
                  <a:lnTo>
                    <a:pt x="0" y="105270"/>
                  </a:lnTo>
                  <a:lnTo>
                    <a:pt x="5600" y="382358"/>
                  </a:lnTo>
                  <a:lnTo>
                    <a:pt x="1066" y="402678"/>
                  </a:lnTo>
                  <a:lnTo>
                    <a:pt x="133667" y="451370"/>
                  </a:lnTo>
                  <a:lnTo>
                    <a:pt x="144525" y="423938"/>
                  </a:lnTo>
                  <a:lnTo>
                    <a:pt x="248018" y="350786"/>
                  </a:lnTo>
                  <a:lnTo>
                    <a:pt x="259054" y="335330"/>
                  </a:lnTo>
                  <a:lnTo>
                    <a:pt x="266738" y="310591"/>
                  </a:lnTo>
                  <a:lnTo>
                    <a:pt x="261505" y="59207"/>
                  </a:lnTo>
                  <a:lnTo>
                    <a:pt x="12393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8" name="object 318"/>
            <p:cNvSpPr/>
            <p:nvPr/>
          </p:nvSpPr>
          <p:spPr>
            <a:xfrm>
              <a:off x="5141061" y="4659071"/>
              <a:ext cx="267335" cy="451484"/>
            </a:xfrm>
            <a:custGeom>
              <a:avLst/>
              <a:gdLst/>
              <a:ahLst/>
              <a:cxnLst/>
              <a:rect l="l" t="t" r="r" b="b"/>
              <a:pathLst>
                <a:path w="267335" h="451485">
                  <a:moveTo>
                    <a:pt x="0" y="105270"/>
                  </a:moveTo>
                  <a:lnTo>
                    <a:pt x="5600" y="382358"/>
                  </a:lnTo>
                  <a:lnTo>
                    <a:pt x="1066" y="402678"/>
                  </a:lnTo>
                  <a:lnTo>
                    <a:pt x="133667" y="451370"/>
                  </a:lnTo>
                  <a:lnTo>
                    <a:pt x="144525" y="423938"/>
                  </a:lnTo>
                  <a:lnTo>
                    <a:pt x="248018" y="350786"/>
                  </a:lnTo>
                  <a:lnTo>
                    <a:pt x="259054" y="335330"/>
                  </a:lnTo>
                  <a:lnTo>
                    <a:pt x="266738" y="310591"/>
                  </a:lnTo>
                  <a:lnTo>
                    <a:pt x="261505" y="59207"/>
                  </a:lnTo>
                  <a:lnTo>
                    <a:pt x="123939" y="0"/>
                  </a:lnTo>
                  <a:lnTo>
                    <a:pt x="119380" y="18618"/>
                  </a:lnTo>
                  <a:lnTo>
                    <a:pt x="7759" y="85661"/>
                  </a:lnTo>
                  <a:lnTo>
                    <a:pt x="0" y="105270"/>
                  </a:lnTo>
                  <a:close/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9" name="object 319"/>
            <p:cNvSpPr/>
            <p:nvPr/>
          </p:nvSpPr>
          <p:spPr>
            <a:xfrm>
              <a:off x="5289842" y="4753356"/>
              <a:ext cx="114300" cy="324485"/>
            </a:xfrm>
            <a:custGeom>
              <a:avLst/>
              <a:gdLst/>
              <a:ahLst/>
              <a:cxnLst/>
              <a:rect l="l" t="t" r="r" b="b"/>
              <a:pathLst>
                <a:path w="114300" h="324485">
                  <a:moveTo>
                    <a:pt x="112128" y="0"/>
                  </a:moveTo>
                  <a:lnTo>
                    <a:pt x="113931" y="173012"/>
                  </a:lnTo>
                  <a:lnTo>
                    <a:pt x="114134" y="200825"/>
                  </a:lnTo>
                  <a:lnTo>
                    <a:pt x="113868" y="210312"/>
                  </a:lnTo>
                  <a:lnTo>
                    <a:pt x="112852" y="219455"/>
                  </a:lnTo>
                  <a:lnTo>
                    <a:pt x="110540" y="226568"/>
                  </a:lnTo>
                  <a:lnTo>
                    <a:pt x="104990" y="237210"/>
                  </a:lnTo>
                </a:path>
                <a:path w="114300" h="324485">
                  <a:moveTo>
                    <a:pt x="0" y="324485"/>
                  </a:moveTo>
                  <a:lnTo>
                    <a:pt x="91693" y="255066"/>
                  </a:lnTo>
                  <a:lnTo>
                    <a:pt x="95592" y="251764"/>
                  </a:lnTo>
                  <a:lnTo>
                    <a:pt x="99479" y="247383"/>
                  </a:lnTo>
                  <a:lnTo>
                    <a:pt x="102438" y="242430"/>
                  </a:lnTo>
                  <a:lnTo>
                    <a:pt x="105257" y="236626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0" name="object 320"/>
            <p:cNvSpPr/>
            <p:nvPr/>
          </p:nvSpPr>
          <p:spPr>
            <a:xfrm>
              <a:off x="5137391" y="4660417"/>
              <a:ext cx="268605" cy="461645"/>
            </a:xfrm>
            <a:custGeom>
              <a:avLst/>
              <a:gdLst/>
              <a:ahLst/>
              <a:cxnLst/>
              <a:rect l="l" t="t" r="r" b="b"/>
              <a:pathLst>
                <a:path w="268604" h="461645">
                  <a:moveTo>
                    <a:pt x="125298" y="0"/>
                  </a:moveTo>
                  <a:lnTo>
                    <a:pt x="0" y="383692"/>
                  </a:lnTo>
                  <a:lnTo>
                    <a:pt x="135407" y="461264"/>
                  </a:lnTo>
                  <a:lnTo>
                    <a:pt x="268211" y="86652"/>
                  </a:lnTo>
                  <a:lnTo>
                    <a:pt x="1252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1" name="object 321"/>
            <p:cNvSpPr/>
            <p:nvPr/>
          </p:nvSpPr>
          <p:spPr>
            <a:xfrm>
              <a:off x="5137391" y="4660417"/>
              <a:ext cx="268605" cy="461645"/>
            </a:xfrm>
            <a:custGeom>
              <a:avLst/>
              <a:gdLst/>
              <a:ahLst/>
              <a:cxnLst/>
              <a:rect l="l" t="t" r="r" b="b"/>
              <a:pathLst>
                <a:path w="268604" h="461645">
                  <a:moveTo>
                    <a:pt x="135407" y="461264"/>
                  </a:moveTo>
                  <a:lnTo>
                    <a:pt x="268211" y="86652"/>
                  </a:lnTo>
                  <a:lnTo>
                    <a:pt x="125298" y="0"/>
                  </a:lnTo>
                  <a:lnTo>
                    <a:pt x="0" y="383692"/>
                  </a:lnTo>
                  <a:lnTo>
                    <a:pt x="135407" y="461264"/>
                  </a:lnTo>
                  <a:close/>
                </a:path>
                <a:path w="268604" h="461645">
                  <a:moveTo>
                    <a:pt x="2793" y="101422"/>
                  </a:moveTo>
                  <a:lnTo>
                    <a:pt x="6769" y="364921"/>
                  </a:lnTo>
                </a:path>
                <a:path w="268604" h="461645">
                  <a:moveTo>
                    <a:pt x="132613" y="153111"/>
                  </a:moveTo>
                  <a:lnTo>
                    <a:pt x="134696" y="396113"/>
                  </a:lnTo>
                </a:path>
                <a:path w="268604" h="461645">
                  <a:moveTo>
                    <a:pt x="157772" y="121716"/>
                  </a:moveTo>
                  <a:lnTo>
                    <a:pt x="225107" y="80645"/>
                  </a:lnTo>
                </a:path>
                <a:path w="268604" h="461645">
                  <a:moveTo>
                    <a:pt x="120218" y="18961"/>
                  </a:moveTo>
                  <a:lnTo>
                    <a:pt x="26403" y="74536"/>
                  </a:lnTo>
                  <a:lnTo>
                    <a:pt x="17132" y="80721"/>
                  </a:lnTo>
                  <a:lnTo>
                    <a:pt x="8902" y="86601"/>
                  </a:lnTo>
                  <a:lnTo>
                    <a:pt x="4838" y="93408"/>
                  </a:lnTo>
                  <a:lnTo>
                    <a:pt x="2870" y="100698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2" name="object 322"/>
            <p:cNvSpPr/>
            <p:nvPr/>
          </p:nvSpPr>
          <p:spPr>
            <a:xfrm>
              <a:off x="5141226" y="4756429"/>
              <a:ext cx="118745" cy="337820"/>
            </a:xfrm>
            <a:custGeom>
              <a:avLst/>
              <a:gdLst/>
              <a:ahLst/>
              <a:cxnLst/>
              <a:rect l="l" t="t" r="r" b="b"/>
              <a:pathLst>
                <a:path w="118745" h="337820">
                  <a:moveTo>
                    <a:pt x="3898" y="0"/>
                  </a:moveTo>
                  <a:lnTo>
                    <a:pt x="0" y="406"/>
                  </a:lnTo>
                  <a:lnTo>
                    <a:pt x="3797" y="275666"/>
                  </a:lnTo>
                  <a:lnTo>
                    <a:pt x="7759" y="280263"/>
                  </a:lnTo>
                  <a:lnTo>
                    <a:pt x="114477" y="337197"/>
                  </a:lnTo>
                  <a:lnTo>
                    <a:pt x="118376" y="336791"/>
                  </a:lnTo>
                  <a:lnTo>
                    <a:pt x="114579" y="61518"/>
                  </a:lnTo>
                  <a:lnTo>
                    <a:pt x="110616" y="56934"/>
                  </a:lnTo>
                  <a:lnTo>
                    <a:pt x="8712" y="2565"/>
                  </a:lnTo>
                  <a:lnTo>
                    <a:pt x="38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3" name="object 323"/>
            <p:cNvSpPr/>
            <p:nvPr/>
          </p:nvSpPr>
          <p:spPr>
            <a:xfrm>
              <a:off x="5141226" y="4678502"/>
              <a:ext cx="240665" cy="415290"/>
            </a:xfrm>
            <a:custGeom>
              <a:avLst/>
              <a:gdLst/>
              <a:ahLst/>
              <a:cxnLst/>
              <a:rect l="l" t="t" r="r" b="b"/>
              <a:pathLst>
                <a:path w="240664" h="415289">
                  <a:moveTo>
                    <a:pt x="8712" y="80492"/>
                  </a:moveTo>
                  <a:lnTo>
                    <a:pt x="105803" y="132295"/>
                  </a:lnTo>
                  <a:lnTo>
                    <a:pt x="110616" y="134861"/>
                  </a:lnTo>
                  <a:lnTo>
                    <a:pt x="114579" y="139446"/>
                  </a:lnTo>
                  <a:lnTo>
                    <a:pt x="114617" y="142506"/>
                  </a:lnTo>
                  <a:lnTo>
                    <a:pt x="118338" y="411670"/>
                  </a:lnTo>
                  <a:lnTo>
                    <a:pt x="118376" y="414718"/>
                  </a:lnTo>
                  <a:lnTo>
                    <a:pt x="114477" y="415124"/>
                  </a:lnTo>
                  <a:lnTo>
                    <a:pt x="109677" y="412559"/>
                  </a:lnTo>
                  <a:lnTo>
                    <a:pt x="12572" y="360756"/>
                  </a:lnTo>
                  <a:lnTo>
                    <a:pt x="7759" y="358190"/>
                  </a:lnTo>
                  <a:lnTo>
                    <a:pt x="3797" y="353593"/>
                  </a:lnTo>
                  <a:lnTo>
                    <a:pt x="3759" y="350545"/>
                  </a:lnTo>
                  <a:lnTo>
                    <a:pt x="50" y="81381"/>
                  </a:lnTo>
                  <a:lnTo>
                    <a:pt x="0" y="78333"/>
                  </a:lnTo>
                  <a:lnTo>
                    <a:pt x="3898" y="77927"/>
                  </a:lnTo>
                  <a:lnTo>
                    <a:pt x="8712" y="80492"/>
                  </a:lnTo>
                  <a:close/>
                </a:path>
                <a:path w="240664" h="415289">
                  <a:moveTo>
                    <a:pt x="116585" y="0"/>
                  </a:moveTo>
                  <a:lnTo>
                    <a:pt x="240474" y="73647"/>
                  </a:lnTo>
                  <a:lnTo>
                    <a:pt x="118567" y="412699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4" name="object 32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149443" y="4681943"/>
              <a:ext cx="225577" cy="132613"/>
            </a:xfrm>
            <a:prstGeom prst="rect">
              <a:avLst/>
            </a:prstGeom>
          </p:spPr>
        </p:pic>
        <p:sp>
          <p:nvSpPr>
            <p:cNvPr id="325" name="object 325"/>
            <p:cNvSpPr/>
            <p:nvPr/>
          </p:nvSpPr>
          <p:spPr>
            <a:xfrm>
              <a:off x="5847346" y="4281640"/>
              <a:ext cx="454025" cy="237490"/>
            </a:xfrm>
            <a:custGeom>
              <a:avLst/>
              <a:gdLst/>
              <a:ahLst/>
              <a:cxnLst/>
              <a:rect l="l" t="t" r="r" b="b"/>
              <a:pathLst>
                <a:path w="454025" h="237489">
                  <a:moveTo>
                    <a:pt x="453796" y="7720"/>
                  </a:moveTo>
                  <a:lnTo>
                    <a:pt x="443170" y="2422"/>
                  </a:lnTo>
                  <a:lnTo>
                    <a:pt x="422441" y="0"/>
                  </a:lnTo>
                  <a:lnTo>
                    <a:pt x="392935" y="1237"/>
                  </a:lnTo>
                  <a:lnTo>
                    <a:pt x="312896" y="17836"/>
                  </a:lnTo>
                  <a:lnTo>
                    <a:pt x="265014" y="34767"/>
                  </a:lnTo>
                  <a:lnTo>
                    <a:pt x="213657" y="58502"/>
                  </a:lnTo>
                  <a:lnTo>
                    <a:pt x="160152" y="89823"/>
                  </a:lnTo>
                  <a:lnTo>
                    <a:pt x="105823" y="129519"/>
                  </a:lnTo>
                  <a:lnTo>
                    <a:pt x="51997" y="178373"/>
                  </a:lnTo>
                  <a:lnTo>
                    <a:pt x="0" y="237171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6" name="object 32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236652" y="4248569"/>
              <a:ext cx="223634" cy="221233"/>
            </a:xfrm>
            <a:prstGeom prst="rect">
              <a:avLst/>
            </a:prstGeom>
          </p:spPr>
        </p:pic>
        <p:sp>
          <p:nvSpPr>
            <p:cNvPr id="327" name="object 327"/>
            <p:cNvSpPr/>
            <p:nvPr/>
          </p:nvSpPr>
          <p:spPr>
            <a:xfrm>
              <a:off x="5587949" y="4990350"/>
              <a:ext cx="12700" cy="147955"/>
            </a:xfrm>
            <a:custGeom>
              <a:avLst/>
              <a:gdLst/>
              <a:ahLst/>
              <a:cxnLst/>
              <a:rect l="l" t="t" r="r" b="b"/>
              <a:pathLst>
                <a:path w="12700" h="147954">
                  <a:moveTo>
                    <a:pt x="12344" y="147739"/>
                  </a:moveTo>
                  <a:lnTo>
                    <a:pt x="0" y="79235"/>
                  </a:lnTo>
                  <a:lnTo>
                    <a:pt x="304" y="34188"/>
                  </a:lnTo>
                  <a:lnTo>
                    <a:pt x="5130" y="0"/>
                  </a:lnTo>
                </a:path>
              </a:pathLst>
            </a:custGeom>
            <a:ln w="9143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8" name="object 328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429930" y="5032348"/>
              <a:ext cx="69461" cy="89754"/>
            </a:xfrm>
            <a:prstGeom prst="rect">
              <a:avLst/>
            </a:prstGeom>
          </p:spPr>
        </p:pic>
        <p:pic>
          <p:nvPicPr>
            <p:cNvPr id="329" name="object 329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343535" y="5161902"/>
              <a:ext cx="114033" cy="91452"/>
            </a:xfrm>
            <a:prstGeom prst="rect">
              <a:avLst/>
            </a:prstGeom>
          </p:spPr>
        </p:pic>
        <p:sp>
          <p:nvSpPr>
            <p:cNvPr id="330" name="object 330"/>
            <p:cNvSpPr/>
            <p:nvPr/>
          </p:nvSpPr>
          <p:spPr>
            <a:xfrm>
              <a:off x="5276507" y="5058803"/>
              <a:ext cx="508634" cy="407034"/>
            </a:xfrm>
            <a:custGeom>
              <a:avLst/>
              <a:gdLst/>
              <a:ahLst/>
              <a:cxnLst/>
              <a:rect l="l" t="t" r="r" b="b"/>
              <a:pathLst>
                <a:path w="508635" h="407035">
                  <a:moveTo>
                    <a:pt x="408635" y="399491"/>
                  </a:moveTo>
                  <a:lnTo>
                    <a:pt x="408635" y="381279"/>
                  </a:lnTo>
                </a:path>
                <a:path w="508635" h="407035">
                  <a:moveTo>
                    <a:pt x="500862" y="292353"/>
                  </a:moveTo>
                  <a:lnTo>
                    <a:pt x="426465" y="244614"/>
                  </a:lnTo>
                  <a:lnTo>
                    <a:pt x="358406" y="306412"/>
                  </a:lnTo>
                  <a:lnTo>
                    <a:pt x="428269" y="243179"/>
                  </a:lnTo>
                  <a:lnTo>
                    <a:pt x="451434" y="204546"/>
                  </a:lnTo>
                </a:path>
                <a:path w="508635" h="407035">
                  <a:moveTo>
                    <a:pt x="103987" y="0"/>
                  </a:moveTo>
                  <a:lnTo>
                    <a:pt x="61506" y="81724"/>
                  </a:lnTo>
                  <a:lnTo>
                    <a:pt x="0" y="133883"/>
                  </a:lnTo>
                  <a:lnTo>
                    <a:pt x="660" y="168173"/>
                  </a:lnTo>
                  <a:lnTo>
                    <a:pt x="68465" y="209994"/>
                  </a:lnTo>
                  <a:lnTo>
                    <a:pt x="70230" y="175780"/>
                  </a:lnTo>
                  <a:lnTo>
                    <a:pt x="3175" y="136359"/>
                  </a:lnTo>
                </a:path>
                <a:path w="508635" h="407035">
                  <a:moveTo>
                    <a:pt x="76517" y="208902"/>
                  </a:moveTo>
                  <a:lnTo>
                    <a:pt x="113880" y="176644"/>
                  </a:lnTo>
                </a:path>
                <a:path w="508635" h="407035">
                  <a:moveTo>
                    <a:pt x="76428" y="172656"/>
                  </a:moveTo>
                  <a:lnTo>
                    <a:pt x="107073" y="146075"/>
                  </a:lnTo>
                </a:path>
                <a:path w="508635" h="407035">
                  <a:moveTo>
                    <a:pt x="118300" y="116611"/>
                  </a:moveTo>
                  <a:lnTo>
                    <a:pt x="61442" y="82956"/>
                  </a:lnTo>
                </a:path>
                <a:path w="508635" h="407035">
                  <a:moveTo>
                    <a:pt x="45961" y="125310"/>
                  </a:moveTo>
                  <a:lnTo>
                    <a:pt x="47942" y="121297"/>
                  </a:lnTo>
                  <a:lnTo>
                    <a:pt x="56159" y="121272"/>
                  </a:lnTo>
                  <a:lnTo>
                    <a:pt x="64223" y="125272"/>
                  </a:lnTo>
                  <a:lnTo>
                    <a:pt x="72288" y="129260"/>
                  </a:lnTo>
                  <a:lnTo>
                    <a:pt x="77241" y="135801"/>
                  </a:lnTo>
                  <a:lnTo>
                    <a:pt x="75260" y="139814"/>
                  </a:lnTo>
                  <a:lnTo>
                    <a:pt x="73266" y="143827"/>
                  </a:lnTo>
                  <a:lnTo>
                    <a:pt x="65062" y="143852"/>
                  </a:lnTo>
                  <a:lnTo>
                    <a:pt x="56997" y="139865"/>
                  </a:lnTo>
                  <a:lnTo>
                    <a:pt x="48933" y="135877"/>
                  </a:lnTo>
                  <a:lnTo>
                    <a:pt x="43967" y="129336"/>
                  </a:lnTo>
                  <a:lnTo>
                    <a:pt x="45961" y="125310"/>
                  </a:lnTo>
                  <a:close/>
                </a:path>
                <a:path w="508635" h="407035">
                  <a:moveTo>
                    <a:pt x="121221" y="190677"/>
                  </a:moveTo>
                  <a:lnTo>
                    <a:pt x="318808" y="304228"/>
                  </a:lnTo>
                </a:path>
                <a:path w="508635" h="407035">
                  <a:moveTo>
                    <a:pt x="117119" y="153657"/>
                  </a:moveTo>
                  <a:lnTo>
                    <a:pt x="342455" y="281393"/>
                  </a:lnTo>
                </a:path>
                <a:path w="508635" h="407035">
                  <a:moveTo>
                    <a:pt x="317639" y="257657"/>
                  </a:moveTo>
                  <a:lnTo>
                    <a:pt x="366102" y="177647"/>
                  </a:lnTo>
                </a:path>
                <a:path w="508635" h="407035">
                  <a:moveTo>
                    <a:pt x="332447" y="309117"/>
                  </a:moveTo>
                  <a:lnTo>
                    <a:pt x="321589" y="323126"/>
                  </a:lnTo>
                  <a:lnTo>
                    <a:pt x="317258" y="336321"/>
                  </a:lnTo>
                  <a:lnTo>
                    <a:pt x="319176" y="345008"/>
                  </a:lnTo>
                  <a:lnTo>
                    <a:pt x="326986" y="356908"/>
                  </a:lnTo>
                  <a:lnTo>
                    <a:pt x="327367" y="357492"/>
                  </a:lnTo>
                  <a:lnTo>
                    <a:pt x="328345" y="357136"/>
                  </a:lnTo>
                  <a:lnTo>
                    <a:pt x="339369" y="365836"/>
                  </a:lnTo>
                  <a:lnTo>
                    <a:pt x="346866" y="370647"/>
                  </a:lnTo>
                  <a:lnTo>
                    <a:pt x="362864" y="380836"/>
                  </a:lnTo>
                  <a:lnTo>
                    <a:pt x="378824" y="390980"/>
                  </a:lnTo>
                  <a:lnTo>
                    <a:pt x="386206" y="395655"/>
                  </a:lnTo>
                  <a:lnTo>
                    <a:pt x="405320" y="406768"/>
                  </a:lnTo>
                  <a:lnTo>
                    <a:pt x="407708" y="404952"/>
                  </a:lnTo>
                  <a:lnTo>
                    <a:pt x="508457" y="319608"/>
                  </a:lnTo>
                  <a:lnTo>
                    <a:pt x="506653" y="295998"/>
                  </a:lnTo>
                  <a:lnTo>
                    <a:pt x="408927" y="379539"/>
                  </a:lnTo>
                  <a:lnTo>
                    <a:pt x="347408" y="339585"/>
                  </a:lnTo>
                </a:path>
                <a:path w="508635" h="407035">
                  <a:moveTo>
                    <a:pt x="387032" y="319531"/>
                  </a:moveTo>
                  <a:lnTo>
                    <a:pt x="394233" y="313385"/>
                  </a:lnTo>
                  <a:lnTo>
                    <a:pt x="402221" y="310845"/>
                  </a:lnTo>
                  <a:lnTo>
                    <a:pt x="404825" y="313893"/>
                  </a:lnTo>
                  <a:lnTo>
                    <a:pt x="407415" y="316941"/>
                  </a:lnTo>
                  <a:lnTo>
                    <a:pt x="403656" y="324434"/>
                  </a:lnTo>
                  <a:lnTo>
                    <a:pt x="396455" y="330580"/>
                  </a:lnTo>
                  <a:lnTo>
                    <a:pt x="389254" y="336727"/>
                  </a:lnTo>
                  <a:lnTo>
                    <a:pt x="381253" y="339255"/>
                  </a:lnTo>
                  <a:lnTo>
                    <a:pt x="378663" y="336207"/>
                  </a:lnTo>
                  <a:lnTo>
                    <a:pt x="376059" y="333171"/>
                  </a:lnTo>
                  <a:lnTo>
                    <a:pt x="379831" y="325678"/>
                  </a:lnTo>
                  <a:lnTo>
                    <a:pt x="387032" y="319531"/>
                  </a:lnTo>
                  <a:close/>
                </a:path>
                <a:path w="508635" h="407035">
                  <a:moveTo>
                    <a:pt x="435521" y="282790"/>
                  </a:moveTo>
                  <a:lnTo>
                    <a:pt x="442747" y="276631"/>
                  </a:lnTo>
                  <a:lnTo>
                    <a:pt x="450761" y="274091"/>
                  </a:lnTo>
                  <a:lnTo>
                    <a:pt x="453364" y="277152"/>
                  </a:lnTo>
                  <a:lnTo>
                    <a:pt x="455968" y="280200"/>
                  </a:lnTo>
                  <a:lnTo>
                    <a:pt x="452196" y="287718"/>
                  </a:lnTo>
                  <a:lnTo>
                    <a:pt x="444982" y="293877"/>
                  </a:lnTo>
                  <a:lnTo>
                    <a:pt x="437756" y="300037"/>
                  </a:lnTo>
                  <a:lnTo>
                    <a:pt x="429729" y="302577"/>
                  </a:lnTo>
                  <a:lnTo>
                    <a:pt x="427126" y="299529"/>
                  </a:lnTo>
                  <a:lnTo>
                    <a:pt x="424522" y="296468"/>
                  </a:lnTo>
                  <a:lnTo>
                    <a:pt x="428294" y="288963"/>
                  </a:lnTo>
                  <a:lnTo>
                    <a:pt x="435521" y="282790"/>
                  </a:lnTo>
                  <a:close/>
                </a:path>
                <a:path w="508635" h="407035">
                  <a:moveTo>
                    <a:pt x="338950" y="263855"/>
                  </a:moveTo>
                  <a:lnTo>
                    <a:pt x="374903" y="202742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1" name="object 331"/>
            <p:cNvSpPr/>
            <p:nvPr/>
          </p:nvSpPr>
          <p:spPr>
            <a:xfrm>
              <a:off x="6169368" y="4836134"/>
              <a:ext cx="265430" cy="213360"/>
            </a:xfrm>
            <a:custGeom>
              <a:avLst/>
              <a:gdLst/>
              <a:ahLst/>
              <a:cxnLst/>
              <a:rect l="l" t="t" r="r" b="b"/>
              <a:pathLst>
                <a:path w="265429" h="213360">
                  <a:moveTo>
                    <a:pt x="92075" y="0"/>
                  </a:moveTo>
                  <a:lnTo>
                    <a:pt x="61048" y="14020"/>
                  </a:lnTo>
                  <a:lnTo>
                    <a:pt x="52044" y="8013"/>
                  </a:lnTo>
                  <a:lnTo>
                    <a:pt x="39039" y="7010"/>
                  </a:lnTo>
                  <a:lnTo>
                    <a:pt x="4000" y="40043"/>
                  </a:lnTo>
                  <a:lnTo>
                    <a:pt x="0" y="51041"/>
                  </a:lnTo>
                  <a:lnTo>
                    <a:pt x="3009" y="66065"/>
                  </a:lnTo>
                  <a:lnTo>
                    <a:pt x="6007" y="78066"/>
                  </a:lnTo>
                  <a:lnTo>
                    <a:pt x="194157" y="200164"/>
                  </a:lnTo>
                  <a:lnTo>
                    <a:pt x="206171" y="207175"/>
                  </a:lnTo>
                  <a:lnTo>
                    <a:pt x="214045" y="212496"/>
                  </a:lnTo>
                  <a:lnTo>
                    <a:pt x="222173" y="213182"/>
                  </a:lnTo>
                  <a:lnTo>
                    <a:pt x="234187" y="213182"/>
                  </a:lnTo>
                  <a:lnTo>
                    <a:pt x="249199" y="198158"/>
                  </a:lnTo>
                  <a:lnTo>
                    <a:pt x="259207" y="184150"/>
                  </a:lnTo>
                  <a:lnTo>
                    <a:pt x="265214" y="171145"/>
                  </a:lnTo>
                  <a:lnTo>
                    <a:pt x="265214" y="156133"/>
                  </a:lnTo>
                  <a:lnTo>
                    <a:pt x="260007" y="140716"/>
                  </a:lnTo>
                  <a:lnTo>
                    <a:pt x="254203" y="134111"/>
                  </a:lnTo>
                  <a:lnTo>
                    <a:pt x="248196" y="103085"/>
                  </a:lnTo>
                  <a:lnTo>
                    <a:pt x="920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2" name="object 332"/>
            <p:cNvSpPr/>
            <p:nvPr/>
          </p:nvSpPr>
          <p:spPr>
            <a:xfrm>
              <a:off x="6169368" y="4836134"/>
              <a:ext cx="265430" cy="213360"/>
            </a:xfrm>
            <a:custGeom>
              <a:avLst/>
              <a:gdLst/>
              <a:ahLst/>
              <a:cxnLst/>
              <a:rect l="l" t="t" r="r" b="b"/>
              <a:pathLst>
                <a:path w="265429" h="213360">
                  <a:moveTo>
                    <a:pt x="61048" y="14020"/>
                  </a:moveTo>
                  <a:lnTo>
                    <a:pt x="92075" y="0"/>
                  </a:lnTo>
                  <a:lnTo>
                    <a:pt x="248196" y="103085"/>
                  </a:lnTo>
                  <a:lnTo>
                    <a:pt x="254203" y="134111"/>
                  </a:lnTo>
                  <a:lnTo>
                    <a:pt x="260007" y="140716"/>
                  </a:lnTo>
                  <a:lnTo>
                    <a:pt x="265214" y="156133"/>
                  </a:lnTo>
                  <a:lnTo>
                    <a:pt x="265214" y="171145"/>
                  </a:lnTo>
                  <a:lnTo>
                    <a:pt x="259207" y="184150"/>
                  </a:lnTo>
                  <a:lnTo>
                    <a:pt x="249199" y="198158"/>
                  </a:lnTo>
                  <a:lnTo>
                    <a:pt x="234187" y="213182"/>
                  </a:lnTo>
                  <a:lnTo>
                    <a:pt x="222173" y="213182"/>
                  </a:lnTo>
                  <a:lnTo>
                    <a:pt x="214045" y="212496"/>
                  </a:lnTo>
                  <a:lnTo>
                    <a:pt x="206171" y="207175"/>
                  </a:lnTo>
                  <a:lnTo>
                    <a:pt x="194157" y="200164"/>
                  </a:lnTo>
                  <a:lnTo>
                    <a:pt x="6007" y="78066"/>
                  </a:lnTo>
                  <a:lnTo>
                    <a:pt x="3009" y="66065"/>
                  </a:lnTo>
                  <a:lnTo>
                    <a:pt x="0" y="51041"/>
                  </a:lnTo>
                  <a:lnTo>
                    <a:pt x="4000" y="40043"/>
                  </a:lnTo>
                  <a:lnTo>
                    <a:pt x="10007" y="27025"/>
                  </a:lnTo>
                  <a:lnTo>
                    <a:pt x="17018" y="16014"/>
                  </a:lnTo>
                  <a:lnTo>
                    <a:pt x="28028" y="10020"/>
                  </a:lnTo>
                  <a:lnTo>
                    <a:pt x="39039" y="7010"/>
                  </a:lnTo>
                  <a:lnTo>
                    <a:pt x="52044" y="8013"/>
                  </a:lnTo>
                  <a:lnTo>
                    <a:pt x="61048" y="14020"/>
                  </a:lnTo>
                  <a:close/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3" name="object 333"/>
            <p:cNvSpPr/>
            <p:nvPr/>
          </p:nvSpPr>
          <p:spPr>
            <a:xfrm>
              <a:off x="6170231" y="4842167"/>
              <a:ext cx="51435" cy="74295"/>
            </a:xfrm>
            <a:custGeom>
              <a:avLst/>
              <a:gdLst/>
              <a:ahLst/>
              <a:cxnLst/>
              <a:rect l="l" t="t" r="r" b="b"/>
              <a:pathLst>
                <a:path w="51435" h="74295">
                  <a:moveTo>
                    <a:pt x="10680" y="74168"/>
                  </a:moveTo>
                  <a:lnTo>
                    <a:pt x="4140" y="70142"/>
                  </a:lnTo>
                  <a:lnTo>
                    <a:pt x="152" y="61683"/>
                  </a:lnTo>
                  <a:lnTo>
                    <a:pt x="0" y="51219"/>
                  </a:lnTo>
                  <a:lnTo>
                    <a:pt x="2082" y="36404"/>
                  </a:lnTo>
                  <a:lnTo>
                    <a:pt x="8131" y="22486"/>
                  </a:lnTo>
                  <a:lnTo>
                    <a:pt x="17223" y="11019"/>
                  </a:lnTo>
                  <a:lnTo>
                    <a:pt x="28435" y="3555"/>
                  </a:lnTo>
                  <a:lnTo>
                    <a:pt x="37020" y="0"/>
                  </a:lnTo>
                  <a:lnTo>
                    <a:pt x="45351" y="1473"/>
                  </a:lnTo>
                  <a:lnTo>
                    <a:pt x="50901" y="7327"/>
                  </a:lnTo>
                </a:path>
              </a:pathLst>
            </a:custGeom>
            <a:ln w="3175">
              <a:solidFill>
                <a:srgbClr val="01050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4" name="object 334"/>
            <p:cNvSpPr/>
            <p:nvPr/>
          </p:nvSpPr>
          <p:spPr>
            <a:xfrm>
              <a:off x="6368440" y="4967072"/>
              <a:ext cx="64769" cy="83820"/>
            </a:xfrm>
            <a:custGeom>
              <a:avLst/>
              <a:gdLst/>
              <a:ahLst/>
              <a:cxnLst/>
              <a:rect l="l" t="t" r="r" b="b"/>
              <a:pathLst>
                <a:path w="64770" h="83820">
                  <a:moveTo>
                    <a:pt x="44309" y="0"/>
                  </a:moveTo>
                  <a:lnTo>
                    <a:pt x="9069" y="23163"/>
                  </a:lnTo>
                  <a:lnTo>
                    <a:pt x="0" y="55218"/>
                  </a:lnTo>
                  <a:lnTo>
                    <a:pt x="2767" y="69642"/>
                  </a:lnTo>
                  <a:lnTo>
                    <a:pt x="9879" y="79440"/>
                  </a:lnTo>
                  <a:lnTo>
                    <a:pt x="20265" y="83746"/>
                  </a:lnTo>
                  <a:lnTo>
                    <a:pt x="32854" y="81697"/>
                  </a:lnTo>
                  <a:lnTo>
                    <a:pt x="45362" y="73378"/>
                  </a:lnTo>
                  <a:lnTo>
                    <a:pt x="55508" y="60588"/>
                  </a:lnTo>
                  <a:lnTo>
                    <a:pt x="62258" y="45062"/>
                  </a:lnTo>
                  <a:lnTo>
                    <a:pt x="64579" y="28535"/>
                  </a:lnTo>
                  <a:lnTo>
                    <a:pt x="61812" y="14105"/>
                  </a:lnTo>
                  <a:lnTo>
                    <a:pt x="54698" y="4307"/>
                  </a:lnTo>
                  <a:lnTo>
                    <a:pt x="44309" y="0"/>
                  </a:lnTo>
                  <a:close/>
                </a:path>
              </a:pathLst>
            </a:custGeom>
            <a:solidFill>
              <a:srgbClr val="F7FCF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5" name="object 335"/>
            <p:cNvSpPr/>
            <p:nvPr/>
          </p:nvSpPr>
          <p:spPr>
            <a:xfrm>
              <a:off x="6368440" y="4967072"/>
              <a:ext cx="64769" cy="83820"/>
            </a:xfrm>
            <a:custGeom>
              <a:avLst/>
              <a:gdLst/>
              <a:ahLst/>
              <a:cxnLst/>
              <a:rect l="l" t="t" r="r" b="b"/>
              <a:pathLst>
                <a:path w="64770" h="83820">
                  <a:moveTo>
                    <a:pt x="31711" y="2043"/>
                  </a:moveTo>
                  <a:lnTo>
                    <a:pt x="44309" y="0"/>
                  </a:lnTo>
                  <a:lnTo>
                    <a:pt x="54698" y="4307"/>
                  </a:lnTo>
                  <a:lnTo>
                    <a:pt x="61812" y="14105"/>
                  </a:lnTo>
                  <a:lnTo>
                    <a:pt x="64579" y="28535"/>
                  </a:lnTo>
                  <a:lnTo>
                    <a:pt x="62258" y="45062"/>
                  </a:lnTo>
                  <a:lnTo>
                    <a:pt x="55508" y="60588"/>
                  </a:lnTo>
                  <a:lnTo>
                    <a:pt x="45362" y="73378"/>
                  </a:lnTo>
                  <a:lnTo>
                    <a:pt x="32854" y="81697"/>
                  </a:lnTo>
                  <a:lnTo>
                    <a:pt x="20265" y="83746"/>
                  </a:lnTo>
                  <a:lnTo>
                    <a:pt x="9879" y="79440"/>
                  </a:lnTo>
                  <a:lnTo>
                    <a:pt x="2767" y="69642"/>
                  </a:lnTo>
                  <a:lnTo>
                    <a:pt x="0" y="55218"/>
                  </a:lnTo>
                  <a:lnTo>
                    <a:pt x="2320" y="38690"/>
                  </a:lnTo>
                  <a:lnTo>
                    <a:pt x="9069" y="23163"/>
                  </a:lnTo>
                  <a:lnTo>
                    <a:pt x="19211" y="10369"/>
                  </a:lnTo>
                  <a:lnTo>
                    <a:pt x="31711" y="2043"/>
                  </a:lnTo>
                  <a:close/>
                </a:path>
              </a:pathLst>
            </a:custGeom>
            <a:ln w="3175">
              <a:solidFill>
                <a:srgbClr val="01050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6" name="object 336"/>
            <p:cNvSpPr/>
            <p:nvPr/>
          </p:nvSpPr>
          <p:spPr>
            <a:xfrm>
              <a:off x="6394259" y="5000968"/>
              <a:ext cx="14604" cy="21590"/>
            </a:xfrm>
            <a:custGeom>
              <a:avLst/>
              <a:gdLst/>
              <a:ahLst/>
              <a:cxnLst/>
              <a:rect l="l" t="t" r="r" b="b"/>
              <a:pathLst>
                <a:path w="14604" h="21589">
                  <a:moveTo>
                    <a:pt x="11125" y="0"/>
                  </a:moveTo>
                  <a:lnTo>
                    <a:pt x="7150" y="1650"/>
                  </a:lnTo>
                  <a:lnTo>
                    <a:pt x="3187" y="3289"/>
                  </a:lnTo>
                  <a:lnTo>
                    <a:pt x="0" y="8623"/>
                  </a:lnTo>
                  <a:lnTo>
                    <a:pt x="139" y="18427"/>
                  </a:lnTo>
                  <a:lnTo>
                    <a:pt x="3441" y="21094"/>
                  </a:lnTo>
                  <a:lnTo>
                    <a:pt x="11391" y="17805"/>
                  </a:lnTo>
                  <a:lnTo>
                    <a:pt x="14566" y="12471"/>
                  </a:lnTo>
                  <a:lnTo>
                    <a:pt x="14427" y="2666"/>
                  </a:lnTo>
                  <a:lnTo>
                    <a:pt x="11125" y="0"/>
                  </a:lnTo>
                  <a:close/>
                </a:path>
              </a:pathLst>
            </a:custGeom>
            <a:solidFill>
              <a:srgbClr val="F7FCF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7" name="object 337"/>
            <p:cNvSpPr/>
            <p:nvPr/>
          </p:nvSpPr>
          <p:spPr>
            <a:xfrm>
              <a:off x="6394259" y="5000968"/>
              <a:ext cx="14604" cy="21590"/>
            </a:xfrm>
            <a:custGeom>
              <a:avLst/>
              <a:gdLst/>
              <a:ahLst/>
              <a:cxnLst/>
              <a:rect l="l" t="t" r="r" b="b"/>
              <a:pathLst>
                <a:path w="14604" h="21589">
                  <a:moveTo>
                    <a:pt x="7150" y="1650"/>
                  </a:moveTo>
                  <a:lnTo>
                    <a:pt x="11125" y="0"/>
                  </a:lnTo>
                  <a:lnTo>
                    <a:pt x="14427" y="2666"/>
                  </a:lnTo>
                  <a:lnTo>
                    <a:pt x="14503" y="7569"/>
                  </a:lnTo>
                  <a:lnTo>
                    <a:pt x="14566" y="12471"/>
                  </a:lnTo>
                  <a:lnTo>
                    <a:pt x="11391" y="17805"/>
                  </a:lnTo>
                  <a:lnTo>
                    <a:pt x="7416" y="19443"/>
                  </a:lnTo>
                  <a:lnTo>
                    <a:pt x="3441" y="21094"/>
                  </a:lnTo>
                  <a:lnTo>
                    <a:pt x="139" y="18427"/>
                  </a:lnTo>
                  <a:lnTo>
                    <a:pt x="63" y="13538"/>
                  </a:lnTo>
                  <a:lnTo>
                    <a:pt x="0" y="8623"/>
                  </a:lnTo>
                  <a:lnTo>
                    <a:pt x="3187" y="3289"/>
                  </a:lnTo>
                  <a:lnTo>
                    <a:pt x="7150" y="1650"/>
                  </a:lnTo>
                  <a:close/>
                </a:path>
              </a:pathLst>
            </a:custGeom>
            <a:ln w="3175">
              <a:solidFill>
                <a:srgbClr val="01050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8" name="object 338"/>
            <p:cNvSpPr/>
            <p:nvPr/>
          </p:nvSpPr>
          <p:spPr>
            <a:xfrm>
              <a:off x="6177356" y="4848123"/>
              <a:ext cx="242570" cy="200025"/>
            </a:xfrm>
            <a:custGeom>
              <a:avLst/>
              <a:gdLst/>
              <a:ahLst/>
              <a:cxnLst/>
              <a:rect l="l" t="t" r="r" b="b"/>
              <a:pathLst>
                <a:path w="242570" h="200025">
                  <a:moveTo>
                    <a:pt x="42443" y="0"/>
                  </a:moveTo>
                  <a:lnTo>
                    <a:pt x="242455" y="122453"/>
                  </a:lnTo>
                </a:path>
                <a:path w="242570" h="200025">
                  <a:moveTo>
                    <a:pt x="0" y="66281"/>
                  </a:moveTo>
                  <a:lnTo>
                    <a:pt x="202615" y="199898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9" name="object 339"/>
            <p:cNvSpPr/>
            <p:nvPr/>
          </p:nvSpPr>
          <p:spPr>
            <a:xfrm>
              <a:off x="6394081" y="4940579"/>
              <a:ext cx="22860" cy="44450"/>
            </a:xfrm>
            <a:custGeom>
              <a:avLst/>
              <a:gdLst/>
              <a:ahLst/>
              <a:cxnLst/>
              <a:rect l="l" t="t" r="r" b="b"/>
              <a:pathLst>
                <a:path w="22860" h="44450">
                  <a:moveTo>
                    <a:pt x="22402" y="0"/>
                  </a:moveTo>
                  <a:lnTo>
                    <a:pt x="0" y="0"/>
                  </a:lnTo>
                  <a:lnTo>
                    <a:pt x="0" y="44132"/>
                  </a:lnTo>
                  <a:lnTo>
                    <a:pt x="22402" y="44132"/>
                  </a:lnTo>
                  <a:lnTo>
                    <a:pt x="2240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0" name="object 340"/>
            <p:cNvSpPr/>
            <p:nvPr/>
          </p:nvSpPr>
          <p:spPr>
            <a:xfrm>
              <a:off x="6394081" y="4940579"/>
              <a:ext cx="22860" cy="44450"/>
            </a:xfrm>
            <a:custGeom>
              <a:avLst/>
              <a:gdLst/>
              <a:ahLst/>
              <a:cxnLst/>
              <a:rect l="l" t="t" r="r" b="b"/>
              <a:pathLst>
                <a:path w="22860" h="44450">
                  <a:moveTo>
                    <a:pt x="0" y="0"/>
                  </a:moveTo>
                  <a:lnTo>
                    <a:pt x="22402" y="0"/>
                  </a:lnTo>
                  <a:lnTo>
                    <a:pt x="22402" y="44145"/>
                  </a:lnTo>
                  <a:lnTo>
                    <a:pt x="0" y="44145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1" name="object 341"/>
            <p:cNvSpPr/>
            <p:nvPr/>
          </p:nvSpPr>
          <p:spPr>
            <a:xfrm>
              <a:off x="6171857" y="4837684"/>
              <a:ext cx="250190" cy="194945"/>
            </a:xfrm>
            <a:custGeom>
              <a:avLst/>
              <a:gdLst/>
              <a:ahLst/>
              <a:cxnLst/>
              <a:rect l="l" t="t" r="r" b="b"/>
              <a:pathLst>
                <a:path w="250189" h="194945">
                  <a:moveTo>
                    <a:pt x="217474" y="138607"/>
                  </a:moveTo>
                  <a:lnTo>
                    <a:pt x="223278" y="102412"/>
                  </a:lnTo>
                  <a:lnTo>
                    <a:pt x="245211" y="102895"/>
                  </a:lnTo>
                  <a:lnTo>
                    <a:pt x="249618" y="133718"/>
                  </a:lnTo>
                </a:path>
                <a:path w="250189" h="194945">
                  <a:moveTo>
                    <a:pt x="0" y="64960"/>
                  </a:moveTo>
                  <a:lnTo>
                    <a:pt x="194437" y="194856"/>
                  </a:lnTo>
                </a:path>
                <a:path w="250189" h="194945">
                  <a:moveTo>
                    <a:pt x="2286" y="44170"/>
                  </a:moveTo>
                  <a:lnTo>
                    <a:pt x="194437" y="174117"/>
                  </a:lnTo>
                </a:path>
                <a:path w="250189" h="194945">
                  <a:moveTo>
                    <a:pt x="11963" y="19291"/>
                  </a:moveTo>
                  <a:lnTo>
                    <a:pt x="208267" y="149237"/>
                  </a:lnTo>
                </a:path>
                <a:path w="250189" h="194945">
                  <a:moveTo>
                    <a:pt x="53962" y="13703"/>
                  </a:moveTo>
                  <a:lnTo>
                    <a:pt x="83604" y="1130"/>
                  </a:lnTo>
                  <a:lnTo>
                    <a:pt x="89382" y="0"/>
                  </a:lnTo>
                  <a:lnTo>
                    <a:pt x="95973" y="2895"/>
                  </a:lnTo>
                  <a:lnTo>
                    <a:pt x="246176" y="102349"/>
                  </a:lnTo>
                  <a:lnTo>
                    <a:pt x="223469" y="100850"/>
                  </a:lnTo>
                  <a:lnTo>
                    <a:pt x="73748" y="6007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2" name="object 342"/>
            <p:cNvSpPr/>
            <p:nvPr/>
          </p:nvSpPr>
          <p:spPr>
            <a:xfrm>
              <a:off x="6173635" y="4728260"/>
              <a:ext cx="9525" cy="11430"/>
            </a:xfrm>
            <a:custGeom>
              <a:avLst/>
              <a:gdLst/>
              <a:ahLst/>
              <a:cxnLst/>
              <a:rect l="l" t="t" r="r" b="b"/>
              <a:pathLst>
                <a:path w="9525" h="11429">
                  <a:moveTo>
                    <a:pt x="7175" y="0"/>
                  </a:moveTo>
                  <a:lnTo>
                    <a:pt x="4635" y="0"/>
                  </a:lnTo>
                  <a:lnTo>
                    <a:pt x="2082" y="0"/>
                  </a:lnTo>
                  <a:lnTo>
                    <a:pt x="0" y="2489"/>
                  </a:lnTo>
                  <a:lnTo>
                    <a:pt x="0" y="8610"/>
                  </a:lnTo>
                  <a:lnTo>
                    <a:pt x="2082" y="11099"/>
                  </a:lnTo>
                  <a:lnTo>
                    <a:pt x="7175" y="11099"/>
                  </a:lnTo>
                  <a:lnTo>
                    <a:pt x="9258" y="8610"/>
                  </a:lnTo>
                  <a:lnTo>
                    <a:pt x="9258" y="2489"/>
                  </a:lnTo>
                  <a:lnTo>
                    <a:pt x="7175" y="0"/>
                  </a:lnTo>
                  <a:close/>
                </a:path>
              </a:pathLst>
            </a:custGeom>
            <a:solidFill>
              <a:srgbClr val="02040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3" name="object 343"/>
            <p:cNvSpPr/>
            <p:nvPr/>
          </p:nvSpPr>
          <p:spPr>
            <a:xfrm>
              <a:off x="6173635" y="4728260"/>
              <a:ext cx="72390" cy="296545"/>
            </a:xfrm>
            <a:custGeom>
              <a:avLst/>
              <a:gdLst/>
              <a:ahLst/>
              <a:cxnLst/>
              <a:rect l="l" t="t" r="r" b="b"/>
              <a:pathLst>
                <a:path w="72389" h="296545">
                  <a:moveTo>
                    <a:pt x="4635" y="0"/>
                  </a:moveTo>
                  <a:lnTo>
                    <a:pt x="7175" y="0"/>
                  </a:lnTo>
                  <a:lnTo>
                    <a:pt x="9258" y="2489"/>
                  </a:lnTo>
                  <a:lnTo>
                    <a:pt x="9258" y="5549"/>
                  </a:lnTo>
                  <a:lnTo>
                    <a:pt x="9258" y="8610"/>
                  </a:lnTo>
                  <a:lnTo>
                    <a:pt x="7175" y="11099"/>
                  </a:lnTo>
                  <a:lnTo>
                    <a:pt x="4635" y="11099"/>
                  </a:lnTo>
                  <a:lnTo>
                    <a:pt x="2082" y="11099"/>
                  </a:lnTo>
                  <a:lnTo>
                    <a:pt x="0" y="8610"/>
                  </a:lnTo>
                  <a:lnTo>
                    <a:pt x="0" y="5549"/>
                  </a:lnTo>
                  <a:lnTo>
                    <a:pt x="0" y="2489"/>
                  </a:lnTo>
                  <a:lnTo>
                    <a:pt x="2082" y="0"/>
                  </a:lnTo>
                  <a:lnTo>
                    <a:pt x="4635" y="0"/>
                  </a:lnTo>
                  <a:close/>
                </a:path>
                <a:path w="72389" h="296545">
                  <a:moveTo>
                    <a:pt x="62788" y="266306"/>
                  </a:moveTo>
                  <a:lnTo>
                    <a:pt x="72021" y="274688"/>
                  </a:lnTo>
                  <a:lnTo>
                    <a:pt x="62788" y="266306"/>
                  </a:lnTo>
                  <a:close/>
                </a:path>
                <a:path w="72389" h="296545">
                  <a:moveTo>
                    <a:pt x="46850" y="277202"/>
                  </a:moveTo>
                  <a:lnTo>
                    <a:pt x="46850" y="296494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4" name="object 344"/>
            <p:cNvSpPr/>
            <p:nvPr/>
          </p:nvSpPr>
          <p:spPr>
            <a:xfrm>
              <a:off x="6225971" y="5002365"/>
              <a:ext cx="11430" cy="10160"/>
            </a:xfrm>
            <a:custGeom>
              <a:avLst/>
              <a:gdLst/>
              <a:ahLst/>
              <a:cxnLst/>
              <a:rect l="l" t="t" r="r" b="b"/>
              <a:pathLst>
                <a:path w="11429" h="10160">
                  <a:moveTo>
                    <a:pt x="9093" y="0"/>
                  </a:moveTo>
                  <a:lnTo>
                    <a:pt x="6337" y="787"/>
                  </a:lnTo>
                  <a:lnTo>
                    <a:pt x="1320" y="4876"/>
                  </a:lnTo>
                  <a:lnTo>
                    <a:pt x="0" y="7416"/>
                  </a:lnTo>
                  <a:lnTo>
                    <a:pt x="863" y="8496"/>
                  </a:lnTo>
                  <a:lnTo>
                    <a:pt x="1752" y="9563"/>
                  </a:lnTo>
                  <a:lnTo>
                    <a:pt x="4508" y="8775"/>
                  </a:lnTo>
                  <a:lnTo>
                    <a:pt x="7010" y="6731"/>
                  </a:lnTo>
                  <a:lnTo>
                    <a:pt x="9512" y="4686"/>
                  </a:lnTo>
                  <a:lnTo>
                    <a:pt x="10845" y="2146"/>
                  </a:lnTo>
                  <a:lnTo>
                    <a:pt x="909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5" name="object 345"/>
            <p:cNvSpPr/>
            <p:nvPr/>
          </p:nvSpPr>
          <p:spPr>
            <a:xfrm>
              <a:off x="5276443" y="4526915"/>
              <a:ext cx="960755" cy="627380"/>
            </a:xfrm>
            <a:custGeom>
              <a:avLst/>
              <a:gdLst/>
              <a:ahLst/>
              <a:cxnLst/>
              <a:rect l="l" t="t" r="r" b="b"/>
              <a:pathLst>
                <a:path w="960754" h="627379">
                  <a:moveTo>
                    <a:pt x="956538" y="482180"/>
                  </a:moveTo>
                  <a:lnTo>
                    <a:pt x="959040" y="480136"/>
                  </a:lnTo>
                  <a:lnTo>
                    <a:pt x="960374" y="477596"/>
                  </a:lnTo>
                  <a:lnTo>
                    <a:pt x="959497" y="476516"/>
                  </a:lnTo>
                  <a:lnTo>
                    <a:pt x="958621" y="475449"/>
                  </a:lnTo>
                  <a:lnTo>
                    <a:pt x="955865" y="476237"/>
                  </a:lnTo>
                  <a:lnTo>
                    <a:pt x="953350" y="478281"/>
                  </a:lnTo>
                  <a:lnTo>
                    <a:pt x="950849" y="480326"/>
                  </a:lnTo>
                  <a:lnTo>
                    <a:pt x="949528" y="482866"/>
                  </a:lnTo>
                  <a:lnTo>
                    <a:pt x="950391" y="483946"/>
                  </a:lnTo>
                  <a:lnTo>
                    <a:pt x="951280" y="485012"/>
                  </a:lnTo>
                  <a:lnTo>
                    <a:pt x="954036" y="484225"/>
                  </a:lnTo>
                  <a:lnTo>
                    <a:pt x="956538" y="482180"/>
                  </a:lnTo>
                  <a:close/>
                </a:path>
                <a:path w="960754" h="627379">
                  <a:moveTo>
                    <a:pt x="0" y="278256"/>
                  </a:moveTo>
                  <a:lnTo>
                    <a:pt x="90398" y="228688"/>
                  </a:lnTo>
                </a:path>
                <a:path w="960754" h="627379">
                  <a:moveTo>
                    <a:pt x="518718" y="65824"/>
                  </a:moveTo>
                  <a:lnTo>
                    <a:pt x="489656" y="116009"/>
                  </a:lnTo>
                  <a:lnTo>
                    <a:pt x="464628" y="166282"/>
                  </a:lnTo>
                  <a:lnTo>
                    <a:pt x="443604" y="216433"/>
                  </a:lnTo>
                  <a:lnTo>
                    <a:pt x="426556" y="266248"/>
                  </a:lnTo>
                  <a:lnTo>
                    <a:pt x="413453" y="315515"/>
                  </a:lnTo>
                  <a:lnTo>
                    <a:pt x="404266" y="364023"/>
                  </a:lnTo>
                  <a:lnTo>
                    <a:pt x="398965" y="411558"/>
                  </a:lnTo>
                  <a:lnTo>
                    <a:pt x="397521" y="457909"/>
                  </a:lnTo>
                  <a:lnTo>
                    <a:pt x="399903" y="502864"/>
                  </a:lnTo>
                  <a:lnTo>
                    <a:pt x="406083" y="546210"/>
                  </a:lnTo>
                  <a:lnTo>
                    <a:pt x="416031" y="587735"/>
                  </a:lnTo>
                  <a:lnTo>
                    <a:pt x="429717" y="627227"/>
                  </a:lnTo>
                </a:path>
                <a:path w="960754" h="627379">
                  <a:moveTo>
                    <a:pt x="577088" y="41046"/>
                  </a:moveTo>
                  <a:lnTo>
                    <a:pt x="557669" y="0"/>
                  </a:lnTo>
                  <a:lnTo>
                    <a:pt x="519150" y="50482"/>
                  </a:lnTo>
                  <a:lnTo>
                    <a:pt x="557021" y="64020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6" name="object 346"/>
            <p:cNvSpPr/>
            <p:nvPr/>
          </p:nvSpPr>
          <p:spPr>
            <a:xfrm>
              <a:off x="5721921" y="5055082"/>
              <a:ext cx="26034" cy="148590"/>
            </a:xfrm>
            <a:custGeom>
              <a:avLst/>
              <a:gdLst/>
              <a:ahLst/>
              <a:cxnLst/>
              <a:rect l="l" t="t" r="r" b="b"/>
              <a:pathLst>
                <a:path w="26035" h="148589">
                  <a:moveTo>
                    <a:pt x="0" y="0"/>
                  </a:moveTo>
                  <a:lnTo>
                    <a:pt x="2619" y="43861"/>
                  </a:lnTo>
                  <a:lnTo>
                    <a:pt x="9942" y="87998"/>
                  </a:lnTo>
                  <a:lnTo>
                    <a:pt x="18796" y="125229"/>
                  </a:lnTo>
                  <a:lnTo>
                    <a:pt x="26009" y="148374"/>
                  </a:lnTo>
                </a:path>
              </a:pathLst>
            </a:custGeom>
            <a:ln w="457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7" name="object 347"/>
            <p:cNvSpPr/>
            <p:nvPr/>
          </p:nvSpPr>
          <p:spPr>
            <a:xfrm>
              <a:off x="5705043" y="5019789"/>
              <a:ext cx="69215" cy="186055"/>
            </a:xfrm>
            <a:custGeom>
              <a:avLst/>
              <a:gdLst/>
              <a:ahLst/>
              <a:cxnLst/>
              <a:rect l="l" t="t" r="r" b="b"/>
              <a:pathLst>
                <a:path w="69214" h="186054">
                  <a:moveTo>
                    <a:pt x="0" y="131952"/>
                  </a:moveTo>
                  <a:lnTo>
                    <a:pt x="23323" y="176266"/>
                  </a:lnTo>
                  <a:lnTo>
                    <a:pt x="56161" y="185747"/>
                  </a:lnTo>
                  <a:lnTo>
                    <a:pt x="62571" y="184330"/>
                  </a:lnTo>
                  <a:lnTo>
                    <a:pt x="65654" y="181061"/>
                  </a:lnTo>
                  <a:lnTo>
                    <a:pt x="67589" y="176314"/>
                  </a:lnTo>
                  <a:lnTo>
                    <a:pt x="69113" y="172402"/>
                  </a:lnTo>
                  <a:lnTo>
                    <a:pt x="68795" y="171830"/>
                  </a:lnTo>
                  <a:lnTo>
                    <a:pt x="67932" y="163588"/>
                  </a:lnTo>
                  <a:lnTo>
                    <a:pt x="67525" y="159727"/>
                  </a:lnTo>
                  <a:lnTo>
                    <a:pt x="64833" y="158407"/>
                  </a:lnTo>
                  <a:lnTo>
                    <a:pt x="59232" y="147053"/>
                  </a:lnTo>
                  <a:lnTo>
                    <a:pt x="50590" y="130444"/>
                  </a:lnTo>
                  <a:lnTo>
                    <a:pt x="45289" y="121521"/>
                  </a:lnTo>
                  <a:lnTo>
                    <a:pt x="41868" y="116086"/>
                  </a:lnTo>
                  <a:lnTo>
                    <a:pt x="38862" y="109943"/>
                  </a:lnTo>
                  <a:lnTo>
                    <a:pt x="35087" y="101401"/>
                  </a:lnTo>
                  <a:lnTo>
                    <a:pt x="33574" y="98629"/>
                  </a:lnTo>
                  <a:lnTo>
                    <a:pt x="32320" y="95622"/>
                  </a:lnTo>
                  <a:lnTo>
                    <a:pt x="29324" y="86372"/>
                  </a:lnTo>
                  <a:lnTo>
                    <a:pt x="25016" y="72936"/>
                  </a:lnTo>
                  <a:lnTo>
                    <a:pt x="24009" y="69735"/>
                  </a:lnTo>
                  <a:lnTo>
                    <a:pt x="23773" y="67934"/>
                  </a:lnTo>
                  <a:lnTo>
                    <a:pt x="21780" y="58699"/>
                  </a:lnTo>
                  <a:lnTo>
                    <a:pt x="18223" y="42279"/>
                  </a:lnTo>
                  <a:lnTo>
                    <a:pt x="17337" y="35442"/>
                  </a:lnTo>
                  <a:lnTo>
                    <a:pt x="17596" y="32438"/>
                  </a:lnTo>
                  <a:lnTo>
                    <a:pt x="17475" y="27520"/>
                  </a:lnTo>
                  <a:lnTo>
                    <a:pt x="16796" y="19102"/>
                  </a:lnTo>
                  <a:lnTo>
                    <a:pt x="16625" y="11026"/>
                  </a:lnTo>
                  <a:lnTo>
                    <a:pt x="17134" y="4318"/>
                  </a:lnTo>
                  <a:lnTo>
                    <a:pt x="18491" y="0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8" name="object 348"/>
            <p:cNvSpPr/>
            <p:nvPr/>
          </p:nvSpPr>
          <p:spPr>
            <a:xfrm>
              <a:off x="5236743" y="4195445"/>
              <a:ext cx="50165" cy="71120"/>
            </a:xfrm>
            <a:custGeom>
              <a:avLst/>
              <a:gdLst/>
              <a:ahLst/>
              <a:cxnLst/>
              <a:rect l="l" t="t" r="r" b="b"/>
              <a:pathLst>
                <a:path w="50164" h="71120">
                  <a:moveTo>
                    <a:pt x="16573" y="0"/>
                  </a:moveTo>
                  <a:lnTo>
                    <a:pt x="0" y="42837"/>
                  </a:lnTo>
                  <a:lnTo>
                    <a:pt x="49707" y="70738"/>
                  </a:lnTo>
                  <a:lnTo>
                    <a:pt x="44653" y="17195"/>
                  </a:lnTo>
                  <a:lnTo>
                    <a:pt x="1657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9" name="object 349"/>
            <p:cNvSpPr/>
            <p:nvPr/>
          </p:nvSpPr>
          <p:spPr>
            <a:xfrm>
              <a:off x="5236743" y="4195445"/>
              <a:ext cx="50165" cy="71120"/>
            </a:xfrm>
            <a:custGeom>
              <a:avLst/>
              <a:gdLst/>
              <a:ahLst/>
              <a:cxnLst/>
              <a:rect l="l" t="t" r="r" b="b"/>
              <a:pathLst>
                <a:path w="50164" h="71120">
                  <a:moveTo>
                    <a:pt x="0" y="42837"/>
                  </a:moveTo>
                  <a:lnTo>
                    <a:pt x="16573" y="0"/>
                  </a:lnTo>
                  <a:lnTo>
                    <a:pt x="44653" y="17195"/>
                  </a:lnTo>
                  <a:lnTo>
                    <a:pt x="49707" y="70738"/>
                  </a:lnTo>
                  <a:lnTo>
                    <a:pt x="0" y="42837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0" name="object 350"/>
            <p:cNvSpPr/>
            <p:nvPr/>
          </p:nvSpPr>
          <p:spPr>
            <a:xfrm>
              <a:off x="5718467" y="5116804"/>
              <a:ext cx="36195" cy="76835"/>
            </a:xfrm>
            <a:custGeom>
              <a:avLst/>
              <a:gdLst/>
              <a:ahLst/>
              <a:cxnLst/>
              <a:rect l="l" t="t" r="r" b="b"/>
              <a:pathLst>
                <a:path w="36195" h="76835">
                  <a:moveTo>
                    <a:pt x="13474" y="0"/>
                  </a:moveTo>
                  <a:lnTo>
                    <a:pt x="0" y="1689"/>
                  </a:lnTo>
                  <a:lnTo>
                    <a:pt x="18516" y="76619"/>
                  </a:lnTo>
                  <a:lnTo>
                    <a:pt x="35928" y="74371"/>
                  </a:lnTo>
                  <a:lnTo>
                    <a:pt x="1347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1" name="object 351"/>
            <p:cNvSpPr/>
            <p:nvPr/>
          </p:nvSpPr>
          <p:spPr>
            <a:xfrm>
              <a:off x="5718467" y="5116804"/>
              <a:ext cx="36195" cy="76835"/>
            </a:xfrm>
            <a:custGeom>
              <a:avLst/>
              <a:gdLst/>
              <a:ahLst/>
              <a:cxnLst/>
              <a:rect l="l" t="t" r="r" b="b"/>
              <a:pathLst>
                <a:path w="36195" h="76835">
                  <a:moveTo>
                    <a:pt x="0" y="1689"/>
                  </a:moveTo>
                  <a:lnTo>
                    <a:pt x="18516" y="76619"/>
                  </a:lnTo>
                  <a:lnTo>
                    <a:pt x="35928" y="74371"/>
                  </a:lnTo>
                  <a:lnTo>
                    <a:pt x="13474" y="0"/>
                  </a:lnTo>
                  <a:lnTo>
                    <a:pt x="0" y="1689"/>
                  </a:lnTo>
                  <a:close/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2" name="object 352"/>
            <p:cNvSpPr/>
            <p:nvPr/>
          </p:nvSpPr>
          <p:spPr>
            <a:xfrm>
              <a:off x="5706376" y="5081231"/>
              <a:ext cx="57785" cy="101600"/>
            </a:xfrm>
            <a:custGeom>
              <a:avLst/>
              <a:gdLst/>
              <a:ahLst/>
              <a:cxnLst/>
              <a:rect l="l" t="t" r="r" b="b"/>
              <a:pathLst>
                <a:path w="57785" h="101600">
                  <a:moveTo>
                    <a:pt x="0" y="0"/>
                  </a:moveTo>
                  <a:lnTo>
                    <a:pt x="2937" y="38083"/>
                  </a:lnTo>
                  <a:lnTo>
                    <a:pt x="24367" y="86328"/>
                  </a:lnTo>
                  <a:lnTo>
                    <a:pt x="41906" y="101178"/>
                  </a:lnTo>
                  <a:lnTo>
                    <a:pt x="49420" y="99460"/>
                  </a:lnTo>
                  <a:lnTo>
                    <a:pt x="55103" y="95912"/>
                  </a:lnTo>
                  <a:lnTo>
                    <a:pt x="57353" y="93967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3" name="object 353"/>
            <p:cNvSpPr/>
            <p:nvPr/>
          </p:nvSpPr>
          <p:spPr>
            <a:xfrm>
              <a:off x="5706376" y="4983607"/>
              <a:ext cx="43180" cy="45720"/>
            </a:xfrm>
            <a:custGeom>
              <a:avLst/>
              <a:gdLst/>
              <a:ahLst/>
              <a:cxnLst/>
              <a:rect l="l" t="t" r="r" b="b"/>
              <a:pathLst>
                <a:path w="43179" h="45720">
                  <a:moveTo>
                    <a:pt x="42710" y="0"/>
                  </a:moveTo>
                  <a:lnTo>
                    <a:pt x="0" y="0"/>
                  </a:lnTo>
                  <a:lnTo>
                    <a:pt x="0" y="45148"/>
                  </a:lnTo>
                  <a:lnTo>
                    <a:pt x="42710" y="45148"/>
                  </a:lnTo>
                  <a:lnTo>
                    <a:pt x="4271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4" name="object 354"/>
            <p:cNvSpPr/>
            <p:nvPr/>
          </p:nvSpPr>
          <p:spPr>
            <a:xfrm>
              <a:off x="5706376" y="4983607"/>
              <a:ext cx="43180" cy="45720"/>
            </a:xfrm>
            <a:custGeom>
              <a:avLst/>
              <a:gdLst/>
              <a:ahLst/>
              <a:cxnLst/>
              <a:rect l="l" t="t" r="r" b="b"/>
              <a:pathLst>
                <a:path w="43179" h="45720">
                  <a:moveTo>
                    <a:pt x="0" y="0"/>
                  </a:moveTo>
                  <a:lnTo>
                    <a:pt x="42710" y="0"/>
                  </a:lnTo>
                  <a:lnTo>
                    <a:pt x="42710" y="45148"/>
                  </a:lnTo>
                  <a:lnTo>
                    <a:pt x="0" y="45148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5" name="object 355"/>
            <p:cNvSpPr/>
            <p:nvPr/>
          </p:nvSpPr>
          <p:spPr>
            <a:xfrm>
              <a:off x="5741390" y="5206504"/>
              <a:ext cx="76200" cy="104775"/>
            </a:xfrm>
            <a:custGeom>
              <a:avLst/>
              <a:gdLst/>
              <a:ahLst/>
              <a:cxnLst/>
              <a:rect l="l" t="t" r="r" b="b"/>
              <a:pathLst>
                <a:path w="76200" h="104775">
                  <a:moveTo>
                    <a:pt x="0" y="0"/>
                  </a:moveTo>
                  <a:lnTo>
                    <a:pt x="57454" y="95034"/>
                  </a:lnTo>
                  <a:lnTo>
                    <a:pt x="76034" y="104546"/>
                  </a:lnTo>
                  <a:lnTo>
                    <a:pt x="27216" y="43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6" name="object 356"/>
            <p:cNvSpPr/>
            <p:nvPr/>
          </p:nvSpPr>
          <p:spPr>
            <a:xfrm>
              <a:off x="5741390" y="5206504"/>
              <a:ext cx="76200" cy="104775"/>
            </a:xfrm>
            <a:custGeom>
              <a:avLst/>
              <a:gdLst/>
              <a:ahLst/>
              <a:cxnLst/>
              <a:rect l="l" t="t" r="r" b="b"/>
              <a:pathLst>
                <a:path w="76200" h="104775">
                  <a:moveTo>
                    <a:pt x="0" y="0"/>
                  </a:moveTo>
                  <a:lnTo>
                    <a:pt x="27216" y="4318"/>
                  </a:lnTo>
                  <a:lnTo>
                    <a:pt x="76034" y="104546"/>
                  </a:lnTo>
                  <a:lnTo>
                    <a:pt x="57454" y="95034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7" name="object 357"/>
            <p:cNvSpPr/>
            <p:nvPr/>
          </p:nvSpPr>
          <p:spPr>
            <a:xfrm>
              <a:off x="5756732" y="5202199"/>
              <a:ext cx="97790" cy="73660"/>
            </a:xfrm>
            <a:custGeom>
              <a:avLst/>
              <a:gdLst/>
              <a:ahLst/>
              <a:cxnLst/>
              <a:rect l="l" t="t" r="r" b="b"/>
              <a:pathLst>
                <a:path w="97789" h="73660">
                  <a:moveTo>
                    <a:pt x="50647" y="42799"/>
                  </a:moveTo>
                  <a:lnTo>
                    <a:pt x="54597" y="46774"/>
                  </a:lnTo>
                  <a:lnTo>
                    <a:pt x="55524" y="52298"/>
                  </a:lnTo>
                  <a:lnTo>
                    <a:pt x="52704" y="55092"/>
                  </a:lnTo>
                  <a:lnTo>
                    <a:pt x="49898" y="57899"/>
                  </a:lnTo>
                  <a:lnTo>
                    <a:pt x="44373" y="56934"/>
                  </a:lnTo>
                  <a:lnTo>
                    <a:pt x="40436" y="52971"/>
                  </a:lnTo>
                  <a:lnTo>
                    <a:pt x="36487" y="48996"/>
                  </a:lnTo>
                  <a:lnTo>
                    <a:pt x="35547" y="43472"/>
                  </a:lnTo>
                  <a:lnTo>
                    <a:pt x="38366" y="40678"/>
                  </a:lnTo>
                  <a:lnTo>
                    <a:pt x="41173" y="37884"/>
                  </a:lnTo>
                  <a:lnTo>
                    <a:pt x="46697" y="38836"/>
                  </a:lnTo>
                  <a:lnTo>
                    <a:pt x="50647" y="42799"/>
                  </a:lnTo>
                  <a:close/>
                </a:path>
                <a:path w="97789" h="73660">
                  <a:moveTo>
                    <a:pt x="482" y="25628"/>
                  </a:moveTo>
                  <a:lnTo>
                    <a:pt x="19023" y="60029"/>
                  </a:lnTo>
                  <a:lnTo>
                    <a:pt x="46356" y="73594"/>
                  </a:lnTo>
                  <a:lnTo>
                    <a:pt x="52617" y="73530"/>
                  </a:lnTo>
                  <a:lnTo>
                    <a:pt x="59436" y="72466"/>
                  </a:lnTo>
                </a:path>
                <a:path w="97789" h="73660">
                  <a:moveTo>
                    <a:pt x="56476" y="73444"/>
                  </a:moveTo>
                  <a:lnTo>
                    <a:pt x="67771" y="61910"/>
                  </a:lnTo>
                  <a:lnTo>
                    <a:pt x="69072" y="43627"/>
                  </a:lnTo>
                  <a:lnTo>
                    <a:pt x="61252" y="22016"/>
                  </a:lnTo>
                  <a:lnTo>
                    <a:pt x="45186" y="495"/>
                  </a:lnTo>
                </a:path>
                <a:path w="97789" h="73660">
                  <a:moveTo>
                    <a:pt x="47650" y="0"/>
                  </a:moveTo>
                  <a:lnTo>
                    <a:pt x="74640" y="13307"/>
                  </a:lnTo>
                  <a:lnTo>
                    <a:pt x="90809" y="33272"/>
                  </a:lnTo>
                  <a:lnTo>
                    <a:pt x="97308" y="52129"/>
                  </a:lnTo>
                  <a:lnTo>
                    <a:pt x="95288" y="62115"/>
                  </a:lnTo>
                </a:path>
                <a:path w="97789" h="73660">
                  <a:moveTo>
                    <a:pt x="977" y="26619"/>
                  </a:moveTo>
                  <a:lnTo>
                    <a:pt x="0" y="22186"/>
                  </a:lnTo>
                  <a:lnTo>
                    <a:pt x="482" y="18732"/>
                  </a:lnTo>
                  <a:lnTo>
                    <a:pt x="2451" y="16268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58" name="object 358"/>
          <p:cNvSpPr/>
          <p:nvPr/>
        </p:nvSpPr>
        <p:spPr>
          <a:xfrm>
            <a:off x="10388505" y="4419498"/>
            <a:ext cx="67945" cy="332740"/>
          </a:xfrm>
          <a:custGeom>
            <a:avLst/>
            <a:gdLst/>
            <a:ahLst/>
            <a:cxnLst/>
            <a:rect l="l" t="t" r="r" b="b"/>
            <a:pathLst>
              <a:path w="67945" h="332739">
                <a:moveTo>
                  <a:pt x="33934" y="332613"/>
                </a:moveTo>
                <a:lnTo>
                  <a:pt x="52990" y="290043"/>
                </a:lnTo>
                <a:lnTo>
                  <a:pt x="65895" y="238144"/>
                </a:lnTo>
                <a:lnTo>
                  <a:pt x="67343" y="183701"/>
                </a:lnTo>
                <a:lnTo>
                  <a:pt x="52031" y="133502"/>
                </a:lnTo>
                <a:lnTo>
                  <a:pt x="29903" y="92275"/>
                </a:lnTo>
                <a:lnTo>
                  <a:pt x="14138" y="58264"/>
                </a:lnTo>
                <a:lnTo>
                  <a:pt x="4311" y="28496"/>
                </a:ln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9" name="object 359"/>
          <p:cNvSpPr/>
          <p:nvPr/>
        </p:nvSpPr>
        <p:spPr>
          <a:xfrm>
            <a:off x="9897580" y="4374249"/>
            <a:ext cx="100330" cy="465455"/>
          </a:xfrm>
          <a:custGeom>
            <a:avLst/>
            <a:gdLst/>
            <a:ahLst/>
            <a:cxnLst/>
            <a:rect l="l" t="t" r="r" b="b"/>
            <a:pathLst>
              <a:path w="100329" h="465454">
                <a:moveTo>
                  <a:pt x="38410" y="0"/>
                </a:moveTo>
                <a:lnTo>
                  <a:pt x="51797" y="18617"/>
                </a:lnTo>
                <a:lnTo>
                  <a:pt x="70433" y="42005"/>
                </a:lnTo>
                <a:lnTo>
                  <a:pt x="81115" y="67297"/>
                </a:lnTo>
                <a:lnTo>
                  <a:pt x="70642" y="91630"/>
                </a:lnTo>
                <a:lnTo>
                  <a:pt x="47277" y="108249"/>
                </a:lnTo>
                <a:lnTo>
                  <a:pt x="17586" y="135724"/>
                </a:lnTo>
                <a:lnTo>
                  <a:pt x="0" y="178487"/>
                </a:lnTo>
                <a:lnTo>
                  <a:pt x="12946" y="240969"/>
                </a:lnTo>
                <a:lnTo>
                  <a:pt x="37672" y="285256"/>
                </a:lnTo>
                <a:lnTo>
                  <a:pt x="63104" y="322048"/>
                </a:lnTo>
                <a:lnTo>
                  <a:pt x="84858" y="354879"/>
                </a:lnTo>
                <a:lnTo>
                  <a:pt x="98552" y="387285"/>
                </a:lnTo>
                <a:lnTo>
                  <a:pt x="99800" y="422800"/>
                </a:lnTo>
                <a:lnTo>
                  <a:pt x="84219" y="464959"/>
                </a:lnTo>
              </a:path>
            </a:pathLst>
          </a:custGeom>
          <a:ln w="4571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0" name="object 360"/>
          <p:cNvSpPr/>
          <p:nvPr/>
        </p:nvSpPr>
        <p:spPr>
          <a:xfrm>
            <a:off x="10217224" y="4477765"/>
            <a:ext cx="43815" cy="361950"/>
          </a:xfrm>
          <a:custGeom>
            <a:avLst/>
            <a:gdLst/>
            <a:ahLst/>
            <a:cxnLst/>
            <a:rect l="l" t="t" r="r" b="b"/>
            <a:pathLst>
              <a:path w="43814" h="361950">
                <a:moveTo>
                  <a:pt x="27605" y="361441"/>
                </a:moveTo>
                <a:lnTo>
                  <a:pt x="37704" y="339275"/>
                </a:lnTo>
                <a:lnTo>
                  <a:pt x="43510" y="315199"/>
                </a:lnTo>
                <a:lnTo>
                  <a:pt x="42637" y="291760"/>
                </a:lnTo>
                <a:lnTo>
                  <a:pt x="32698" y="271500"/>
                </a:lnTo>
                <a:lnTo>
                  <a:pt x="20471" y="254377"/>
                </a:lnTo>
                <a:lnTo>
                  <a:pt x="13814" y="238844"/>
                </a:lnTo>
                <a:lnTo>
                  <a:pt x="11933" y="225218"/>
                </a:lnTo>
                <a:lnTo>
                  <a:pt x="14029" y="213817"/>
                </a:lnTo>
              </a:path>
              <a:path w="43814" h="361950">
                <a:moveTo>
                  <a:pt x="17420" y="190055"/>
                </a:moveTo>
                <a:lnTo>
                  <a:pt x="6523" y="210208"/>
                </a:lnTo>
                <a:lnTo>
                  <a:pt x="240" y="237996"/>
                </a:lnTo>
                <a:lnTo>
                  <a:pt x="0" y="266420"/>
                </a:lnTo>
                <a:lnTo>
                  <a:pt x="7234" y="288480"/>
                </a:lnTo>
                <a:lnTo>
                  <a:pt x="16225" y="306748"/>
                </a:lnTo>
                <a:lnTo>
                  <a:pt x="20599" y="326447"/>
                </a:lnTo>
                <a:lnTo>
                  <a:pt x="20838" y="344555"/>
                </a:lnTo>
                <a:lnTo>
                  <a:pt x="17420" y="358051"/>
                </a:lnTo>
              </a:path>
              <a:path w="43814" h="361950">
                <a:moveTo>
                  <a:pt x="25903" y="144233"/>
                </a:moveTo>
                <a:lnTo>
                  <a:pt x="33224" y="129973"/>
                </a:lnTo>
                <a:lnTo>
                  <a:pt x="38635" y="115390"/>
                </a:lnTo>
                <a:lnTo>
                  <a:pt x="40226" y="100805"/>
                </a:lnTo>
                <a:lnTo>
                  <a:pt x="36089" y="86537"/>
                </a:lnTo>
                <a:lnTo>
                  <a:pt x="26542" y="66577"/>
                </a:lnTo>
                <a:lnTo>
                  <a:pt x="16996" y="40092"/>
                </a:lnTo>
                <a:lnTo>
                  <a:pt x="13177" y="15194"/>
                </a:lnTo>
                <a:lnTo>
                  <a:pt x="2081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1" name="object 361"/>
          <p:cNvSpPr/>
          <p:nvPr/>
        </p:nvSpPr>
        <p:spPr>
          <a:xfrm>
            <a:off x="10127277" y="4541686"/>
            <a:ext cx="48895" cy="285115"/>
          </a:xfrm>
          <a:custGeom>
            <a:avLst/>
            <a:gdLst/>
            <a:ahLst/>
            <a:cxnLst/>
            <a:rect l="l" t="t" r="r" b="b"/>
            <a:pathLst>
              <a:path w="48895" h="285114">
                <a:moveTo>
                  <a:pt x="12333" y="285089"/>
                </a:moveTo>
                <a:lnTo>
                  <a:pt x="27960" y="266809"/>
                </a:lnTo>
                <a:lnTo>
                  <a:pt x="37222" y="249164"/>
                </a:lnTo>
                <a:lnTo>
                  <a:pt x="39697" y="231943"/>
                </a:lnTo>
                <a:lnTo>
                  <a:pt x="34965" y="214934"/>
                </a:lnTo>
                <a:lnTo>
                  <a:pt x="23025" y="197982"/>
                </a:lnTo>
                <a:lnTo>
                  <a:pt x="8974" y="179339"/>
                </a:lnTo>
                <a:lnTo>
                  <a:pt x="0" y="156434"/>
                </a:lnTo>
                <a:lnTo>
                  <a:pt x="3291" y="126695"/>
                </a:lnTo>
                <a:lnTo>
                  <a:pt x="17113" y="94282"/>
                </a:lnTo>
                <a:lnTo>
                  <a:pt x="29027" y="70989"/>
                </a:lnTo>
                <a:lnTo>
                  <a:pt x="35427" y="50664"/>
                </a:lnTo>
                <a:lnTo>
                  <a:pt x="32704" y="27152"/>
                </a:lnTo>
              </a:path>
              <a:path w="48895" h="285114">
                <a:moveTo>
                  <a:pt x="34965" y="0"/>
                </a:moveTo>
                <a:lnTo>
                  <a:pt x="44297" y="29414"/>
                </a:lnTo>
                <a:lnTo>
                  <a:pt x="48538" y="58824"/>
                </a:lnTo>
                <a:lnTo>
                  <a:pt x="47688" y="86537"/>
                </a:lnTo>
                <a:lnTo>
                  <a:pt x="41746" y="110858"/>
                </a:lnTo>
                <a:lnTo>
                  <a:pt x="33938" y="130939"/>
                </a:lnTo>
                <a:lnTo>
                  <a:pt x="28461" y="147629"/>
                </a:lnTo>
                <a:lnTo>
                  <a:pt x="26800" y="161773"/>
                </a:lnTo>
                <a:lnTo>
                  <a:pt x="30443" y="174218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2" name="object 362"/>
          <p:cNvSpPr/>
          <p:nvPr/>
        </p:nvSpPr>
        <p:spPr>
          <a:xfrm>
            <a:off x="10411124" y="4704589"/>
            <a:ext cx="52069" cy="122555"/>
          </a:xfrm>
          <a:custGeom>
            <a:avLst/>
            <a:gdLst/>
            <a:ahLst/>
            <a:cxnLst/>
            <a:rect l="l" t="t" r="r" b="b"/>
            <a:pathLst>
              <a:path w="52070" h="122554">
                <a:moveTo>
                  <a:pt x="52044" y="0"/>
                </a:moveTo>
                <a:lnTo>
                  <a:pt x="39603" y="39314"/>
                </a:lnTo>
                <a:lnTo>
                  <a:pt x="20370" y="76923"/>
                </a:lnTo>
                <a:lnTo>
                  <a:pt x="12731" y="90043"/>
                </a:lnTo>
                <a:lnTo>
                  <a:pt x="6789" y="102098"/>
                </a:lnTo>
                <a:lnTo>
                  <a:pt x="2545" y="112881"/>
                </a:lnTo>
                <a:lnTo>
                  <a:pt x="0" y="122186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3" name="object 363"/>
          <p:cNvSpPr/>
          <p:nvPr/>
        </p:nvSpPr>
        <p:spPr>
          <a:xfrm>
            <a:off x="10290080" y="4573358"/>
            <a:ext cx="48895" cy="248920"/>
          </a:xfrm>
          <a:custGeom>
            <a:avLst/>
            <a:gdLst/>
            <a:ahLst/>
            <a:cxnLst/>
            <a:rect l="l" t="t" r="r" b="b"/>
            <a:pathLst>
              <a:path w="48895" h="248920">
                <a:moveTo>
                  <a:pt x="26022" y="90500"/>
                </a:moveTo>
                <a:lnTo>
                  <a:pt x="21210" y="102024"/>
                </a:lnTo>
                <a:lnTo>
                  <a:pt x="14706" y="111429"/>
                </a:lnTo>
                <a:lnTo>
                  <a:pt x="8202" y="121682"/>
                </a:lnTo>
                <a:lnTo>
                  <a:pt x="3390" y="135750"/>
                </a:lnTo>
                <a:lnTo>
                  <a:pt x="847" y="152617"/>
                </a:lnTo>
                <a:lnTo>
                  <a:pt x="0" y="168846"/>
                </a:lnTo>
                <a:lnTo>
                  <a:pt x="847" y="183799"/>
                </a:lnTo>
                <a:lnTo>
                  <a:pt x="3390" y="196837"/>
                </a:lnTo>
                <a:lnTo>
                  <a:pt x="6606" y="209428"/>
                </a:lnTo>
                <a:lnTo>
                  <a:pt x="8764" y="222864"/>
                </a:lnTo>
                <a:lnTo>
                  <a:pt x="8800" y="236297"/>
                </a:lnTo>
                <a:lnTo>
                  <a:pt x="5651" y="248881"/>
                </a:lnTo>
              </a:path>
              <a:path w="48895" h="248920">
                <a:moveTo>
                  <a:pt x="19227" y="149326"/>
                </a:moveTo>
                <a:lnTo>
                  <a:pt x="22399" y="139498"/>
                </a:lnTo>
                <a:lnTo>
                  <a:pt x="29759" y="127825"/>
                </a:lnTo>
                <a:lnTo>
                  <a:pt x="38076" y="115590"/>
                </a:lnTo>
                <a:lnTo>
                  <a:pt x="44119" y="104076"/>
                </a:lnTo>
                <a:lnTo>
                  <a:pt x="48343" y="84563"/>
                </a:lnTo>
                <a:lnTo>
                  <a:pt x="45953" y="70896"/>
                </a:lnTo>
                <a:lnTo>
                  <a:pt x="39817" y="59111"/>
                </a:lnTo>
                <a:lnTo>
                  <a:pt x="32804" y="45250"/>
                </a:lnTo>
                <a:lnTo>
                  <a:pt x="28848" y="35320"/>
                </a:lnTo>
                <a:lnTo>
                  <a:pt x="24891" y="23477"/>
                </a:lnTo>
                <a:lnTo>
                  <a:pt x="22631" y="11208"/>
                </a:lnTo>
                <a:lnTo>
                  <a:pt x="23761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4" name="object 364"/>
          <p:cNvSpPr/>
          <p:nvPr/>
        </p:nvSpPr>
        <p:spPr>
          <a:xfrm>
            <a:off x="10137349" y="4756620"/>
            <a:ext cx="44450" cy="80645"/>
          </a:xfrm>
          <a:custGeom>
            <a:avLst/>
            <a:gdLst/>
            <a:ahLst/>
            <a:cxnLst/>
            <a:rect l="l" t="t" r="r" b="b"/>
            <a:pathLst>
              <a:path w="44450" h="80645">
                <a:moveTo>
                  <a:pt x="44119" y="0"/>
                </a:moveTo>
                <a:lnTo>
                  <a:pt x="43275" y="24963"/>
                </a:lnTo>
                <a:lnTo>
                  <a:pt x="33094" y="47802"/>
                </a:lnTo>
                <a:lnTo>
                  <a:pt x="17396" y="66822"/>
                </a:lnTo>
                <a:lnTo>
                  <a:pt x="0" y="80327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5" name="object 365"/>
          <p:cNvSpPr/>
          <p:nvPr/>
        </p:nvSpPr>
        <p:spPr>
          <a:xfrm>
            <a:off x="10338162" y="4703457"/>
            <a:ext cx="48895" cy="134620"/>
          </a:xfrm>
          <a:custGeom>
            <a:avLst/>
            <a:gdLst/>
            <a:ahLst/>
            <a:cxnLst/>
            <a:rect l="l" t="t" r="r" b="b"/>
            <a:pathLst>
              <a:path w="48895" h="134620">
                <a:moveTo>
                  <a:pt x="18668" y="127266"/>
                </a:moveTo>
                <a:lnTo>
                  <a:pt x="26009" y="119606"/>
                </a:lnTo>
                <a:lnTo>
                  <a:pt x="31602" y="113058"/>
                </a:lnTo>
                <a:lnTo>
                  <a:pt x="33697" y="105553"/>
                </a:lnTo>
                <a:lnTo>
                  <a:pt x="30543" y="95021"/>
                </a:lnTo>
                <a:lnTo>
                  <a:pt x="24815" y="82296"/>
                </a:lnTo>
                <a:lnTo>
                  <a:pt x="21632" y="69570"/>
                </a:lnTo>
                <a:lnTo>
                  <a:pt x="22905" y="56845"/>
                </a:lnTo>
                <a:lnTo>
                  <a:pt x="30543" y="44119"/>
                </a:lnTo>
                <a:lnTo>
                  <a:pt x="40324" y="31261"/>
                </a:lnTo>
                <a:lnTo>
                  <a:pt x="46448" y="18878"/>
                </a:lnTo>
                <a:lnTo>
                  <a:pt x="48436" y="8086"/>
                </a:lnTo>
                <a:lnTo>
                  <a:pt x="45808" y="0"/>
                </a:lnTo>
              </a:path>
              <a:path w="48895" h="134620">
                <a:moveTo>
                  <a:pt x="0" y="134061"/>
                </a:moveTo>
                <a:lnTo>
                  <a:pt x="6654" y="127668"/>
                </a:lnTo>
                <a:lnTo>
                  <a:pt x="12512" y="122389"/>
                </a:lnTo>
                <a:lnTo>
                  <a:pt x="15509" y="116158"/>
                </a:lnTo>
                <a:lnTo>
                  <a:pt x="13576" y="106908"/>
                </a:lnTo>
                <a:lnTo>
                  <a:pt x="7951" y="92825"/>
                </a:lnTo>
                <a:lnTo>
                  <a:pt x="2967" y="75720"/>
                </a:lnTo>
                <a:lnTo>
                  <a:pt x="1165" y="58934"/>
                </a:lnTo>
                <a:lnTo>
                  <a:pt x="5092" y="45808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6" name="object 366"/>
          <p:cNvSpPr/>
          <p:nvPr/>
        </p:nvSpPr>
        <p:spPr>
          <a:xfrm>
            <a:off x="9785808" y="4464189"/>
            <a:ext cx="36195" cy="266700"/>
          </a:xfrm>
          <a:custGeom>
            <a:avLst/>
            <a:gdLst/>
            <a:ahLst/>
            <a:cxnLst/>
            <a:rect l="l" t="t" r="r" b="b"/>
            <a:pathLst>
              <a:path w="36195" h="266700">
                <a:moveTo>
                  <a:pt x="7639" y="184962"/>
                </a:moveTo>
                <a:lnTo>
                  <a:pt x="9041" y="169562"/>
                </a:lnTo>
                <a:lnTo>
                  <a:pt x="9969" y="148272"/>
                </a:lnTo>
                <a:lnTo>
                  <a:pt x="9307" y="124115"/>
                </a:lnTo>
                <a:lnTo>
                  <a:pt x="5937" y="100114"/>
                </a:lnTo>
                <a:lnTo>
                  <a:pt x="1379" y="75880"/>
                </a:lnTo>
                <a:lnTo>
                  <a:pt x="0" y="50057"/>
                </a:lnTo>
                <a:lnTo>
                  <a:pt x="4983" y="24233"/>
                </a:lnTo>
                <a:lnTo>
                  <a:pt x="19513" y="0"/>
                </a:lnTo>
              </a:path>
              <a:path w="36195" h="266700">
                <a:moveTo>
                  <a:pt x="21202" y="266420"/>
                </a:moveTo>
                <a:lnTo>
                  <a:pt x="27626" y="249926"/>
                </a:lnTo>
                <a:lnTo>
                  <a:pt x="33091" y="228660"/>
                </a:lnTo>
                <a:lnTo>
                  <a:pt x="36006" y="202941"/>
                </a:lnTo>
                <a:lnTo>
                  <a:pt x="34778" y="173088"/>
                </a:lnTo>
                <a:lnTo>
                  <a:pt x="27545" y="137851"/>
                </a:lnTo>
                <a:lnTo>
                  <a:pt x="17603" y="99907"/>
                </a:lnTo>
                <a:lnTo>
                  <a:pt x="11159" y="65464"/>
                </a:lnTo>
                <a:lnTo>
                  <a:pt x="14420" y="40728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7" name="object 367"/>
          <p:cNvSpPr/>
          <p:nvPr/>
        </p:nvSpPr>
        <p:spPr>
          <a:xfrm>
            <a:off x="9881685" y="4404791"/>
            <a:ext cx="191770" cy="433070"/>
          </a:xfrm>
          <a:custGeom>
            <a:avLst/>
            <a:gdLst/>
            <a:ahLst/>
            <a:cxnLst/>
            <a:rect l="l" t="t" r="r" b="b"/>
            <a:pathLst>
              <a:path w="191770" h="433070">
                <a:moveTo>
                  <a:pt x="22059" y="432727"/>
                </a:moveTo>
                <a:lnTo>
                  <a:pt x="29246" y="419443"/>
                </a:lnTo>
                <a:lnTo>
                  <a:pt x="31181" y="405361"/>
                </a:lnTo>
                <a:lnTo>
                  <a:pt x="28978" y="390961"/>
                </a:lnTo>
                <a:lnTo>
                  <a:pt x="23748" y="376720"/>
                </a:lnTo>
                <a:lnTo>
                  <a:pt x="16033" y="359777"/>
                </a:lnTo>
                <a:lnTo>
                  <a:pt x="7840" y="337905"/>
                </a:lnTo>
                <a:lnTo>
                  <a:pt x="2512" y="312533"/>
                </a:lnTo>
                <a:lnTo>
                  <a:pt x="3390" y="285089"/>
                </a:lnTo>
                <a:lnTo>
                  <a:pt x="6675" y="258997"/>
                </a:lnTo>
                <a:lnTo>
                  <a:pt x="6781" y="236727"/>
                </a:lnTo>
                <a:lnTo>
                  <a:pt x="4344" y="218277"/>
                </a:lnTo>
                <a:lnTo>
                  <a:pt x="0" y="203644"/>
                </a:lnTo>
              </a:path>
              <a:path w="191770" h="433070">
                <a:moveTo>
                  <a:pt x="81445" y="169697"/>
                </a:moveTo>
                <a:lnTo>
                  <a:pt x="82295" y="125580"/>
                </a:lnTo>
                <a:lnTo>
                  <a:pt x="108597" y="86550"/>
                </a:lnTo>
                <a:lnTo>
                  <a:pt x="124242" y="68731"/>
                </a:lnTo>
                <a:lnTo>
                  <a:pt x="133203" y="48366"/>
                </a:lnTo>
                <a:lnTo>
                  <a:pt x="131982" y="25455"/>
                </a:lnTo>
                <a:lnTo>
                  <a:pt x="117081" y="0"/>
                </a:lnTo>
              </a:path>
              <a:path w="191770" h="433070">
                <a:moveTo>
                  <a:pt x="191757" y="330911"/>
                </a:moveTo>
                <a:lnTo>
                  <a:pt x="184062" y="310624"/>
                </a:lnTo>
                <a:lnTo>
                  <a:pt x="176055" y="283181"/>
                </a:lnTo>
                <a:lnTo>
                  <a:pt x="171231" y="252876"/>
                </a:lnTo>
                <a:lnTo>
                  <a:pt x="173088" y="224002"/>
                </a:lnTo>
                <a:lnTo>
                  <a:pt x="180060" y="198495"/>
                </a:lnTo>
                <a:lnTo>
                  <a:pt x="185599" y="173942"/>
                </a:lnTo>
                <a:lnTo>
                  <a:pt x="185730" y="148118"/>
                </a:lnTo>
                <a:lnTo>
                  <a:pt x="176479" y="118795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68" name="object 368"/>
          <p:cNvGrpSpPr/>
          <p:nvPr/>
        </p:nvGrpSpPr>
        <p:grpSpPr>
          <a:xfrm>
            <a:off x="9646544" y="7063020"/>
            <a:ext cx="3526154" cy="1656080"/>
            <a:chOff x="3910113" y="7063020"/>
            <a:chExt cx="3526154" cy="1656080"/>
          </a:xfrm>
        </p:grpSpPr>
        <p:sp>
          <p:nvSpPr>
            <p:cNvPr id="369" name="object 369"/>
            <p:cNvSpPr/>
            <p:nvPr/>
          </p:nvSpPr>
          <p:spPr>
            <a:xfrm>
              <a:off x="3914717" y="7067624"/>
              <a:ext cx="3521710" cy="1651635"/>
            </a:xfrm>
            <a:custGeom>
              <a:avLst/>
              <a:gdLst/>
              <a:ahLst/>
              <a:cxnLst/>
              <a:rect l="l" t="t" r="r" b="b"/>
              <a:pathLst>
                <a:path w="3521709" h="1651634">
                  <a:moveTo>
                    <a:pt x="3679" y="127107"/>
                  </a:moveTo>
                  <a:lnTo>
                    <a:pt x="3679" y="1651477"/>
                  </a:lnTo>
                </a:path>
                <a:path w="3521709" h="1651634">
                  <a:moveTo>
                    <a:pt x="1839" y="895292"/>
                  </a:moveTo>
                  <a:lnTo>
                    <a:pt x="3521367" y="895292"/>
                  </a:lnTo>
                </a:path>
                <a:path w="3521709" h="1651634">
                  <a:moveTo>
                    <a:pt x="3272981" y="1251733"/>
                  </a:moveTo>
                  <a:lnTo>
                    <a:pt x="3260628" y="1267664"/>
                  </a:lnTo>
                  <a:lnTo>
                    <a:pt x="3248615" y="1279019"/>
                  </a:lnTo>
                  <a:lnTo>
                    <a:pt x="3237291" y="1285021"/>
                  </a:lnTo>
                  <a:lnTo>
                    <a:pt x="3226999" y="1284891"/>
                  </a:lnTo>
                  <a:lnTo>
                    <a:pt x="3205037" y="1266355"/>
                  </a:lnTo>
                  <a:lnTo>
                    <a:pt x="3185144" y="1229857"/>
                  </a:lnTo>
                  <a:lnTo>
                    <a:pt x="3168011" y="1185416"/>
                  </a:lnTo>
                  <a:lnTo>
                    <a:pt x="3154327" y="1143047"/>
                  </a:lnTo>
                  <a:lnTo>
                    <a:pt x="3094534" y="910937"/>
                  </a:lnTo>
                </a:path>
                <a:path w="3521709" h="1651634">
                  <a:moveTo>
                    <a:pt x="3272981" y="1250812"/>
                  </a:moveTo>
                  <a:lnTo>
                    <a:pt x="3285551" y="1225525"/>
                  </a:lnTo>
                  <a:lnTo>
                    <a:pt x="3296910" y="1197044"/>
                  </a:lnTo>
                  <a:lnTo>
                    <a:pt x="3306886" y="1168045"/>
                  </a:lnTo>
                  <a:lnTo>
                    <a:pt x="3315310" y="1141204"/>
                  </a:lnTo>
                  <a:lnTo>
                    <a:pt x="3383382" y="895292"/>
                  </a:lnTo>
                </a:path>
                <a:path w="3521709" h="1651634">
                  <a:moveTo>
                    <a:pt x="2990586" y="365664"/>
                  </a:moveTo>
                  <a:lnTo>
                    <a:pt x="2978225" y="339831"/>
                  </a:lnTo>
                  <a:lnTo>
                    <a:pt x="2966208" y="321338"/>
                  </a:lnTo>
                  <a:lnTo>
                    <a:pt x="2954882" y="311652"/>
                  </a:lnTo>
                  <a:lnTo>
                    <a:pt x="2944591" y="312242"/>
                  </a:lnTo>
                  <a:lnTo>
                    <a:pt x="2910794" y="375332"/>
                  </a:lnTo>
                  <a:lnTo>
                    <a:pt x="2895772" y="429424"/>
                  </a:lnTo>
                  <a:lnTo>
                    <a:pt x="2882651" y="487584"/>
                  </a:lnTo>
                  <a:lnTo>
                    <a:pt x="2871919" y="541588"/>
                  </a:lnTo>
                  <a:lnTo>
                    <a:pt x="2812126" y="916464"/>
                  </a:lnTo>
                </a:path>
                <a:path w="3521709" h="1651634">
                  <a:moveTo>
                    <a:pt x="2990586" y="367506"/>
                  </a:moveTo>
                  <a:lnTo>
                    <a:pt x="3003277" y="408220"/>
                  </a:lnTo>
                  <a:lnTo>
                    <a:pt x="3014848" y="454202"/>
                  </a:lnTo>
                  <a:lnTo>
                    <a:pt x="3024866" y="501047"/>
                  </a:lnTo>
                  <a:lnTo>
                    <a:pt x="3032901" y="544351"/>
                  </a:lnTo>
                  <a:lnTo>
                    <a:pt x="3093614" y="919240"/>
                  </a:lnTo>
                </a:path>
                <a:path w="3521709" h="1651634">
                  <a:moveTo>
                    <a:pt x="2142440" y="1251733"/>
                  </a:moveTo>
                  <a:lnTo>
                    <a:pt x="2130611" y="1267664"/>
                  </a:lnTo>
                  <a:lnTo>
                    <a:pt x="2118868" y="1279019"/>
                  </a:lnTo>
                  <a:lnTo>
                    <a:pt x="2107642" y="1285021"/>
                  </a:lnTo>
                  <a:lnTo>
                    <a:pt x="2097365" y="1284891"/>
                  </a:lnTo>
                  <a:lnTo>
                    <a:pt x="2075274" y="1266355"/>
                  </a:lnTo>
                  <a:lnTo>
                    <a:pt x="2055165" y="1229857"/>
                  </a:lnTo>
                  <a:lnTo>
                    <a:pt x="2037989" y="1185416"/>
                  </a:lnTo>
                  <a:lnTo>
                    <a:pt x="2024694" y="1143047"/>
                  </a:lnTo>
                  <a:lnTo>
                    <a:pt x="1963980" y="910937"/>
                  </a:lnTo>
                </a:path>
                <a:path w="3521709" h="1651634">
                  <a:moveTo>
                    <a:pt x="2143360" y="1250812"/>
                  </a:moveTo>
                  <a:lnTo>
                    <a:pt x="2155535" y="1225525"/>
                  </a:lnTo>
                  <a:lnTo>
                    <a:pt x="2166933" y="1197044"/>
                  </a:lnTo>
                  <a:lnTo>
                    <a:pt x="2177123" y="1168045"/>
                  </a:lnTo>
                  <a:lnTo>
                    <a:pt x="2185676" y="1141204"/>
                  </a:lnTo>
                  <a:lnTo>
                    <a:pt x="2254668" y="899884"/>
                  </a:lnTo>
                </a:path>
                <a:path w="3521709" h="1651634">
                  <a:moveTo>
                    <a:pt x="1860032" y="365664"/>
                  </a:moveTo>
                  <a:lnTo>
                    <a:pt x="1848203" y="339831"/>
                  </a:lnTo>
                  <a:lnTo>
                    <a:pt x="1836460" y="321338"/>
                  </a:lnTo>
                  <a:lnTo>
                    <a:pt x="1825234" y="311652"/>
                  </a:lnTo>
                  <a:lnTo>
                    <a:pt x="1814957" y="312242"/>
                  </a:lnTo>
                  <a:lnTo>
                    <a:pt x="1780501" y="375332"/>
                  </a:lnTo>
                  <a:lnTo>
                    <a:pt x="1765481" y="429424"/>
                  </a:lnTo>
                  <a:lnTo>
                    <a:pt x="1752581" y="487584"/>
                  </a:lnTo>
                  <a:lnTo>
                    <a:pt x="1742285" y="541588"/>
                  </a:lnTo>
                  <a:lnTo>
                    <a:pt x="1681572" y="916464"/>
                  </a:lnTo>
                </a:path>
                <a:path w="3521709" h="1651634">
                  <a:moveTo>
                    <a:pt x="1860952" y="367506"/>
                  </a:moveTo>
                  <a:lnTo>
                    <a:pt x="1873512" y="408220"/>
                  </a:lnTo>
                  <a:lnTo>
                    <a:pt x="1884864" y="454202"/>
                  </a:lnTo>
                  <a:lnTo>
                    <a:pt x="1894839" y="501047"/>
                  </a:lnTo>
                  <a:lnTo>
                    <a:pt x="1903267" y="544351"/>
                  </a:lnTo>
                  <a:lnTo>
                    <a:pt x="1963060" y="919240"/>
                  </a:lnTo>
                </a:path>
                <a:path w="3521709" h="1651634">
                  <a:moveTo>
                    <a:pt x="1019246" y="963438"/>
                  </a:moveTo>
                  <a:lnTo>
                    <a:pt x="1006885" y="966518"/>
                  </a:lnTo>
                  <a:lnTo>
                    <a:pt x="994868" y="968736"/>
                  </a:lnTo>
                  <a:lnTo>
                    <a:pt x="983542" y="969920"/>
                  </a:lnTo>
                  <a:lnTo>
                    <a:pt x="973251" y="969898"/>
                  </a:lnTo>
                  <a:lnTo>
                    <a:pt x="951691" y="966367"/>
                  </a:lnTo>
                  <a:lnTo>
                    <a:pt x="931856" y="959645"/>
                  </a:lnTo>
                  <a:lnTo>
                    <a:pt x="914780" y="951369"/>
                  </a:lnTo>
                  <a:lnTo>
                    <a:pt x="901499" y="943175"/>
                  </a:lnTo>
                  <a:lnTo>
                    <a:pt x="840786" y="899884"/>
                  </a:lnTo>
                </a:path>
                <a:path w="3521709" h="1651634">
                  <a:moveTo>
                    <a:pt x="1019246" y="963438"/>
                  </a:moveTo>
                  <a:lnTo>
                    <a:pt x="1031937" y="958849"/>
                  </a:lnTo>
                  <a:lnTo>
                    <a:pt x="1043508" y="953656"/>
                  </a:lnTo>
                  <a:lnTo>
                    <a:pt x="1053526" y="948289"/>
                  </a:lnTo>
                  <a:lnTo>
                    <a:pt x="1061561" y="943175"/>
                  </a:lnTo>
                  <a:lnTo>
                    <a:pt x="1122274" y="899884"/>
                  </a:lnTo>
                </a:path>
                <a:path w="3521709" h="1651634">
                  <a:moveTo>
                    <a:pt x="736837" y="835409"/>
                  </a:moveTo>
                  <a:lnTo>
                    <a:pt x="724879" y="832335"/>
                  </a:lnTo>
                  <a:lnTo>
                    <a:pt x="712920" y="830118"/>
                  </a:lnTo>
                  <a:lnTo>
                    <a:pt x="701651" y="828935"/>
                  </a:lnTo>
                  <a:lnTo>
                    <a:pt x="691762" y="828962"/>
                  </a:lnTo>
                  <a:lnTo>
                    <a:pt x="669670" y="832623"/>
                  </a:lnTo>
                  <a:lnTo>
                    <a:pt x="649562" y="839559"/>
                  </a:lnTo>
                  <a:lnTo>
                    <a:pt x="632386" y="847874"/>
                  </a:lnTo>
                  <a:lnTo>
                    <a:pt x="619090" y="855673"/>
                  </a:lnTo>
                  <a:lnTo>
                    <a:pt x="558377" y="898976"/>
                  </a:lnTo>
                </a:path>
                <a:path w="3521709" h="1651634">
                  <a:moveTo>
                    <a:pt x="736837" y="835409"/>
                  </a:moveTo>
                  <a:lnTo>
                    <a:pt x="749529" y="840533"/>
                  </a:lnTo>
                  <a:lnTo>
                    <a:pt x="761100" y="846002"/>
                  </a:lnTo>
                  <a:lnTo>
                    <a:pt x="771118" y="851471"/>
                  </a:lnTo>
                  <a:lnTo>
                    <a:pt x="779153" y="856594"/>
                  </a:lnTo>
                  <a:lnTo>
                    <a:pt x="839866" y="899884"/>
                  </a:lnTo>
                </a:path>
                <a:path w="3521709" h="1651634">
                  <a:moveTo>
                    <a:pt x="2713697" y="1241601"/>
                  </a:moveTo>
                  <a:lnTo>
                    <a:pt x="2701862" y="1257662"/>
                  </a:lnTo>
                  <a:lnTo>
                    <a:pt x="2690119" y="1269233"/>
                  </a:lnTo>
                  <a:lnTo>
                    <a:pt x="2678897" y="1275278"/>
                  </a:lnTo>
                  <a:lnTo>
                    <a:pt x="2668622" y="1274759"/>
                  </a:lnTo>
                  <a:lnTo>
                    <a:pt x="2646530" y="1256367"/>
                  </a:lnTo>
                  <a:lnTo>
                    <a:pt x="2626421" y="1220186"/>
                  </a:lnTo>
                  <a:lnTo>
                    <a:pt x="2609245" y="1176061"/>
                  </a:lnTo>
                  <a:lnTo>
                    <a:pt x="2595950" y="1133836"/>
                  </a:lnTo>
                  <a:lnTo>
                    <a:pt x="2535237" y="901726"/>
                  </a:lnTo>
                </a:path>
                <a:path w="3521709" h="1651634">
                  <a:moveTo>
                    <a:pt x="2714617" y="1241601"/>
                  </a:moveTo>
                  <a:lnTo>
                    <a:pt x="2727174" y="1215797"/>
                  </a:lnTo>
                  <a:lnTo>
                    <a:pt x="2738529" y="1187143"/>
                  </a:lnTo>
                  <a:lnTo>
                    <a:pt x="2748507" y="1158316"/>
                  </a:lnTo>
                  <a:lnTo>
                    <a:pt x="2756932" y="1131994"/>
                  </a:lnTo>
                  <a:lnTo>
                    <a:pt x="2816725" y="899884"/>
                  </a:lnTo>
                </a:path>
                <a:path w="3521709" h="1651634">
                  <a:moveTo>
                    <a:pt x="2432208" y="350006"/>
                  </a:moveTo>
                  <a:lnTo>
                    <a:pt x="2419847" y="324173"/>
                  </a:lnTo>
                  <a:lnTo>
                    <a:pt x="2407831" y="305679"/>
                  </a:lnTo>
                  <a:lnTo>
                    <a:pt x="2396505" y="295994"/>
                  </a:lnTo>
                  <a:lnTo>
                    <a:pt x="2386213" y="296584"/>
                  </a:lnTo>
                  <a:lnTo>
                    <a:pt x="2352022" y="359673"/>
                  </a:lnTo>
                  <a:lnTo>
                    <a:pt x="2337135" y="413766"/>
                  </a:lnTo>
                  <a:lnTo>
                    <a:pt x="2324190" y="471926"/>
                  </a:lnTo>
                  <a:lnTo>
                    <a:pt x="2313541" y="525930"/>
                  </a:lnTo>
                  <a:lnTo>
                    <a:pt x="2252828" y="900805"/>
                  </a:lnTo>
                </a:path>
                <a:path w="3521709" h="1651634">
                  <a:moveTo>
                    <a:pt x="2432208" y="350927"/>
                  </a:moveTo>
                  <a:lnTo>
                    <a:pt x="2444770" y="392174"/>
                  </a:lnTo>
                  <a:lnTo>
                    <a:pt x="2456125" y="438429"/>
                  </a:lnTo>
                  <a:lnTo>
                    <a:pt x="2466101" y="485374"/>
                  </a:lnTo>
                  <a:lnTo>
                    <a:pt x="2474523" y="528693"/>
                  </a:lnTo>
                  <a:lnTo>
                    <a:pt x="2535237" y="903569"/>
                  </a:lnTo>
                </a:path>
                <a:path w="3521709" h="1651634">
                  <a:moveTo>
                    <a:pt x="1584063" y="1165152"/>
                  </a:moveTo>
                  <a:lnTo>
                    <a:pt x="1571702" y="1177477"/>
                  </a:lnTo>
                  <a:lnTo>
                    <a:pt x="1559685" y="1186342"/>
                  </a:lnTo>
                  <a:lnTo>
                    <a:pt x="1548359" y="1191059"/>
                  </a:lnTo>
                  <a:lnTo>
                    <a:pt x="1538068" y="1190942"/>
                  </a:lnTo>
                  <a:lnTo>
                    <a:pt x="1516508" y="1176666"/>
                  </a:lnTo>
                  <a:lnTo>
                    <a:pt x="1496672" y="1148573"/>
                  </a:lnTo>
                  <a:lnTo>
                    <a:pt x="1479597" y="1114263"/>
                  </a:lnTo>
                  <a:lnTo>
                    <a:pt x="1466316" y="1081335"/>
                  </a:lnTo>
                  <a:lnTo>
                    <a:pt x="1405603" y="901726"/>
                  </a:lnTo>
                </a:path>
                <a:path w="3521709" h="1651634">
                  <a:moveTo>
                    <a:pt x="1584063" y="1165152"/>
                  </a:moveTo>
                  <a:lnTo>
                    <a:pt x="1596754" y="1145308"/>
                  </a:lnTo>
                  <a:lnTo>
                    <a:pt x="1608325" y="1123133"/>
                  </a:lnTo>
                  <a:lnTo>
                    <a:pt x="1618343" y="1100784"/>
                  </a:lnTo>
                  <a:lnTo>
                    <a:pt x="1626378" y="1080414"/>
                  </a:lnTo>
                  <a:lnTo>
                    <a:pt x="1687078" y="900805"/>
                  </a:lnTo>
                </a:path>
                <a:path w="3521709" h="1651634">
                  <a:moveTo>
                    <a:pt x="1301654" y="165792"/>
                  </a:moveTo>
                  <a:lnTo>
                    <a:pt x="1289696" y="131396"/>
                  </a:lnTo>
                  <a:lnTo>
                    <a:pt x="1277737" y="106844"/>
                  </a:lnTo>
                  <a:lnTo>
                    <a:pt x="1266468" y="94035"/>
                  </a:lnTo>
                  <a:lnTo>
                    <a:pt x="1256579" y="94870"/>
                  </a:lnTo>
                  <a:lnTo>
                    <a:pt x="1227517" y="157059"/>
                  </a:lnTo>
                  <a:lnTo>
                    <a:pt x="1214379" y="212191"/>
                  </a:lnTo>
                  <a:lnTo>
                    <a:pt x="1202544" y="274922"/>
                  </a:lnTo>
                  <a:lnTo>
                    <a:pt x="1192293" y="338932"/>
                  </a:lnTo>
                  <a:lnTo>
                    <a:pt x="1183907" y="397901"/>
                  </a:lnTo>
                  <a:lnTo>
                    <a:pt x="1123194" y="894358"/>
                  </a:lnTo>
                </a:path>
                <a:path w="3521709" h="1651634">
                  <a:moveTo>
                    <a:pt x="1301654" y="166713"/>
                  </a:moveTo>
                  <a:lnTo>
                    <a:pt x="1311883" y="209532"/>
                  </a:lnTo>
                  <a:lnTo>
                    <a:pt x="1321450" y="257479"/>
                  </a:lnTo>
                  <a:lnTo>
                    <a:pt x="1330134" y="307504"/>
                  </a:lnTo>
                  <a:lnTo>
                    <a:pt x="1337714" y="356557"/>
                  </a:lnTo>
                  <a:lnTo>
                    <a:pt x="1343970" y="401586"/>
                  </a:lnTo>
                  <a:lnTo>
                    <a:pt x="1404683" y="898042"/>
                  </a:lnTo>
                </a:path>
                <a:path w="3521709" h="1651634">
                  <a:moveTo>
                    <a:pt x="460868" y="961596"/>
                  </a:moveTo>
                  <a:lnTo>
                    <a:pt x="448507" y="964676"/>
                  </a:lnTo>
                  <a:lnTo>
                    <a:pt x="436491" y="966892"/>
                  </a:lnTo>
                  <a:lnTo>
                    <a:pt x="425165" y="968072"/>
                  </a:lnTo>
                  <a:lnTo>
                    <a:pt x="414873" y="968043"/>
                  </a:lnTo>
                  <a:lnTo>
                    <a:pt x="392911" y="964517"/>
                  </a:lnTo>
                  <a:lnTo>
                    <a:pt x="373018" y="957797"/>
                  </a:lnTo>
                  <a:lnTo>
                    <a:pt x="355885" y="949521"/>
                  </a:lnTo>
                  <a:lnTo>
                    <a:pt x="342201" y="941332"/>
                  </a:lnTo>
                  <a:lnTo>
                    <a:pt x="282408" y="898042"/>
                  </a:lnTo>
                </a:path>
                <a:path w="3521709" h="1651634">
                  <a:moveTo>
                    <a:pt x="460868" y="961596"/>
                  </a:moveTo>
                  <a:lnTo>
                    <a:pt x="473430" y="957005"/>
                  </a:lnTo>
                  <a:lnTo>
                    <a:pt x="484785" y="951810"/>
                  </a:lnTo>
                  <a:lnTo>
                    <a:pt x="494761" y="946441"/>
                  </a:lnTo>
                  <a:lnTo>
                    <a:pt x="503183" y="941332"/>
                  </a:lnTo>
                  <a:lnTo>
                    <a:pt x="563897" y="898042"/>
                  </a:lnTo>
                </a:path>
                <a:path w="3521709" h="1651634">
                  <a:moveTo>
                    <a:pt x="178460" y="833567"/>
                  </a:moveTo>
                  <a:lnTo>
                    <a:pt x="166098" y="830631"/>
                  </a:lnTo>
                  <a:lnTo>
                    <a:pt x="154082" y="828732"/>
                  </a:lnTo>
                  <a:lnTo>
                    <a:pt x="142756" y="827868"/>
                  </a:lnTo>
                  <a:lnTo>
                    <a:pt x="132465" y="828041"/>
                  </a:lnTo>
                  <a:lnTo>
                    <a:pt x="110890" y="831166"/>
                  </a:lnTo>
                  <a:lnTo>
                    <a:pt x="90954" y="837832"/>
                  </a:lnTo>
                  <a:lnTo>
                    <a:pt x="73606" y="846050"/>
                  </a:lnTo>
                  <a:lnTo>
                    <a:pt x="59793" y="853831"/>
                  </a:lnTo>
                  <a:lnTo>
                    <a:pt x="0" y="898042"/>
                  </a:lnTo>
                </a:path>
                <a:path w="3521709" h="1651634">
                  <a:moveTo>
                    <a:pt x="178460" y="833567"/>
                  </a:moveTo>
                  <a:lnTo>
                    <a:pt x="191151" y="838691"/>
                  </a:lnTo>
                  <a:lnTo>
                    <a:pt x="202722" y="844161"/>
                  </a:lnTo>
                  <a:lnTo>
                    <a:pt x="212740" y="849634"/>
                  </a:lnTo>
                  <a:lnTo>
                    <a:pt x="220775" y="854765"/>
                  </a:lnTo>
                  <a:lnTo>
                    <a:pt x="281488" y="898042"/>
                  </a:lnTo>
                </a:path>
                <a:path w="3521709" h="1651634">
                  <a:moveTo>
                    <a:pt x="1292455" y="79211"/>
                  </a:moveTo>
                  <a:lnTo>
                    <a:pt x="1555546" y="0"/>
                  </a:lnTo>
                </a:path>
              </a:pathLst>
            </a:custGeom>
            <a:ln w="920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70" name="object 370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960442" y="7889941"/>
              <a:ext cx="155858" cy="156057"/>
            </a:xfrm>
            <a:prstGeom prst="rect">
              <a:avLst/>
            </a:prstGeom>
          </p:spPr>
        </p:pic>
        <p:sp>
          <p:nvSpPr>
            <p:cNvPr id="371" name="object 371"/>
            <p:cNvSpPr/>
            <p:nvPr/>
          </p:nvSpPr>
          <p:spPr>
            <a:xfrm>
              <a:off x="4347989" y="7592634"/>
              <a:ext cx="615950" cy="824865"/>
            </a:xfrm>
            <a:custGeom>
              <a:avLst/>
              <a:gdLst/>
              <a:ahLst/>
              <a:cxnLst/>
              <a:rect l="l" t="t" r="r" b="b"/>
              <a:pathLst>
                <a:path w="615950" h="824865">
                  <a:moveTo>
                    <a:pt x="185819" y="824357"/>
                  </a:moveTo>
                  <a:lnTo>
                    <a:pt x="0" y="536075"/>
                  </a:lnTo>
                </a:path>
                <a:path w="615950" h="824865">
                  <a:moveTo>
                    <a:pt x="615411" y="288294"/>
                  </a:moveTo>
                  <a:lnTo>
                    <a:pt x="429592" y="0"/>
                  </a:lnTo>
                </a:path>
              </a:pathLst>
            </a:custGeom>
            <a:ln w="920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72" name="object 372"/>
          <p:cNvSpPr/>
          <p:nvPr/>
        </p:nvSpPr>
        <p:spPr>
          <a:xfrm>
            <a:off x="5736431" y="8763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3" name="object 373"/>
          <p:cNvSpPr/>
          <p:nvPr/>
        </p:nvSpPr>
        <p:spPr>
          <a:xfrm>
            <a:off x="15070931" y="8763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0" y="0"/>
                </a:moveTo>
                <a:lnTo>
                  <a:pt x="190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4" name="object 374"/>
          <p:cNvSpPr/>
          <p:nvPr/>
        </p:nvSpPr>
        <p:spPr>
          <a:xfrm>
            <a:off x="5736431" y="109347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5" name="object 375"/>
          <p:cNvSpPr/>
          <p:nvPr/>
        </p:nvSpPr>
        <p:spPr>
          <a:xfrm>
            <a:off x="15070931" y="109347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0" y="0"/>
                </a:moveTo>
                <a:lnTo>
                  <a:pt x="190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6" name="object 376"/>
          <p:cNvSpPr/>
          <p:nvPr/>
        </p:nvSpPr>
        <p:spPr>
          <a:xfrm>
            <a:off x="6612731" y="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1905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7" name="object 377"/>
          <p:cNvSpPr/>
          <p:nvPr/>
        </p:nvSpPr>
        <p:spPr>
          <a:xfrm>
            <a:off x="6612731" y="116205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8" name="object 378"/>
          <p:cNvSpPr/>
          <p:nvPr/>
        </p:nvSpPr>
        <p:spPr>
          <a:xfrm>
            <a:off x="14385131" y="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1905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9" name="object 379"/>
          <p:cNvSpPr/>
          <p:nvPr/>
        </p:nvSpPr>
        <p:spPr>
          <a:xfrm>
            <a:off x="14385131" y="116205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0" name="object 380"/>
          <p:cNvSpPr txBox="1"/>
          <p:nvPr/>
        </p:nvSpPr>
        <p:spPr>
          <a:xfrm>
            <a:off x="7139781" y="1389785"/>
            <a:ext cx="1475740" cy="1744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50" b="1" spc="20" dirty="0">
                <a:solidFill>
                  <a:srgbClr val="171514"/>
                </a:solidFill>
                <a:latin typeface="Arial"/>
                <a:cs typeface="Arial"/>
              </a:rPr>
              <a:t>Prevención</a:t>
            </a:r>
            <a:r>
              <a:rPr sz="1050" b="1" spc="-5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50" b="1" spc="25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1050" b="1" spc="-5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50" b="1" spc="5" dirty="0" err="1">
                <a:solidFill>
                  <a:srgbClr val="171514"/>
                </a:solidFill>
                <a:latin typeface="Arial"/>
                <a:cs typeface="Arial"/>
              </a:rPr>
              <a:t>daños</a:t>
            </a:r>
            <a:r>
              <a:rPr lang="es-ES" sz="10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endParaRPr sz="1050" dirty="0">
              <a:latin typeface="Microsoft Sans Serif"/>
              <a:cs typeface="Microsoft Sans Serif"/>
            </a:endParaRPr>
          </a:p>
        </p:txBody>
      </p:sp>
      <p:sp>
        <p:nvSpPr>
          <p:cNvPr id="381" name="object 381"/>
          <p:cNvSpPr txBox="1"/>
          <p:nvPr/>
        </p:nvSpPr>
        <p:spPr>
          <a:xfrm>
            <a:off x="9335561" y="1364385"/>
            <a:ext cx="4349115" cy="148656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calor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generado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por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cortocircuito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puede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aumentar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niveles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peligrosos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rápidamente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causando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daño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extenso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conductores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equipos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conectados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Este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generador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calor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la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debe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interrumpirse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lo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antes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posible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después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breve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circuito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puede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permitir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sobrecorrientes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ligeras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continúen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durante</a:t>
            </a:r>
            <a:r>
              <a:rPr lang="es-ES"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período</a:t>
            </a:r>
            <a:r>
              <a:rPr lang="es-ES"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tiempo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pero</a:t>
            </a:r>
            <a:r>
              <a:rPr lang="es-ES"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como</a:t>
            </a:r>
            <a:r>
              <a:rPr lang="es-ES"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magnitud</a:t>
            </a:r>
            <a:r>
              <a:rPr lang="es-ES"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sobrecorriente</a:t>
            </a:r>
            <a:r>
              <a:rPr lang="es-ES"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2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aumenta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dispositivo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debe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actuar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más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rápidamente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minimizar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daños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costosos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cortocircuitos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directos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deben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interrumpió</a:t>
            </a:r>
            <a:r>
              <a:rPr lang="es-ES"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casi</a:t>
            </a:r>
            <a:r>
              <a:rPr lang="es-ES"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al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instante</a:t>
            </a:r>
            <a:r>
              <a:rPr lang="es-ES"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50" dirty="0">
              <a:latin typeface="Microsoft Sans Serif"/>
              <a:cs typeface="Microsoft Sans Serif"/>
            </a:endParaRPr>
          </a:p>
        </p:txBody>
      </p:sp>
      <p:sp>
        <p:nvSpPr>
          <p:cNvPr id="382" name="object 382"/>
          <p:cNvSpPr txBox="1"/>
          <p:nvPr/>
        </p:nvSpPr>
        <p:spPr>
          <a:xfrm>
            <a:off x="7139782" y="5667147"/>
            <a:ext cx="1799589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b="1" spc="30" dirty="0">
                <a:solidFill>
                  <a:srgbClr val="171514"/>
                </a:solidFill>
                <a:latin typeface="Arial"/>
                <a:cs typeface="Arial"/>
              </a:rPr>
              <a:t>Corriente</a:t>
            </a:r>
            <a:r>
              <a:rPr sz="950" b="1" spc="-3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25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95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20" dirty="0" err="1">
                <a:solidFill>
                  <a:srgbClr val="171514"/>
                </a:solidFill>
                <a:latin typeface="Arial"/>
                <a:cs typeface="Arial"/>
              </a:rPr>
              <a:t>cortocircuito</a:t>
            </a:r>
            <a:r>
              <a:rPr sz="950" b="1" spc="-3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20" dirty="0" err="1">
                <a:solidFill>
                  <a:srgbClr val="171514"/>
                </a:solidFill>
                <a:latin typeface="Arial"/>
                <a:cs typeface="Arial"/>
              </a:rPr>
              <a:t>en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2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b="1" spc="5" dirty="0">
                <a:solidFill>
                  <a:srgbClr val="171514"/>
                </a:solidFill>
                <a:latin typeface="Arial"/>
                <a:cs typeface="Arial"/>
              </a:rPr>
              <a:t>Eléctrico</a:t>
            </a:r>
            <a:r>
              <a:rPr sz="95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dirty="0">
                <a:solidFill>
                  <a:srgbClr val="171514"/>
                </a:solidFill>
                <a:latin typeface="Arial"/>
                <a:cs typeface="Arial"/>
              </a:rPr>
              <a:t>sin</a:t>
            </a:r>
            <a:r>
              <a:rPr sz="95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15" dirty="0" err="1">
                <a:solidFill>
                  <a:srgbClr val="171514"/>
                </a:solidFill>
                <a:latin typeface="Arial"/>
                <a:cs typeface="Arial"/>
              </a:rPr>
              <a:t>protección</a:t>
            </a:r>
            <a:r>
              <a:rPr lang="es-ES"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50" dirty="0">
              <a:latin typeface="Microsoft Sans Serif"/>
              <a:cs typeface="Microsoft Sans Serif"/>
            </a:endParaRPr>
          </a:p>
          <a:p>
            <a:pPr marL="12700">
              <a:spcBef>
                <a:spcPts val="300"/>
              </a:spcBef>
            </a:pPr>
            <a:r>
              <a:rPr sz="950" b="1" spc="5" dirty="0" err="1">
                <a:solidFill>
                  <a:srgbClr val="171514"/>
                </a:solidFill>
                <a:latin typeface="Arial"/>
                <a:cs typeface="Arial"/>
              </a:rPr>
              <a:t>Circuitos</a:t>
            </a:r>
            <a:r>
              <a:rPr lang="es-ES"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endParaRPr sz="950" dirty="0">
              <a:latin typeface="Microsoft Sans Serif"/>
              <a:cs typeface="Microsoft Sans Serif"/>
            </a:endParaRPr>
          </a:p>
        </p:txBody>
      </p:sp>
      <p:sp>
        <p:nvSpPr>
          <p:cNvPr id="383" name="object 383"/>
          <p:cNvSpPr txBox="1"/>
          <p:nvPr/>
        </p:nvSpPr>
        <p:spPr>
          <a:xfrm>
            <a:off x="9335561" y="5850027"/>
            <a:ext cx="5922645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Cuando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ocurre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cortocircuito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circuito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sin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continuará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fluyendo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hasta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que 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manualmente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 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pico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cortocircuito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primer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ciclo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mayor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denomina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como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b="1" spc="25" dirty="0" err="1">
                <a:solidFill>
                  <a:srgbClr val="171514"/>
                </a:solidFill>
                <a:latin typeface="Arial"/>
                <a:cs typeface="Arial"/>
              </a:rPr>
              <a:t>corriente</a:t>
            </a:r>
            <a:r>
              <a:rPr sz="95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50" dirty="0">
                <a:solidFill>
                  <a:srgbClr val="171514"/>
                </a:solidFill>
                <a:latin typeface="Arial"/>
                <a:cs typeface="Arial"/>
              </a:rPr>
              <a:t>máxima</a:t>
            </a:r>
            <a:r>
              <a:rPr sz="95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25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95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dirty="0">
                <a:solidFill>
                  <a:srgbClr val="171514"/>
                </a:solidFill>
                <a:latin typeface="Arial"/>
                <a:cs typeface="Arial"/>
              </a:rPr>
              <a:t>paso</a:t>
            </a:r>
            <a:r>
              <a:rPr sz="95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55" dirty="0">
                <a:solidFill>
                  <a:srgbClr val="171514"/>
                </a:solidFill>
                <a:latin typeface="Arial"/>
                <a:cs typeface="Arial"/>
              </a:rPr>
              <a:t>(I</a:t>
            </a:r>
            <a:endParaRPr sz="950" dirty="0">
              <a:latin typeface="Arial"/>
              <a:cs typeface="Arial"/>
            </a:endParaRPr>
          </a:p>
          <a:p>
            <a:pPr marL="12700">
              <a:spcBef>
                <a:spcPts val="300"/>
              </a:spcBef>
            </a:pPr>
            <a:r>
              <a:rPr sz="750" b="1" spc="10" dirty="0">
                <a:solidFill>
                  <a:srgbClr val="171514"/>
                </a:solidFill>
                <a:latin typeface="Arial"/>
                <a:cs typeface="Arial"/>
              </a:rPr>
              <a:t>PAGS</a:t>
            </a:r>
            <a:r>
              <a:rPr sz="950" b="1" spc="10" dirty="0">
                <a:solidFill>
                  <a:srgbClr val="171514"/>
                </a:solidFill>
                <a:latin typeface="Arial"/>
                <a:cs typeface="Arial"/>
              </a:rPr>
              <a:t>)</a:t>
            </a:r>
            <a:r>
              <a:rPr lang="es-ES"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fuerza</a:t>
            </a:r>
            <a:r>
              <a:rPr lang="es-ES"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electromagnética</a:t>
            </a:r>
            <a:r>
              <a:rPr lang="es-ES"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asociada</a:t>
            </a:r>
            <a:r>
              <a:rPr lang="es-ES"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lang="es-ES"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este</a:t>
            </a:r>
            <a:r>
              <a:rPr lang="es-ES"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50" dirty="0">
              <a:latin typeface="Microsoft Sans Serif"/>
              <a:cs typeface="Microsoft Sans Serif"/>
            </a:endParaRPr>
          </a:p>
          <a:p>
            <a:pPr marL="12700">
              <a:spcBef>
                <a:spcPts val="300"/>
              </a:spcBef>
            </a:pP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puede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provocar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daños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mecánicos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componentes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eléctricos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50" dirty="0">
              <a:latin typeface="Microsoft Sans Serif"/>
              <a:cs typeface="Microsoft Sans Serif"/>
            </a:endParaRPr>
          </a:p>
        </p:txBody>
      </p:sp>
      <p:sp>
        <p:nvSpPr>
          <p:cNvPr id="384" name="object 384"/>
          <p:cNvSpPr txBox="1"/>
          <p:nvPr/>
        </p:nvSpPr>
        <p:spPr>
          <a:xfrm>
            <a:off x="9335611" y="6974710"/>
            <a:ext cx="62420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+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Dirección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385" name="object 385"/>
          <p:cNvSpPr txBox="1"/>
          <p:nvPr/>
        </p:nvSpPr>
        <p:spPr>
          <a:xfrm>
            <a:off x="11228275" y="6961823"/>
            <a:ext cx="163385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máxima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paso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(I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)</a:t>
            </a:r>
            <a:r>
              <a:rPr sz="900" spc="-60" baseline="-32407" dirty="0">
                <a:solidFill>
                  <a:srgbClr val="171514"/>
                </a:solidFill>
                <a:latin typeface="Microsoft Sans Serif"/>
                <a:cs typeface="Microsoft Sans Serif"/>
              </a:rPr>
              <a:t>pags</a:t>
            </a:r>
            <a:endParaRPr sz="900" baseline="-32407">
              <a:latin typeface="Microsoft Sans Serif"/>
              <a:cs typeface="Microsoft Sans Serif"/>
            </a:endParaRPr>
          </a:p>
        </p:txBody>
      </p:sp>
      <p:sp>
        <p:nvSpPr>
          <p:cNvPr id="386" name="object 386"/>
          <p:cNvSpPr txBox="1"/>
          <p:nvPr/>
        </p:nvSpPr>
        <p:spPr>
          <a:xfrm>
            <a:off x="9758854" y="7473438"/>
            <a:ext cx="698500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Ocurre</a:t>
            </a:r>
            <a:r>
              <a:rPr sz="7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sz="7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falla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387" name="object 387"/>
          <p:cNvSpPr txBox="1"/>
          <p:nvPr/>
        </p:nvSpPr>
        <p:spPr>
          <a:xfrm>
            <a:off x="9465002" y="7844704"/>
            <a:ext cx="9842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0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388" name="object 388"/>
          <p:cNvSpPr txBox="1"/>
          <p:nvPr/>
        </p:nvSpPr>
        <p:spPr>
          <a:xfrm>
            <a:off x="13221220" y="7895505"/>
            <a:ext cx="29464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Tiempo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389" name="object 389"/>
          <p:cNvSpPr txBox="1"/>
          <p:nvPr/>
        </p:nvSpPr>
        <p:spPr>
          <a:xfrm>
            <a:off x="10295460" y="8356227"/>
            <a:ext cx="83121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sz="80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normal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390" name="object 390"/>
          <p:cNvSpPr txBox="1"/>
          <p:nvPr/>
        </p:nvSpPr>
        <p:spPr>
          <a:xfrm>
            <a:off x="7139782" y="8750302"/>
            <a:ext cx="6667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es-ES"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200" dirty="0">
              <a:latin typeface="Microsoft Sans Serif"/>
              <a:cs typeface="Microsoft Sans Serif"/>
            </a:endParaRPr>
          </a:p>
        </p:txBody>
      </p:sp>
      <p:sp>
        <p:nvSpPr>
          <p:cNvPr id="391" name="object 391"/>
          <p:cNvSpPr txBox="1"/>
          <p:nvPr/>
        </p:nvSpPr>
        <p:spPr>
          <a:xfrm>
            <a:off x="9351643" y="8746451"/>
            <a:ext cx="563880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-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Dirección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392" name="object 392"/>
          <p:cNvSpPr txBox="1"/>
          <p:nvPr/>
        </p:nvSpPr>
        <p:spPr>
          <a:xfrm>
            <a:off x="7216895" y="10349634"/>
            <a:ext cx="11303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2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93" name="object 393"/>
          <p:cNvSpPr txBox="1"/>
          <p:nvPr/>
        </p:nvSpPr>
        <p:spPr>
          <a:xfrm rot="20460000">
            <a:off x="9973604" y="4633238"/>
            <a:ext cx="66079" cy="512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50"/>
              </a:lnSpc>
            </a:pPr>
            <a:r>
              <a:rPr sz="3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ps</a:t>
            </a:r>
            <a:endParaRPr sz="350">
              <a:latin typeface="Microsoft Sans Serif"/>
              <a:cs typeface="Microsoft Sans Serif"/>
            </a:endParaRPr>
          </a:p>
        </p:txBody>
      </p:sp>
      <p:sp>
        <p:nvSpPr>
          <p:cNvPr id="394" name="object 394"/>
          <p:cNvSpPr txBox="1"/>
          <p:nvPr/>
        </p:nvSpPr>
        <p:spPr>
          <a:xfrm rot="20460000">
            <a:off x="10173226" y="4564338"/>
            <a:ext cx="113279" cy="76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600"/>
              </a:lnSpc>
            </a:pPr>
            <a:r>
              <a:rPr sz="6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ps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395" name="object 395"/>
          <p:cNvSpPr txBox="1"/>
          <p:nvPr/>
        </p:nvSpPr>
        <p:spPr>
          <a:xfrm rot="19860000">
            <a:off x="11071139" y="3540912"/>
            <a:ext cx="188329" cy="127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000"/>
              </a:lnSpc>
            </a:pP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ps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396" name="object 396"/>
          <p:cNvSpPr txBox="1"/>
          <p:nvPr/>
        </p:nvSpPr>
        <p:spPr>
          <a:xfrm rot="19860000">
            <a:off x="11171821" y="3821558"/>
            <a:ext cx="113279" cy="76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600"/>
              </a:lnSpc>
            </a:pPr>
            <a:r>
              <a:rPr sz="6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ps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397" name="object 397"/>
          <p:cNvSpPr txBox="1"/>
          <p:nvPr/>
        </p:nvSpPr>
        <p:spPr>
          <a:xfrm rot="1860000">
            <a:off x="11293762" y="3664246"/>
            <a:ext cx="143014" cy="1025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750"/>
              </a:lnSpc>
            </a:pP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ps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398" name="object 398"/>
          <p:cNvSpPr txBox="1"/>
          <p:nvPr/>
        </p:nvSpPr>
        <p:spPr>
          <a:xfrm rot="1500000">
            <a:off x="11393308" y="3835136"/>
            <a:ext cx="66079" cy="512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50"/>
              </a:lnSpc>
            </a:pPr>
            <a:r>
              <a:rPr sz="3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ps</a:t>
            </a:r>
            <a:endParaRPr sz="350">
              <a:latin typeface="Microsoft Sans Serif"/>
              <a:cs typeface="Microsoft Sans Serif"/>
            </a:endParaRPr>
          </a:p>
        </p:txBody>
      </p:sp>
      <p:sp>
        <p:nvSpPr>
          <p:cNvPr id="399" name="object 399"/>
          <p:cNvSpPr txBox="1"/>
          <p:nvPr/>
        </p:nvSpPr>
        <p:spPr>
          <a:xfrm rot="1320000">
            <a:off x="10025037" y="4435723"/>
            <a:ext cx="113279" cy="76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600"/>
              </a:lnSpc>
            </a:pPr>
            <a:r>
              <a:rPr sz="6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ps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400" name="object 400"/>
          <p:cNvSpPr txBox="1"/>
          <p:nvPr/>
        </p:nvSpPr>
        <p:spPr>
          <a:xfrm rot="720000">
            <a:off x="11257049" y="3335457"/>
            <a:ext cx="247797" cy="165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00"/>
              </a:lnSpc>
            </a:pPr>
            <a:r>
              <a:rPr sz="13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ps</a:t>
            </a:r>
            <a:endParaRPr sz="1300">
              <a:latin typeface="Microsoft Sans Serif"/>
              <a:cs typeface="Microsoft Sans Serif"/>
            </a:endParaRPr>
          </a:p>
        </p:txBody>
      </p:sp>
      <p:sp>
        <p:nvSpPr>
          <p:cNvPr id="401" name="object 401"/>
          <p:cNvSpPr txBox="1"/>
          <p:nvPr/>
        </p:nvSpPr>
        <p:spPr>
          <a:xfrm rot="300000">
            <a:off x="10175461" y="4282752"/>
            <a:ext cx="188329" cy="127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000"/>
              </a:lnSpc>
            </a:pP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ps</a:t>
            </a:r>
            <a:endParaRPr sz="10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853315" y="2264308"/>
            <a:ext cx="3601720" cy="1553210"/>
            <a:chOff x="4116884" y="2264308"/>
            <a:chExt cx="3601720" cy="155321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16884" y="2354195"/>
              <a:ext cx="3463514" cy="1125313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120642" y="2387040"/>
              <a:ext cx="3597910" cy="1430655"/>
            </a:xfrm>
            <a:custGeom>
              <a:avLst/>
              <a:gdLst/>
              <a:ahLst/>
              <a:cxnLst/>
              <a:rect l="l" t="t" r="r" b="b"/>
              <a:pathLst>
                <a:path w="3597909" h="1430654">
                  <a:moveTo>
                    <a:pt x="3597872" y="716343"/>
                  </a:moveTo>
                  <a:lnTo>
                    <a:pt x="9385" y="716343"/>
                  </a:lnTo>
                  <a:lnTo>
                    <a:pt x="9385" y="0"/>
                  </a:lnTo>
                  <a:lnTo>
                    <a:pt x="0" y="0"/>
                  </a:lnTo>
                  <a:lnTo>
                    <a:pt x="0" y="1430413"/>
                  </a:lnTo>
                  <a:lnTo>
                    <a:pt x="4699" y="1430413"/>
                  </a:lnTo>
                  <a:lnTo>
                    <a:pt x="9385" y="1430413"/>
                  </a:lnTo>
                  <a:lnTo>
                    <a:pt x="9385" y="724852"/>
                  </a:lnTo>
                  <a:lnTo>
                    <a:pt x="3597872" y="724852"/>
                  </a:lnTo>
                  <a:lnTo>
                    <a:pt x="3597872" y="721207"/>
                  </a:lnTo>
                  <a:lnTo>
                    <a:pt x="3597872" y="716343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188601" y="3037365"/>
              <a:ext cx="161505" cy="148771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4560392" y="2264320"/>
              <a:ext cx="1153160" cy="1272540"/>
            </a:xfrm>
            <a:custGeom>
              <a:avLst/>
              <a:gdLst/>
              <a:ahLst/>
              <a:cxnLst/>
              <a:rect l="l" t="t" r="r" b="b"/>
              <a:pathLst>
                <a:path w="1153160" h="1272539">
                  <a:moveTo>
                    <a:pt x="197319" y="1267053"/>
                  </a:moveTo>
                  <a:lnTo>
                    <a:pt x="7518" y="996530"/>
                  </a:lnTo>
                  <a:lnTo>
                    <a:pt x="3759" y="999134"/>
                  </a:lnTo>
                  <a:lnTo>
                    <a:pt x="0" y="1001712"/>
                  </a:lnTo>
                  <a:lnTo>
                    <a:pt x="189801" y="1272235"/>
                  </a:lnTo>
                  <a:lnTo>
                    <a:pt x="197319" y="1267053"/>
                  </a:lnTo>
                  <a:close/>
                </a:path>
                <a:path w="1153160" h="1272539">
                  <a:moveTo>
                    <a:pt x="636130" y="764044"/>
                  </a:moveTo>
                  <a:lnTo>
                    <a:pt x="446328" y="493509"/>
                  </a:lnTo>
                  <a:lnTo>
                    <a:pt x="442569" y="496100"/>
                  </a:lnTo>
                  <a:lnTo>
                    <a:pt x="438810" y="498690"/>
                  </a:lnTo>
                  <a:lnTo>
                    <a:pt x="628611" y="769213"/>
                  </a:lnTo>
                  <a:lnTo>
                    <a:pt x="636130" y="764044"/>
                  </a:lnTo>
                  <a:close/>
                </a:path>
                <a:path w="1153160" h="1272539">
                  <a:moveTo>
                    <a:pt x="1152931" y="6908"/>
                  </a:moveTo>
                  <a:lnTo>
                    <a:pt x="1150112" y="3454"/>
                  </a:lnTo>
                  <a:lnTo>
                    <a:pt x="1147292" y="0"/>
                  </a:lnTo>
                  <a:lnTo>
                    <a:pt x="862584" y="257556"/>
                  </a:lnTo>
                  <a:lnTo>
                    <a:pt x="868222" y="264464"/>
                  </a:lnTo>
                  <a:lnTo>
                    <a:pt x="1152931" y="690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" name="object 7"/>
          <p:cNvGrpSpPr/>
          <p:nvPr/>
        </p:nvGrpSpPr>
        <p:grpSpPr>
          <a:xfrm>
            <a:off x="10940375" y="5895016"/>
            <a:ext cx="137795" cy="514984"/>
            <a:chOff x="5203943" y="5895016"/>
            <a:chExt cx="137795" cy="514984"/>
          </a:xfrm>
        </p:grpSpPr>
        <p:sp>
          <p:nvSpPr>
            <p:cNvPr id="8" name="object 8"/>
            <p:cNvSpPr/>
            <p:nvPr/>
          </p:nvSpPr>
          <p:spPr>
            <a:xfrm>
              <a:off x="5208537" y="5899610"/>
              <a:ext cx="128905" cy="506095"/>
            </a:xfrm>
            <a:custGeom>
              <a:avLst/>
              <a:gdLst/>
              <a:ahLst/>
              <a:cxnLst/>
              <a:rect l="l" t="t" r="r" b="b"/>
              <a:pathLst>
                <a:path w="128904" h="506095">
                  <a:moveTo>
                    <a:pt x="128360" y="505790"/>
                  </a:moveTo>
                  <a:lnTo>
                    <a:pt x="0" y="502864"/>
                  </a:lnTo>
                  <a:lnTo>
                    <a:pt x="57970" y="0"/>
                  </a:lnTo>
                  <a:lnTo>
                    <a:pt x="65670" y="5941"/>
                  </a:lnTo>
                  <a:lnTo>
                    <a:pt x="79128" y="49570"/>
                  </a:lnTo>
                  <a:lnTo>
                    <a:pt x="88798" y="121335"/>
                  </a:lnTo>
                  <a:lnTo>
                    <a:pt x="97294" y="190128"/>
                  </a:lnTo>
                  <a:lnTo>
                    <a:pt x="104669" y="254964"/>
                  </a:lnTo>
                  <a:lnTo>
                    <a:pt x="110977" y="314860"/>
                  </a:lnTo>
                  <a:lnTo>
                    <a:pt x="116269" y="368832"/>
                  </a:lnTo>
                  <a:lnTo>
                    <a:pt x="128360" y="505790"/>
                  </a:lnTo>
                  <a:close/>
                </a:path>
              </a:pathLst>
            </a:custGeom>
            <a:solidFill>
              <a:srgbClr val="BCBE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208537" y="5899610"/>
              <a:ext cx="128905" cy="506095"/>
            </a:xfrm>
            <a:custGeom>
              <a:avLst/>
              <a:gdLst/>
              <a:ahLst/>
              <a:cxnLst/>
              <a:rect l="l" t="t" r="r" b="b"/>
              <a:pathLst>
                <a:path w="128904" h="506095">
                  <a:moveTo>
                    <a:pt x="0" y="502864"/>
                  </a:moveTo>
                  <a:lnTo>
                    <a:pt x="57970" y="0"/>
                  </a:lnTo>
                  <a:lnTo>
                    <a:pt x="65670" y="5941"/>
                  </a:lnTo>
                  <a:lnTo>
                    <a:pt x="71993" y="19973"/>
                  </a:lnTo>
                  <a:lnTo>
                    <a:pt x="88798" y="121335"/>
                  </a:lnTo>
                  <a:lnTo>
                    <a:pt x="97294" y="190128"/>
                  </a:lnTo>
                  <a:lnTo>
                    <a:pt x="104669" y="254964"/>
                  </a:lnTo>
                  <a:lnTo>
                    <a:pt x="110977" y="314860"/>
                  </a:lnTo>
                  <a:lnTo>
                    <a:pt x="116269" y="368832"/>
                  </a:lnTo>
                  <a:lnTo>
                    <a:pt x="120601" y="415895"/>
                  </a:lnTo>
                  <a:lnTo>
                    <a:pt x="124024" y="455065"/>
                  </a:lnTo>
                  <a:lnTo>
                    <a:pt x="126593" y="485358"/>
                  </a:lnTo>
                  <a:lnTo>
                    <a:pt x="128360" y="505790"/>
                  </a:lnTo>
                  <a:lnTo>
                    <a:pt x="0" y="502864"/>
                  </a:lnTo>
                  <a:close/>
                </a:path>
              </a:pathLst>
            </a:custGeom>
            <a:ln w="918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/>
          <p:nvPr/>
        </p:nvSpPr>
        <p:spPr>
          <a:xfrm>
            <a:off x="10107179" y="6404982"/>
            <a:ext cx="281305" cy="72390"/>
          </a:xfrm>
          <a:custGeom>
            <a:avLst/>
            <a:gdLst/>
            <a:ahLst/>
            <a:cxnLst/>
            <a:rect l="l" t="t" r="r" b="b"/>
            <a:pathLst>
              <a:path w="281304" h="72389">
                <a:moveTo>
                  <a:pt x="178127" y="65484"/>
                </a:moveTo>
                <a:lnTo>
                  <a:pt x="165988" y="68553"/>
                </a:lnTo>
                <a:lnTo>
                  <a:pt x="154080" y="70738"/>
                </a:lnTo>
                <a:lnTo>
                  <a:pt x="142823" y="71876"/>
                </a:lnTo>
                <a:lnTo>
                  <a:pt x="132640" y="71807"/>
                </a:lnTo>
                <a:lnTo>
                  <a:pt x="110780" y="68266"/>
                </a:lnTo>
                <a:lnTo>
                  <a:pt x="90840" y="61304"/>
                </a:lnTo>
                <a:lnTo>
                  <a:pt x="73700" y="52826"/>
                </a:lnTo>
                <a:lnTo>
                  <a:pt x="60237" y="44736"/>
                </a:lnTo>
                <a:lnTo>
                  <a:pt x="0" y="339"/>
                </a:lnTo>
              </a:path>
              <a:path w="281304" h="72389">
                <a:moveTo>
                  <a:pt x="178293" y="65340"/>
                </a:moveTo>
                <a:lnTo>
                  <a:pt x="190843" y="60482"/>
                </a:lnTo>
                <a:lnTo>
                  <a:pt x="202255" y="55018"/>
                </a:lnTo>
                <a:lnTo>
                  <a:pt x="212236" y="49476"/>
                </a:lnTo>
                <a:lnTo>
                  <a:pt x="220494" y="44383"/>
                </a:lnTo>
                <a:lnTo>
                  <a:pt x="280732" y="0"/>
                </a:lnTo>
              </a:path>
            </a:pathLst>
          </a:custGeom>
          <a:ln w="9289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9825746" y="6333158"/>
            <a:ext cx="281305" cy="72390"/>
          </a:xfrm>
          <a:custGeom>
            <a:avLst/>
            <a:gdLst/>
            <a:ahLst/>
            <a:cxnLst/>
            <a:rect l="l" t="t" r="r" b="b"/>
            <a:pathLst>
              <a:path w="281304" h="72389">
                <a:moveTo>
                  <a:pt x="178127" y="6392"/>
                </a:moveTo>
                <a:lnTo>
                  <a:pt x="165988" y="3322"/>
                </a:lnTo>
                <a:lnTo>
                  <a:pt x="154080" y="1138"/>
                </a:lnTo>
                <a:lnTo>
                  <a:pt x="142823" y="0"/>
                </a:lnTo>
                <a:lnTo>
                  <a:pt x="132640" y="68"/>
                </a:lnTo>
                <a:lnTo>
                  <a:pt x="110782" y="3602"/>
                </a:lnTo>
                <a:lnTo>
                  <a:pt x="90847" y="10563"/>
                </a:lnTo>
                <a:lnTo>
                  <a:pt x="73711" y="19048"/>
                </a:lnTo>
                <a:lnTo>
                  <a:pt x="60250" y="27153"/>
                </a:lnTo>
                <a:lnTo>
                  <a:pt x="0" y="71536"/>
                </a:lnTo>
              </a:path>
              <a:path w="281304" h="72389">
                <a:moveTo>
                  <a:pt x="178306" y="6535"/>
                </a:moveTo>
                <a:lnTo>
                  <a:pt x="190855" y="11395"/>
                </a:lnTo>
                <a:lnTo>
                  <a:pt x="202266" y="16860"/>
                </a:lnTo>
                <a:lnTo>
                  <a:pt x="212243" y="22399"/>
                </a:lnTo>
                <a:lnTo>
                  <a:pt x="220494" y="27479"/>
                </a:lnTo>
                <a:lnTo>
                  <a:pt x="280732" y="71889"/>
                </a:lnTo>
              </a:path>
            </a:pathLst>
          </a:custGeom>
          <a:ln w="9289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2353879" y="6406839"/>
            <a:ext cx="281305" cy="384175"/>
          </a:xfrm>
          <a:custGeom>
            <a:avLst/>
            <a:gdLst/>
            <a:ahLst/>
            <a:cxnLst/>
            <a:rect l="l" t="t" r="r" b="b"/>
            <a:pathLst>
              <a:path w="281304" h="384175">
                <a:moveTo>
                  <a:pt x="178127" y="349540"/>
                </a:moveTo>
                <a:lnTo>
                  <a:pt x="165990" y="365904"/>
                </a:lnTo>
                <a:lnTo>
                  <a:pt x="154085" y="377556"/>
                </a:lnTo>
                <a:lnTo>
                  <a:pt x="142829" y="383638"/>
                </a:lnTo>
                <a:lnTo>
                  <a:pt x="132640" y="383288"/>
                </a:lnTo>
                <a:lnTo>
                  <a:pt x="110780" y="364419"/>
                </a:lnTo>
                <a:lnTo>
                  <a:pt x="90842" y="327257"/>
                </a:lnTo>
                <a:lnTo>
                  <a:pt x="73705" y="281982"/>
                </a:lnTo>
                <a:lnTo>
                  <a:pt x="60250" y="238771"/>
                </a:lnTo>
                <a:lnTo>
                  <a:pt x="0" y="1842"/>
                </a:lnTo>
              </a:path>
              <a:path w="281304" h="384175">
                <a:moveTo>
                  <a:pt x="178293" y="348809"/>
                </a:moveTo>
                <a:lnTo>
                  <a:pt x="190848" y="322870"/>
                </a:lnTo>
                <a:lnTo>
                  <a:pt x="202260" y="293698"/>
                </a:lnTo>
                <a:lnTo>
                  <a:pt x="212238" y="264115"/>
                </a:lnTo>
                <a:lnTo>
                  <a:pt x="220494" y="236942"/>
                </a:lnTo>
                <a:lnTo>
                  <a:pt x="280732" y="0"/>
                </a:lnTo>
              </a:path>
            </a:pathLst>
          </a:custGeom>
          <a:ln w="6502">
            <a:solidFill>
              <a:srgbClr val="231F20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2072459" y="5790539"/>
            <a:ext cx="281305" cy="620395"/>
          </a:xfrm>
          <a:custGeom>
            <a:avLst/>
            <a:gdLst/>
            <a:ahLst/>
            <a:cxnLst/>
            <a:rect l="l" t="t" r="r" b="b"/>
            <a:pathLst>
              <a:path w="281304" h="620395">
                <a:moveTo>
                  <a:pt x="178115" y="55110"/>
                </a:moveTo>
                <a:lnTo>
                  <a:pt x="165983" y="28664"/>
                </a:lnTo>
                <a:lnTo>
                  <a:pt x="154078" y="9830"/>
                </a:lnTo>
                <a:lnTo>
                  <a:pt x="142823" y="0"/>
                </a:lnTo>
                <a:lnTo>
                  <a:pt x="132640" y="562"/>
                </a:lnTo>
                <a:lnTo>
                  <a:pt x="98524" y="64612"/>
                </a:lnTo>
                <a:lnTo>
                  <a:pt x="83595" y="119761"/>
                </a:lnTo>
                <a:lnTo>
                  <a:pt x="70684" y="179094"/>
                </a:lnTo>
                <a:lnTo>
                  <a:pt x="60237" y="234186"/>
                </a:lnTo>
                <a:lnTo>
                  <a:pt x="0" y="617213"/>
                </a:lnTo>
              </a:path>
              <a:path w="281304" h="620395">
                <a:moveTo>
                  <a:pt x="178293" y="56299"/>
                </a:moveTo>
                <a:lnTo>
                  <a:pt x="190843" y="98235"/>
                </a:lnTo>
                <a:lnTo>
                  <a:pt x="202253" y="145393"/>
                </a:lnTo>
                <a:lnTo>
                  <a:pt x="212231" y="193217"/>
                </a:lnTo>
                <a:lnTo>
                  <a:pt x="220481" y="237152"/>
                </a:lnTo>
                <a:lnTo>
                  <a:pt x="280732" y="620192"/>
                </a:lnTo>
              </a:path>
            </a:pathLst>
          </a:custGeom>
          <a:ln w="6502">
            <a:solidFill>
              <a:srgbClr val="231F20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1004544" y="5588287"/>
            <a:ext cx="503555" cy="1116330"/>
          </a:xfrm>
          <a:custGeom>
            <a:avLst/>
            <a:gdLst/>
            <a:ahLst/>
            <a:cxnLst/>
            <a:rect l="l" t="t" r="r" b="b"/>
            <a:pathLst>
              <a:path w="503554" h="1116329">
                <a:moveTo>
                  <a:pt x="400813" y="1089842"/>
                </a:moveTo>
                <a:lnTo>
                  <a:pt x="388679" y="1102490"/>
                </a:lnTo>
                <a:lnTo>
                  <a:pt x="376770" y="1111496"/>
                </a:lnTo>
                <a:lnTo>
                  <a:pt x="365510" y="1116198"/>
                </a:lnTo>
                <a:lnTo>
                  <a:pt x="355326" y="1115934"/>
                </a:lnTo>
                <a:lnTo>
                  <a:pt x="333471" y="1101351"/>
                </a:lnTo>
                <a:lnTo>
                  <a:pt x="313532" y="1072627"/>
                </a:lnTo>
                <a:lnTo>
                  <a:pt x="296392" y="1037628"/>
                </a:lnTo>
                <a:lnTo>
                  <a:pt x="282936" y="1004224"/>
                </a:lnTo>
                <a:lnTo>
                  <a:pt x="222685" y="821098"/>
                </a:lnTo>
              </a:path>
              <a:path w="503554" h="1116329">
                <a:moveTo>
                  <a:pt x="400978" y="1089280"/>
                </a:moveTo>
                <a:lnTo>
                  <a:pt x="413536" y="1069232"/>
                </a:lnTo>
                <a:lnTo>
                  <a:pt x="424950" y="1046683"/>
                </a:lnTo>
                <a:lnTo>
                  <a:pt x="434929" y="1023816"/>
                </a:lnTo>
                <a:lnTo>
                  <a:pt x="443179" y="1002813"/>
                </a:lnTo>
                <a:lnTo>
                  <a:pt x="503417" y="819661"/>
                </a:lnTo>
              </a:path>
              <a:path w="503554" h="1116329">
                <a:moveTo>
                  <a:pt x="118297" y="72773"/>
                </a:moveTo>
                <a:lnTo>
                  <a:pt x="128413" y="118785"/>
                </a:lnTo>
                <a:lnTo>
                  <a:pt x="137775" y="169042"/>
                </a:lnTo>
                <a:lnTo>
                  <a:pt x="146299" y="220563"/>
                </a:lnTo>
                <a:lnTo>
                  <a:pt x="153898" y="270368"/>
                </a:lnTo>
                <a:lnTo>
                  <a:pt x="160485" y="315477"/>
                </a:lnTo>
                <a:lnTo>
                  <a:pt x="220112" y="819700"/>
                </a:lnTo>
              </a:path>
              <a:path w="503554" h="1116329">
                <a:moveTo>
                  <a:pt x="118297" y="71832"/>
                </a:moveTo>
                <a:lnTo>
                  <a:pt x="105975" y="36599"/>
                </a:lnTo>
                <a:lnTo>
                  <a:pt x="93999" y="12214"/>
                </a:lnTo>
                <a:lnTo>
                  <a:pt x="82712" y="0"/>
                </a:lnTo>
                <a:lnTo>
                  <a:pt x="72453" y="1278"/>
                </a:lnTo>
                <a:lnTo>
                  <a:pt x="43473" y="64132"/>
                </a:lnTo>
                <a:lnTo>
                  <a:pt x="30375" y="120279"/>
                </a:lnTo>
                <a:lnTo>
                  <a:pt x="18577" y="184265"/>
                </a:lnTo>
                <a:lnTo>
                  <a:pt x="8359" y="249610"/>
                </a:lnTo>
                <a:lnTo>
                  <a:pt x="0" y="309833"/>
                </a:lnTo>
              </a:path>
            </a:pathLst>
          </a:custGeom>
          <a:ln w="6502">
            <a:solidFill>
              <a:srgbClr val="231F20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0664160" y="6406720"/>
            <a:ext cx="281305" cy="72390"/>
          </a:xfrm>
          <a:custGeom>
            <a:avLst/>
            <a:gdLst/>
            <a:ahLst/>
            <a:cxnLst/>
            <a:rect l="l" t="t" r="r" b="b"/>
            <a:pathLst>
              <a:path w="281304" h="72389">
                <a:moveTo>
                  <a:pt x="178115" y="65497"/>
                </a:moveTo>
                <a:lnTo>
                  <a:pt x="165983" y="68561"/>
                </a:lnTo>
                <a:lnTo>
                  <a:pt x="154078" y="70746"/>
                </a:lnTo>
                <a:lnTo>
                  <a:pt x="142823" y="71887"/>
                </a:lnTo>
                <a:lnTo>
                  <a:pt x="132640" y="71820"/>
                </a:lnTo>
                <a:lnTo>
                  <a:pt x="110780" y="68285"/>
                </a:lnTo>
                <a:lnTo>
                  <a:pt x="90840" y="61321"/>
                </a:lnTo>
                <a:lnTo>
                  <a:pt x="73700" y="52835"/>
                </a:lnTo>
                <a:lnTo>
                  <a:pt x="60237" y="44736"/>
                </a:lnTo>
                <a:lnTo>
                  <a:pt x="0" y="352"/>
                </a:lnTo>
              </a:path>
              <a:path w="281304" h="72389">
                <a:moveTo>
                  <a:pt x="178293" y="65353"/>
                </a:moveTo>
                <a:lnTo>
                  <a:pt x="190843" y="60493"/>
                </a:lnTo>
                <a:lnTo>
                  <a:pt x="202253" y="55028"/>
                </a:lnTo>
                <a:lnTo>
                  <a:pt x="212231" y="49490"/>
                </a:lnTo>
                <a:lnTo>
                  <a:pt x="220481" y="44409"/>
                </a:lnTo>
                <a:lnTo>
                  <a:pt x="280732" y="0"/>
                </a:lnTo>
              </a:path>
            </a:pathLst>
          </a:custGeom>
          <a:ln w="9289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0382727" y="6334914"/>
            <a:ext cx="281305" cy="72390"/>
          </a:xfrm>
          <a:custGeom>
            <a:avLst/>
            <a:gdLst/>
            <a:ahLst/>
            <a:cxnLst/>
            <a:rect l="l" t="t" r="r" b="b"/>
            <a:pathLst>
              <a:path w="281304" h="72389">
                <a:moveTo>
                  <a:pt x="178127" y="6386"/>
                </a:moveTo>
                <a:lnTo>
                  <a:pt x="165988" y="3318"/>
                </a:lnTo>
                <a:lnTo>
                  <a:pt x="154080" y="1137"/>
                </a:lnTo>
                <a:lnTo>
                  <a:pt x="142823" y="0"/>
                </a:lnTo>
                <a:lnTo>
                  <a:pt x="132640" y="62"/>
                </a:lnTo>
                <a:lnTo>
                  <a:pt x="110780" y="3598"/>
                </a:lnTo>
                <a:lnTo>
                  <a:pt x="90840" y="10560"/>
                </a:lnTo>
                <a:lnTo>
                  <a:pt x="73700" y="19042"/>
                </a:lnTo>
                <a:lnTo>
                  <a:pt x="60237" y="27134"/>
                </a:lnTo>
                <a:lnTo>
                  <a:pt x="0" y="71544"/>
                </a:lnTo>
              </a:path>
              <a:path w="281304" h="72389">
                <a:moveTo>
                  <a:pt x="178293" y="6517"/>
                </a:moveTo>
                <a:lnTo>
                  <a:pt x="190848" y="11383"/>
                </a:lnTo>
                <a:lnTo>
                  <a:pt x="202258" y="16850"/>
                </a:lnTo>
                <a:lnTo>
                  <a:pt x="212232" y="22393"/>
                </a:lnTo>
                <a:lnTo>
                  <a:pt x="220481" y="27487"/>
                </a:lnTo>
                <a:lnTo>
                  <a:pt x="280732" y="71870"/>
                </a:lnTo>
              </a:path>
            </a:pathLst>
          </a:custGeom>
          <a:ln w="9289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2910858" y="6402448"/>
            <a:ext cx="288290" cy="398145"/>
          </a:xfrm>
          <a:custGeom>
            <a:avLst/>
            <a:gdLst/>
            <a:ahLst/>
            <a:cxnLst/>
            <a:rect l="l" t="t" r="r" b="b"/>
            <a:pathLst>
              <a:path w="288290" h="398145">
                <a:moveTo>
                  <a:pt x="178115" y="363847"/>
                </a:moveTo>
                <a:lnTo>
                  <a:pt x="165983" y="380208"/>
                </a:lnTo>
                <a:lnTo>
                  <a:pt x="154078" y="391858"/>
                </a:lnTo>
                <a:lnTo>
                  <a:pt x="142823" y="397939"/>
                </a:lnTo>
                <a:lnTo>
                  <a:pt x="132640" y="397595"/>
                </a:lnTo>
                <a:lnTo>
                  <a:pt x="110780" y="378726"/>
                </a:lnTo>
                <a:lnTo>
                  <a:pt x="90840" y="341564"/>
                </a:lnTo>
                <a:lnTo>
                  <a:pt x="73700" y="296288"/>
                </a:lnTo>
                <a:lnTo>
                  <a:pt x="60237" y="253078"/>
                </a:lnTo>
                <a:lnTo>
                  <a:pt x="0" y="16148"/>
                </a:lnTo>
              </a:path>
              <a:path w="288290" h="398145">
                <a:moveTo>
                  <a:pt x="178293" y="363115"/>
                </a:moveTo>
                <a:lnTo>
                  <a:pt x="190843" y="337172"/>
                </a:lnTo>
                <a:lnTo>
                  <a:pt x="202255" y="308000"/>
                </a:lnTo>
                <a:lnTo>
                  <a:pt x="212236" y="278420"/>
                </a:lnTo>
                <a:lnTo>
                  <a:pt x="220494" y="251249"/>
                </a:lnTo>
                <a:lnTo>
                  <a:pt x="288018" y="0"/>
                </a:lnTo>
              </a:path>
            </a:pathLst>
          </a:custGeom>
          <a:ln w="6502">
            <a:solidFill>
              <a:srgbClr val="231F20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2629427" y="5806558"/>
            <a:ext cx="281305" cy="620395"/>
          </a:xfrm>
          <a:custGeom>
            <a:avLst/>
            <a:gdLst/>
            <a:ahLst/>
            <a:cxnLst/>
            <a:rect l="l" t="t" r="r" b="b"/>
            <a:pathLst>
              <a:path w="281304" h="620395">
                <a:moveTo>
                  <a:pt x="178127" y="55123"/>
                </a:moveTo>
                <a:lnTo>
                  <a:pt x="165988" y="28669"/>
                </a:lnTo>
                <a:lnTo>
                  <a:pt x="154080" y="9832"/>
                </a:lnTo>
                <a:lnTo>
                  <a:pt x="142823" y="0"/>
                </a:lnTo>
                <a:lnTo>
                  <a:pt x="132640" y="562"/>
                </a:lnTo>
                <a:lnTo>
                  <a:pt x="98530" y="64611"/>
                </a:lnTo>
                <a:lnTo>
                  <a:pt x="83602" y="119761"/>
                </a:lnTo>
                <a:lnTo>
                  <a:pt x="70692" y="179093"/>
                </a:lnTo>
                <a:lnTo>
                  <a:pt x="60250" y="234186"/>
                </a:lnTo>
                <a:lnTo>
                  <a:pt x="0" y="617226"/>
                </a:lnTo>
              </a:path>
              <a:path w="281304" h="620395">
                <a:moveTo>
                  <a:pt x="178293" y="56299"/>
                </a:moveTo>
                <a:lnTo>
                  <a:pt x="190848" y="98234"/>
                </a:lnTo>
                <a:lnTo>
                  <a:pt x="202260" y="145393"/>
                </a:lnTo>
                <a:lnTo>
                  <a:pt x="212238" y="193217"/>
                </a:lnTo>
                <a:lnTo>
                  <a:pt x="220494" y="237151"/>
                </a:lnTo>
                <a:lnTo>
                  <a:pt x="280732" y="620205"/>
                </a:lnTo>
              </a:path>
            </a:pathLst>
          </a:custGeom>
          <a:ln w="6502">
            <a:solidFill>
              <a:srgbClr val="231F20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1784211" y="6406276"/>
            <a:ext cx="290195" cy="393700"/>
          </a:xfrm>
          <a:custGeom>
            <a:avLst/>
            <a:gdLst/>
            <a:ahLst/>
            <a:cxnLst/>
            <a:rect l="l" t="t" r="r" b="b"/>
            <a:pathLst>
              <a:path w="290195" h="393700">
                <a:moveTo>
                  <a:pt x="178127" y="359078"/>
                </a:moveTo>
                <a:lnTo>
                  <a:pt x="165994" y="375434"/>
                </a:lnTo>
                <a:lnTo>
                  <a:pt x="154085" y="387082"/>
                </a:lnTo>
                <a:lnTo>
                  <a:pt x="142825" y="393163"/>
                </a:lnTo>
                <a:lnTo>
                  <a:pt x="132640" y="392813"/>
                </a:lnTo>
                <a:lnTo>
                  <a:pt x="110780" y="373951"/>
                </a:lnTo>
                <a:lnTo>
                  <a:pt x="90840" y="336793"/>
                </a:lnTo>
                <a:lnTo>
                  <a:pt x="73700" y="291519"/>
                </a:lnTo>
                <a:lnTo>
                  <a:pt x="60237" y="248309"/>
                </a:lnTo>
                <a:lnTo>
                  <a:pt x="0" y="11366"/>
                </a:lnTo>
              </a:path>
              <a:path w="290195" h="393700">
                <a:moveTo>
                  <a:pt x="178306" y="358346"/>
                </a:moveTo>
                <a:lnTo>
                  <a:pt x="190848" y="332408"/>
                </a:lnTo>
                <a:lnTo>
                  <a:pt x="202255" y="303235"/>
                </a:lnTo>
                <a:lnTo>
                  <a:pt x="212231" y="273647"/>
                </a:lnTo>
                <a:lnTo>
                  <a:pt x="220481" y="246467"/>
                </a:lnTo>
                <a:lnTo>
                  <a:pt x="289929" y="0"/>
                </a:lnTo>
              </a:path>
            </a:pathLst>
          </a:custGeom>
          <a:ln w="6502">
            <a:solidFill>
              <a:srgbClr val="231F20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1502778" y="5806558"/>
            <a:ext cx="281305" cy="620395"/>
          </a:xfrm>
          <a:custGeom>
            <a:avLst/>
            <a:gdLst/>
            <a:ahLst/>
            <a:cxnLst/>
            <a:rect l="l" t="t" r="r" b="b"/>
            <a:pathLst>
              <a:path w="281304" h="620395">
                <a:moveTo>
                  <a:pt x="178127" y="55123"/>
                </a:moveTo>
                <a:lnTo>
                  <a:pt x="165994" y="28669"/>
                </a:lnTo>
                <a:lnTo>
                  <a:pt x="154085" y="9832"/>
                </a:lnTo>
                <a:lnTo>
                  <a:pt x="142825" y="0"/>
                </a:lnTo>
                <a:lnTo>
                  <a:pt x="132640" y="562"/>
                </a:lnTo>
                <a:lnTo>
                  <a:pt x="98530" y="64611"/>
                </a:lnTo>
                <a:lnTo>
                  <a:pt x="83599" y="119761"/>
                </a:lnTo>
                <a:lnTo>
                  <a:pt x="70685" y="179093"/>
                </a:lnTo>
                <a:lnTo>
                  <a:pt x="60237" y="234186"/>
                </a:lnTo>
                <a:lnTo>
                  <a:pt x="0" y="617226"/>
                </a:lnTo>
              </a:path>
              <a:path w="281304" h="620395">
                <a:moveTo>
                  <a:pt x="178306" y="56299"/>
                </a:moveTo>
                <a:lnTo>
                  <a:pt x="190848" y="98234"/>
                </a:lnTo>
                <a:lnTo>
                  <a:pt x="202256" y="145393"/>
                </a:lnTo>
                <a:lnTo>
                  <a:pt x="212236" y="193217"/>
                </a:lnTo>
                <a:lnTo>
                  <a:pt x="220494" y="237151"/>
                </a:lnTo>
                <a:lnTo>
                  <a:pt x="280732" y="620205"/>
                </a:lnTo>
              </a:path>
            </a:pathLst>
          </a:custGeom>
          <a:ln w="6502">
            <a:solidFill>
              <a:srgbClr val="231F20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1" name="object 21"/>
          <p:cNvGrpSpPr/>
          <p:nvPr/>
        </p:nvGrpSpPr>
        <p:grpSpPr>
          <a:xfrm>
            <a:off x="9825096" y="5509702"/>
            <a:ext cx="3512185" cy="1664970"/>
            <a:chOff x="4088664" y="5509702"/>
            <a:chExt cx="3512185" cy="1664970"/>
          </a:xfrm>
        </p:grpSpPr>
        <p:sp>
          <p:nvSpPr>
            <p:cNvPr id="22" name="object 22"/>
            <p:cNvSpPr/>
            <p:nvPr/>
          </p:nvSpPr>
          <p:spPr>
            <a:xfrm>
              <a:off x="4091556" y="5617787"/>
              <a:ext cx="3509645" cy="1557020"/>
            </a:xfrm>
            <a:custGeom>
              <a:avLst/>
              <a:gdLst/>
              <a:ahLst/>
              <a:cxnLst/>
              <a:rect l="l" t="t" r="r" b="b"/>
              <a:pathLst>
                <a:path w="3509645" h="1557020">
                  <a:moveTo>
                    <a:pt x="1694" y="0"/>
                  </a:moveTo>
                  <a:lnTo>
                    <a:pt x="1694" y="1556882"/>
                  </a:lnTo>
                </a:path>
                <a:path w="3509645" h="1557020">
                  <a:moveTo>
                    <a:pt x="0" y="784556"/>
                  </a:moveTo>
                  <a:lnTo>
                    <a:pt x="3509135" y="784556"/>
                  </a:lnTo>
                </a:path>
                <a:path w="3509645" h="1557020">
                  <a:moveTo>
                    <a:pt x="1194899" y="523978"/>
                  </a:moveTo>
                  <a:lnTo>
                    <a:pt x="1549817" y="109122"/>
                  </a:lnTo>
                </a:path>
              </a:pathLst>
            </a:custGeom>
            <a:ln w="928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132202" y="6327748"/>
              <a:ext cx="155395" cy="159472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4521552" y="5514308"/>
              <a:ext cx="721360" cy="1351915"/>
            </a:xfrm>
            <a:custGeom>
              <a:avLst/>
              <a:gdLst/>
              <a:ahLst/>
              <a:cxnLst/>
              <a:rect l="l" t="t" r="r" b="b"/>
              <a:pathLst>
                <a:path w="721360" h="1351915">
                  <a:moveTo>
                    <a:pt x="185261" y="1351806"/>
                  </a:moveTo>
                  <a:lnTo>
                    <a:pt x="0" y="1057363"/>
                  </a:lnTo>
                </a:path>
                <a:path w="721360" h="1351915">
                  <a:moveTo>
                    <a:pt x="720880" y="365938"/>
                  </a:moveTo>
                  <a:lnTo>
                    <a:pt x="558535" y="0"/>
                  </a:lnTo>
                </a:path>
                <a:path w="721360" h="1351915">
                  <a:moveTo>
                    <a:pt x="613563" y="804311"/>
                  </a:moveTo>
                  <a:lnTo>
                    <a:pt x="428301" y="509867"/>
                  </a:lnTo>
                </a:path>
              </a:pathLst>
            </a:custGeom>
            <a:ln w="928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/>
          <p:nvPr/>
        </p:nvSpPr>
        <p:spPr>
          <a:xfrm>
            <a:off x="5736431" y="8763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5070931" y="8763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0" y="0"/>
                </a:moveTo>
                <a:lnTo>
                  <a:pt x="190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5736431" y="109347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5070931" y="109347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0" y="0"/>
                </a:moveTo>
                <a:lnTo>
                  <a:pt x="190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6612731" y="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1905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6612731" y="116205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14385131" y="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1905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4385131" y="116205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 txBox="1"/>
          <p:nvPr/>
        </p:nvSpPr>
        <p:spPr>
          <a:xfrm>
            <a:off x="9507461" y="1367174"/>
            <a:ext cx="394017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14300"/>
              </a:lnSpc>
              <a:spcBef>
                <a:spcPts val="100"/>
              </a:spcBef>
            </a:pPr>
            <a:r>
              <a:rPr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b="1" spc="30" dirty="0" err="1">
                <a:solidFill>
                  <a:srgbClr val="171514"/>
                </a:solidFill>
                <a:latin typeface="Arial"/>
                <a:cs typeface="Arial"/>
              </a:rPr>
              <a:t>máxima</a:t>
            </a:r>
            <a:r>
              <a:rPr sz="1050" b="1" spc="3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50" b="1" spc="40" dirty="0">
                <a:solidFill>
                  <a:srgbClr val="171514"/>
                </a:solidFill>
                <a:latin typeface="Arial"/>
                <a:cs typeface="Arial"/>
              </a:rPr>
              <a:t>energía </a:t>
            </a:r>
            <a:r>
              <a:rPr sz="1050" b="1" spc="30" dirty="0">
                <a:solidFill>
                  <a:srgbClr val="171514"/>
                </a:solidFill>
                <a:latin typeface="Arial"/>
                <a:cs typeface="Arial"/>
              </a:rPr>
              <a:t>destructiva </a:t>
            </a:r>
            <a:r>
              <a:rPr sz="1050" b="1" spc="35" dirty="0">
                <a:solidFill>
                  <a:srgbClr val="171514"/>
                </a:solidFill>
                <a:latin typeface="Arial"/>
                <a:cs typeface="Arial"/>
              </a:rPr>
              <a:t>dejada </a:t>
            </a:r>
            <a:r>
              <a:rPr sz="1050" b="1" spc="25" dirty="0">
                <a:solidFill>
                  <a:srgbClr val="171514"/>
                </a:solidFill>
                <a:latin typeface="Arial"/>
                <a:cs typeface="Arial"/>
              </a:rPr>
              <a:t>pasar (I</a:t>
            </a:r>
            <a:r>
              <a:rPr sz="850" b="1" spc="25" dirty="0">
                <a:solidFill>
                  <a:srgbClr val="171514"/>
                </a:solidFill>
                <a:latin typeface="Arial"/>
                <a:cs typeface="Arial"/>
              </a:rPr>
              <a:t>2</a:t>
            </a:r>
            <a:r>
              <a:rPr sz="1050" b="1" spc="25" dirty="0">
                <a:solidFill>
                  <a:srgbClr val="171514"/>
                </a:solidFill>
                <a:latin typeface="Arial"/>
                <a:cs typeface="Arial"/>
              </a:rPr>
              <a:t>t)</a:t>
            </a:r>
            <a:r>
              <a:rPr lang="es-ES"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10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medida</a:t>
            </a:r>
            <a:r>
              <a:rPr lang="es-ES" sz="10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10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energía</a:t>
            </a:r>
            <a:r>
              <a:rPr lang="es-ES" sz="10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asociada</a:t>
            </a:r>
            <a:r>
              <a:rPr lang="es-ES" sz="10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10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esta</a:t>
            </a:r>
            <a:r>
              <a:rPr lang="es-ES" sz="10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lang="es-ES" sz="10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10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lang="es-ES" sz="10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capaz</a:t>
            </a:r>
            <a:r>
              <a:rPr lang="es-ES"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producir</a:t>
            </a:r>
            <a:r>
              <a:rPr lang="es-ES"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suficiente</a:t>
            </a:r>
            <a:r>
              <a:rPr lang="es-ES"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calor</a:t>
            </a:r>
            <a:r>
              <a:rPr lang="es-ES"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fundir</a:t>
            </a:r>
            <a:r>
              <a:rPr lang="es-ES"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conductores</a:t>
            </a:r>
            <a:r>
              <a:rPr lang="es-ES"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050" dirty="0">
              <a:latin typeface="Microsoft Sans Serif"/>
              <a:cs typeface="Microsoft Sans Serif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1478103" y="2137531"/>
            <a:ext cx="1480820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Energía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paso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máxima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(I</a:t>
            </a:r>
            <a:r>
              <a:rPr sz="5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2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t)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9507461" y="2203206"/>
            <a:ext cx="62420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+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Dirección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9990332" y="2618390"/>
            <a:ext cx="74676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Ocurre</a:t>
            </a:r>
            <a:r>
              <a:rPr sz="75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sz="7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falla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9703221" y="3001130"/>
            <a:ext cx="94615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0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13527049" y="3057585"/>
            <a:ext cx="29464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Tiempo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9533562" y="3530004"/>
            <a:ext cx="1847214" cy="4324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77900">
              <a:spcBef>
                <a:spcPts val="100"/>
              </a:spcBef>
            </a:pP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normal</a:t>
            </a:r>
            <a:endParaRPr sz="850">
              <a:latin typeface="Microsoft Sans Serif"/>
              <a:cs typeface="Microsoft Sans Serif"/>
            </a:endParaRPr>
          </a:p>
          <a:p>
            <a:pPr>
              <a:spcBef>
                <a:spcPts val="25"/>
              </a:spcBef>
            </a:pPr>
            <a:endParaRPr sz="950">
              <a:latin typeface="Microsoft Sans Serif"/>
              <a:cs typeface="Microsoft Sans Serif"/>
            </a:endParaRPr>
          </a:p>
          <a:p>
            <a:pPr marL="12700"/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-</a:t>
            </a:r>
            <a:r>
              <a:rPr sz="90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Dirección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7311631" y="4410709"/>
            <a:ext cx="18859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b="1" spc="30" dirty="0">
                <a:solidFill>
                  <a:srgbClr val="171514"/>
                </a:solidFill>
                <a:latin typeface="Arial"/>
                <a:cs typeface="Arial"/>
              </a:rPr>
              <a:t>Corriente </a:t>
            </a:r>
            <a:r>
              <a:rPr sz="950" b="1" spc="25" dirty="0">
                <a:solidFill>
                  <a:srgbClr val="171514"/>
                </a:solidFill>
                <a:latin typeface="Arial"/>
                <a:cs typeface="Arial"/>
              </a:rPr>
              <a:t>de </a:t>
            </a:r>
            <a:r>
              <a:rPr sz="950" b="1" spc="20" dirty="0" err="1">
                <a:solidFill>
                  <a:srgbClr val="171514"/>
                </a:solidFill>
                <a:latin typeface="Arial"/>
                <a:cs typeface="Arial"/>
              </a:rPr>
              <a:t>cortocircuito</a:t>
            </a:r>
            <a:r>
              <a:rPr sz="950" b="1" spc="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10" dirty="0" err="1">
                <a:solidFill>
                  <a:srgbClr val="171514"/>
                </a:solidFill>
                <a:latin typeface="Arial"/>
                <a:cs typeface="Arial"/>
              </a:rPr>
              <a:t>en</a:t>
            </a:r>
            <a:r>
              <a:rPr lang="es-ES"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b="1" spc="5" dirty="0">
                <a:solidFill>
                  <a:srgbClr val="171514"/>
                </a:solidFill>
                <a:latin typeface="Arial"/>
                <a:cs typeface="Arial"/>
              </a:rPr>
              <a:t>Circuitos</a:t>
            </a:r>
            <a:r>
              <a:rPr sz="950" b="1" spc="-4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dirty="0" err="1">
                <a:solidFill>
                  <a:srgbClr val="171514"/>
                </a:solidFill>
                <a:latin typeface="Arial"/>
                <a:cs typeface="Arial"/>
              </a:rPr>
              <a:t>Eléctricos</a:t>
            </a:r>
            <a:r>
              <a:rPr sz="950" b="1" spc="-4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15" dirty="0" err="1">
                <a:solidFill>
                  <a:srgbClr val="171514"/>
                </a:solidFill>
                <a:latin typeface="Arial"/>
                <a:cs typeface="Arial"/>
              </a:rPr>
              <a:t>Protegidos</a:t>
            </a:r>
            <a:r>
              <a:rPr lang="es-ES"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50" dirty="0">
              <a:latin typeface="Microsoft Sans Serif"/>
              <a:cs typeface="Microsoft Sans Serif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9507563" y="4638040"/>
            <a:ext cx="581088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dispositivo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sobrecorriente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apropiadamente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aplicado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abrirá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circuito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rápidamente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lim</a:t>
            </a:r>
            <a:endParaRPr sz="900" dirty="0">
              <a:latin typeface="Microsoft Sans Serif"/>
              <a:cs typeface="Microsoft Sans Serif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9507460" y="4820919"/>
            <a:ext cx="3274060" cy="127470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PAGS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)</a:t>
            </a:r>
            <a:r>
              <a:rPr lang="es-ES"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energía</a:t>
            </a:r>
            <a:r>
              <a:rPr lang="es-ES"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(YO</a:t>
            </a:r>
            <a:r>
              <a:rPr sz="7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2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t)</a:t>
            </a:r>
            <a:r>
              <a:rPr lang="es-ES"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00" dirty="0">
              <a:latin typeface="Microsoft Sans Serif"/>
              <a:cs typeface="Microsoft Sans Serif"/>
            </a:endParaRPr>
          </a:p>
          <a:p>
            <a:pPr>
              <a:spcBef>
                <a:spcPts val="20"/>
              </a:spcBef>
            </a:pPr>
            <a:endParaRPr sz="1200" dirty="0">
              <a:latin typeface="Microsoft Sans Serif"/>
              <a:cs typeface="Microsoft Sans Serif"/>
            </a:endParaRPr>
          </a:p>
          <a:p>
            <a:pPr marL="839469">
              <a:spcBef>
                <a:spcPts val="5"/>
              </a:spcBef>
            </a:pP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Pico</a:t>
            </a:r>
            <a:r>
              <a:rPr sz="10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0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paso</a:t>
            </a:r>
            <a:endParaRPr sz="1000" dirty="0">
              <a:latin typeface="Microsoft Sans Serif"/>
              <a:cs typeface="Microsoft Sans Serif"/>
            </a:endParaRPr>
          </a:p>
          <a:p>
            <a:pPr marL="949960">
              <a:lnSpc>
                <a:spcPts val="810"/>
              </a:lnSpc>
              <a:spcBef>
                <a:spcPts val="284"/>
              </a:spcBef>
            </a:pP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actual</a:t>
            </a:r>
            <a:r>
              <a:rPr sz="750" spc="-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(yo</a:t>
            </a:r>
            <a:r>
              <a:rPr sz="4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pags</a:t>
            </a:r>
            <a:r>
              <a:rPr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)</a:t>
            </a:r>
            <a:endParaRPr sz="750" dirty="0">
              <a:latin typeface="Microsoft Sans Serif"/>
              <a:cs typeface="Microsoft Sans Serif"/>
            </a:endParaRPr>
          </a:p>
          <a:p>
            <a:pPr marL="12700">
              <a:lnSpc>
                <a:spcPts val="930"/>
              </a:lnSpc>
            </a:pPr>
            <a:r>
              <a:rPr sz="8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+</a:t>
            </a:r>
            <a:r>
              <a:rPr sz="85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Dirección</a:t>
            </a:r>
            <a:endParaRPr sz="850" dirty="0">
              <a:latin typeface="Microsoft Sans Serif"/>
              <a:cs typeface="Microsoft Sans Serif"/>
            </a:endParaRPr>
          </a:p>
          <a:p>
            <a:pPr marL="1892935">
              <a:spcBef>
                <a:spcPts val="260"/>
              </a:spcBef>
            </a:pP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Energía</a:t>
            </a:r>
            <a:r>
              <a:rPr sz="8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paso</a:t>
            </a:r>
            <a:r>
              <a:rPr sz="8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máxima</a:t>
            </a:r>
            <a:r>
              <a:rPr sz="8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(I</a:t>
            </a:r>
            <a:r>
              <a:rPr sz="4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2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t)</a:t>
            </a:r>
            <a:endParaRPr sz="800" dirty="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1100" dirty="0">
              <a:latin typeface="Microsoft Sans Serif"/>
              <a:cs typeface="Microsoft Sans Serif"/>
            </a:endParaRPr>
          </a:p>
          <a:p>
            <a:pPr marL="427990">
              <a:spcBef>
                <a:spcPts val="675"/>
              </a:spcBef>
            </a:pPr>
            <a:r>
              <a:rPr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Ocurre</a:t>
            </a:r>
            <a:r>
              <a:rPr sz="7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sz="7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falla</a:t>
            </a:r>
            <a:endParaRPr sz="700" dirty="0">
              <a:latin typeface="Microsoft Sans Serif"/>
              <a:cs typeface="Microsoft Sans Serif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9642835" y="6290163"/>
            <a:ext cx="102235" cy="1744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0</a:t>
            </a:r>
            <a:endParaRPr sz="1050">
              <a:latin typeface="Microsoft Sans Serif"/>
              <a:cs typeface="Microsoft Sans Serif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13387807" y="6347313"/>
            <a:ext cx="29464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Tiempo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9523446" y="6818397"/>
            <a:ext cx="1791335" cy="51498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72185">
              <a:spcBef>
                <a:spcPts val="100"/>
              </a:spcBef>
            </a:pP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sz="80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normal</a:t>
            </a:r>
            <a:endParaRPr sz="8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1100">
              <a:latin typeface="Microsoft Sans Serif"/>
              <a:cs typeface="Microsoft Sans Serif"/>
            </a:endParaRPr>
          </a:p>
          <a:p>
            <a:pPr marL="12700">
              <a:spcBef>
                <a:spcPts val="625"/>
              </a:spcBef>
            </a:pP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-</a:t>
            </a:r>
            <a:r>
              <a:rPr sz="85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Dirección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7311632" y="7630159"/>
            <a:ext cx="81597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b="1" spc="25" dirty="0" err="1">
                <a:solidFill>
                  <a:srgbClr val="171514"/>
                </a:solidFill>
                <a:latin typeface="Arial"/>
                <a:cs typeface="Arial"/>
              </a:rPr>
              <a:t>Artículo</a:t>
            </a:r>
            <a:r>
              <a:rPr sz="10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00" b="1" spc="15" dirty="0">
                <a:solidFill>
                  <a:srgbClr val="171514"/>
                </a:solidFill>
                <a:latin typeface="Arial"/>
                <a:cs typeface="Arial"/>
              </a:rPr>
              <a:t>240</a:t>
            </a:r>
            <a:r>
              <a:rPr lang="es-ES"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000" dirty="0">
              <a:latin typeface="Microsoft Sans Serif"/>
              <a:cs typeface="Microsoft Sans Serif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9507411" y="7588376"/>
            <a:ext cx="4159885" cy="573234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2700" marR="5080" indent="-635">
              <a:lnSpc>
                <a:spcPct val="150000"/>
              </a:lnSpc>
              <a:spcBef>
                <a:spcPts val="150"/>
              </a:spcBef>
            </a:pPr>
            <a:r>
              <a:rPr sz="8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Artículo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240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i="1" spc="15" dirty="0" err="1">
                <a:solidFill>
                  <a:srgbClr val="171514"/>
                </a:solidFill>
                <a:latin typeface="Trebuchet MS"/>
                <a:cs typeface="Trebuchet MS"/>
              </a:rPr>
              <a:t>Comité</a:t>
            </a:r>
            <a:r>
              <a:rPr sz="800" i="1" spc="3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00" i="1" dirty="0">
                <a:solidFill>
                  <a:srgbClr val="171514"/>
                </a:solidFill>
                <a:latin typeface="Trebuchet MS"/>
                <a:cs typeface="Trebuchet MS"/>
              </a:rPr>
              <a:t>ejecutivo</a:t>
            </a:r>
            <a:r>
              <a:rPr sz="800" i="1" spc="4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00" i="1" spc="20" dirty="0" err="1">
                <a:solidFill>
                  <a:srgbClr val="171514"/>
                </a:solidFill>
                <a:latin typeface="Trebuchet MS"/>
                <a:cs typeface="Trebuchet MS"/>
              </a:rPr>
              <a:t>nacional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®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cubre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requisitos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sobrecorriente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19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uso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dispositivos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sobre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prevenir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daños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conductores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equipo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Usted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animado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familiarizarse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este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material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  </a:t>
            </a:r>
            <a:endParaRPr sz="800" dirty="0">
              <a:latin typeface="Microsoft Sans Serif"/>
              <a:cs typeface="Microsoft Sans Serif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13747945" y="10349634"/>
            <a:ext cx="11303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3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360567" y="3237572"/>
            <a:ext cx="3383279" cy="0"/>
          </a:xfrm>
          <a:custGeom>
            <a:avLst/>
            <a:gdLst/>
            <a:ahLst/>
            <a:cxnLst/>
            <a:rect l="l" t="t" r="r" b="b"/>
            <a:pathLst>
              <a:path w="3383279">
                <a:moveTo>
                  <a:pt x="0" y="0"/>
                </a:moveTo>
                <a:lnTo>
                  <a:pt x="695629" y="0"/>
                </a:lnTo>
              </a:path>
              <a:path w="3383279">
                <a:moveTo>
                  <a:pt x="695629" y="0"/>
                </a:moveTo>
                <a:lnTo>
                  <a:pt x="1316024" y="0"/>
                </a:lnTo>
              </a:path>
              <a:path w="3383279">
                <a:moveTo>
                  <a:pt x="1316024" y="0"/>
                </a:moveTo>
                <a:lnTo>
                  <a:pt x="2201824" y="0"/>
                </a:lnTo>
              </a:path>
              <a:path w="3383279">
                <a:moveTo>
                  <a:pt x="2201824" y="0"/>
                </a:moveTo>
                <a:lnTo>
                  <a:pt x="3382899" y="0"/>
                </a:lnTo>
              </a:path>
            </a:pathLst>
          </a:custGeom>
          <a:ln w="9525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9355803" y="4027798"/>
          <a:ext cx="3382644" cy="46612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953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03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858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811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689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400" b="1" spc="10" dirty="0">
                          <a:solidFill>
                            <a:srgbClr val="171514"/>
                          </a:solidFill>
                          <a:latin typeface="Arial"/>
                          <a:cs typeface="Arial"/>
                        </a:rPr>
                        <a:t>Tamaño</a:t>
                      </a:r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R w="9525">
                      <a:solidFill>
                        <a:srgbClr val="231F20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537845">
                        <a:lnSpc>
                          <a:spcPct val="100000"/>
                        </a:lnSpc>
                      </a:pPr>
                      <a:r>
                        <a:rPr sz="550" b="1" dirty="0">
                          <a:solidFill>
                            <a:srgbClr val="171514"/>
                          </a:solidFill>
                          <a:latin typeface="Arial"/>
                          <a:cs typeface="Arial"/>
                        </a:rPr>
                        <a:t>Clasificación</a:t>
                      </a:r>
                      <a:r>
                        <a:rPr sz="550" b="1" spc="-10" dirty="0">
                          <a:solidFill>
                            <a:srgbClr val="171514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550" b="1" spc="15" dirty="0">
                          <a:solidFill>
                            <a:srgbClr val="171514"/>
                          </a:solidFill>
                          <a:latin typeface="Arial"/>
                          <a:cs typeface="Arial"/>
                        </a:rPr>
                        <a:t>de</a:t>
                      </a:r>
                      <a:r>
                        <a:rPr sz="550" b="1" spc="-10" dirty="0">
                          <a:solidFill>
                            <a:srgbClr val="171514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550" b="1" spc="30" dirty="0">
                          <a:solidFill>
                            <a:srgbClr val="171514"/>
                          </a:solidFill>
                          <a:latin typeface="Arial"/>
                          <a:cs typeface="Arial"/>
                        </a:rPr>
                        <a:t>temperatura</a:t>
                      </a:r>
                      <a:r>
                        <a:rPr sz="550" b="1" spc="-10" dirty="0">
                          <a:solidFill>
                            <a:srgbClr val="171514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550" b="1" spc="15" dirty="0">
                          <a:solidFill>
                            <a:srgbClr val="171514"/>
                          </a:solidFill>
                          <a:latin typeface="Arial"/>
                          <a:cs typeface="Arial"/>
                        </a:rPr>
                        <a:t>del</a:t>
                      </a:r>
                      <a:r>
                        <a:rPr sz="550" b="1" spc="-5" dirty="0">
                          <a:solidFill>
                            <a:srgbClr val="171514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550" b="1" spc="10" dirty="0">
                          <a:solidFill>
                            <a:srgbClr val="171514"/>
                          </a:solidFill>
                          <a:latin typeface="Arial"/>
                          <a:cs typeface="Arial"/>
                        </a:rPr>
                        <a:t>conductor</a:t>
                      </a:r>
                      <a:endParaRPr sz="550">
                        <a:latin typeface="Arial"/>
                        <a:cs typeface="Arial"/>
                      </a:endParaRPr>
                    </a:p>
                  </a:txBody>
                  <a:tcPr marL="0" marR="0" marT="1905" marB="0">
                    <a:lnL w="9525">
                      <a:solidFill>
                        <a:srgbClr val="231F20"/>
                      </a:solidFill>
                      <a:prstDash val="solid"/>
                    </a:lnL>
                    <a:lnT w="317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4325"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marL="158115">
                        <a:lnSpc>
                          <a:spcPct val="100000"/>
                        </a:lnSpc>
                      </a:pPr>
                      <a:r>
                        <a:rPr sz="750" b="1" dirty="0">
                          <a:solidFill>
                            <a:srgbClr val="171514"/>
                          </a:solidFill>
                          <a:latin typeface="Arial"/>
                          <a:cs typeface="Arial"/>
                        </a:rPr>
                        <a:t>AWG</a:t>
                      </a:r>
                      <a:r>
                        <a:rPr sz="750" b="1" spc="-15" dirty="0">
                          <a:solidFill>
                            <a:srgbClr val="171514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750" b="1" dirty="0">
                          <a:solidFill>
                            <a:srgbClr val="171514"/>
                          </a:solidFill>
                          <a:latin typeface="Arial"/>
                          <a:cs typeface="Arial"/>
                        </a:rPr>
                        <a:t>o</a:t>
                      </a:r>
                      <a:endParaRPr sz="750">
                        <a:latin typeface="Arial"/>
                        <a:cs typeface="Arial"/>
                      </a:endParaRPr>
                    </a:p>
                    <a:p>
                      <a:pPr marL="213995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700" b="1" spc="20" dirty="0">
                          <a:solidFill>
                            <a:srgbClr val="171514"/>
                          </a:solidFill>
                          <a:latin typeface="Arial"/>
                          <a:cs typeface="Arial"/>
                        </a:rPr>
                        <a:t>kcmil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066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800" b="1" spc="-10" dirty="0">
                          <a:solidFill>
                            <a:srgbClr val="171514"/>
                          </a:solidFill>
                          <a:latin typeface="Arial"/>
                          <a:cs typeface="Arial"/>
                        </a:rPr>
                        <a:t>60ºC</a:t>
                      </a:r>
                      <a:endParaRPr sz="800">
                        <a:latin typeface="Arial"/>
                        <a:cs typeface="Arial"/>
                      </a:endParaRPr>
                    </a:p>
                    <a:p>
                      <a:pPr marL="144780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750" b="1" dirty="0">
                          <a:solidFill>
                            <a:srgbClr val="171514"/>
                          </a:solidFill>
                          <a:latin typeface="Arial"/>
                          <a:cs typeface="Arial"/>
                        </a:rPr>
                        <a:t>(140ºF)</a:t>
                      </a:r>
                      <a:endParaRPr sz="75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800" b="1" spc="-10" dirty="0">
                          <a:solidFill>
                            <a:srgbClr val="171514"/>
                          </a:solidFill>
                          <a:latin typeface="Arial"/>
                          <a:cs typeface="Arial"/>
                        </a:rPr>
                        <a:t>75ºC</a:t>
                      </a:r>
                      <a:endParaRPr sz="800">
                        <a:latin typeface="Arial"/>
                        <a:cs typeface="Arial"/>
                      </a:endParaRPr>
                    </a:p>
                    <a:p>
                      <a:pPr marR="5715" algn="ctr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750" b="1" dirty="0">
                          <a:solidFill>
                            <a:srgbClr val="171514"/>
                          </a:solidFill>
                          <a:latin typeface="Arial"/>
                          <a:cs typeface="Arial"/>
                        </a:rPr>
                        <a:t>(167ºF)</a:t>
                      </a:r>
                      <a:endParaRPr sz="75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"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800" b="1" spc="-10" dirty="0">
                          <a:solidFill>
                            <a:srgbClr val="171514"/>
                          </a:solidFill>
                          <a:latin typeface="Arial"/>
                          <a:cs typeface="Arial"/>
                        </a:rPr>
                        <a:t>90ºC</a:t>
                      </a:r>
                      <a:endParaRPr sz="800">
                        <a:latin typeface="Arial"/>
                        <a:cs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750" b="1" dirty="0">
                          <a:solidFill>
                            <a:srgbClr val="171514"/>
                          </a:solidFill>
                          <a:latin typeface="Arial"/>
                          <a:cs typeface="Arial"/>
                        </a:rPr>
                        <a:t>(194ºF)</a:t>
                      </a:r>
                      <a:endParaRPr sz="75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9525">
                      <a:solidFill>
                        <a:srgbClr val="231F20"/>
                      </a:solidFill>
                      <a:prstDash val="solid"/>
                    </a:lnL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02144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" marR="284480">
                        <a:lnSpc>
                          <a:spcPct val="106700"/>
                        </a:lnSpc>
                        <a:spcBef>
                          <a:spcPts val="215"/>
                        </a:spcBef>
                      </a:pPr>
                      <a:r>
                        <a:rPr sz="750" b="1" spc="-5" dirty="0">
                          <a:solidFill>
                            <a:srgbClr val="171514"/>
                          </a:solidFill>
                          <a:latin typeface="Arial"/>
                          <a:cs typeface="Arial"/>
                        </a:rPr>
                        <a:t>Tipos </a:t>
                      </a:r>
                      <a:r>
                        <a:rPr sz="750" b="1" dirty="0">
                          <a:solidFill>
                            <a:srgbClr val="171514"/>
                          </a:solidFill>
                          <a:latin typeface="Arial"/>
                          <a:cs typeface="Arial"/>
                        </a:rPr>
                        <a:t> TW,</a:t>
                      </a:r>
                      <a:r>
                        <a:rPr sz="750" b="1" spc="-15" dirty="0">
                          <a:solidFill>
                            <a:srgbClr val="171514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750" b="1" dirty="0">
                          <a:solidFill>
                            <a:srgbClr val="171514"/>
                          </a:solidFill>
                          <a:latin typeface="Arial"/>
                          <a:cs typeface="Arial"/>
                        </a:rPr>
                        <a:t>UF</a:t>
                      </a:r>
                      <a:endParaRPr sz="750">
                        <a:latin typeface="Arial"/>
                        <a:cs typeface="Arial"/>
                      </a:endParaRPr>
                    </a:p>
                  </a:txBody>
                  <a:tcPr marL="0" marR="0" marT="2730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5720" marR="235585">
                        <a:lnSpc>
                          <a:spcPct val="105600"/>
                        </a:lnSpc>
                        <a:spcBef>
                          <a:spcPts val="225"/>
                        </a:spcBef>
                      </a:pPr>
                      <a:r>
                        <a:rPr sz="750" b="1" dirty="0">
                          <a:solidFill>
                            <a:srgbClr val="171514"/>
                          </a:solidFill>
                          <a:latin typeface="Arial"/>
                          <a:cs typeface="Arial"/>
                        </a:rPr>
                        <a:t>Tipos</a:t>
                      </a:r>
                      <a:r>
                        <a:rPr sz="750" b="1" spc="-15" dirty="0">
                          <a:solidFill>
                            <a:srgbClr val="171514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750" b="1" dirty="0">
                          <a:solidFill>
                            <a:srgbClr val="171514"/>
                          </a:solidFill>
                          <a:latin typeface="Arial"/>
                          <a:cs typeface="Arial"/>
                        </a:rPr>
                        <a:t>FEPW,  </a:t>
                      </a:r>
                      <a:r>
                        <a:rPr sz="750" b="1" spc="-5" dirty="0">
                          <a:solidFill>
                            <a:srgbClr val="171514"/>
                          </a:solidFill>
                          <a:latin typeface="Arial"/>
                          <a:cs typeface="Arial"/>
                        </a:rPr>
                        <a:t>RH, </a:t>
                      </a:r>
                      <a:r>
                        <a:rPr sz="750" b="1" dirty="0">
                          <a:solidFill>
                            <a:srgbClr val="171514"/>
                          </a:solidFill>
                          <a:latin typeface="Arial"/>
                          <a:cs typeface="Arial"/>
                        </a:rPr>
                        <a:t>RHW, </a:t>
                      </a:r>
                      <a:r>
                        <a:rPr sz="750" b="1" spc="5" dirty="0">
                          <a:solidFill>
                            <a:srgbClr val="171514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750" b="1" spc="10" dirty="0">
                          <a:solidFill>
                            <a:srgbClr val="171514"/>
                          </a:solidFill>
                          <a:latin typeface="Arial"/>
                          <a:cs typeface="Arial"/>
                        </a:rPr>
                        <a:t>THH, THH, </a:t>
                      </a:r>
                      <a:r>
                        <a:rPr sz="750" b="1" spc="15" dirty="0">
                          <a:solidFill>
                            <a:srgbClr val="171514"/>
                          </a:solidFill>
                          <a:latin typeface="Arial"/>
                          <a:cs typeface="Arial"/>
                        </a:rPr>
                        <a:t> THWN, </a:t>
                      </a:r>
                      <a:r>
                        <a:rPr sz="750" b="1" spc="20" dirty="0">
                          <a:solidFill>
                            <a:srgbClr val="171514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750" b="1" dirty="0">
                          <a:solidFill>
                            <a:srgbClr val="171514"/>
                          </a:solidFill>
                          <a:latin typeface="Arial"/>
                          <a:cs typeface="Arial"/>
                        </a:rPr>
                        <a:t>XHHW,</a:t>
                      </a:r>
                      <a:r>
                        <a:rPr sz="750" b="1" spc="-15" dirty="0">
                          <a:solidFill>
                            <a:srgbClr val="171514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750" b="1" dirty="0">
                          <a:solidFill>
                            <a:srgbClr val="171514"/>
                          </a:solidFill>
                          <a:latin typeface="Arial"/>
                          <a:cs typeface="Arial"/>
                        </a:rPr>
                        <a:t>USO,  </a:t>
                      </a:r>
                      <a:r>
                        <a:rPr sz="800" b="1" spc="-5" dirty="0">
                          <a:solidFill>
                            <a:srgbClr val="171514"/>
                          </a:solidFill>
                          <a:latin typeface="Arial"/>
                          <a:cs typeface="Arial"/>
                        </a:rPr>
                        <a:t>ZW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857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5720" marR="414020">
                        <a:lnSpc>
                          <a:spcPct val="106700"/>
                        </a:lnSpc>
                        <a:spcBef>
                          <a:spcPts val="215"/>
                        </a:spcBef>
                      </a:pPr>
                      <a:r>
                        <a:rPr sz="750" b="1" spc="-5" dirty="0">
                          <a:solidFill>
                            <a:srgbClr val="171514"/>
                          </a:solidFill>
                          <a:latin typeface="Arial"/>
                          <a:cs typeface="Arial"/>
                        </a:rPr>
                        <a:t>Tipos </a:t>
                      </a:r>
                      <a:r>
                        <a:rPr sz="750" b="1" spc="-40" dirty="0">
                          <a:solidFill>
                            <a:srgbClr val="171514"/>
                          </a:solidFill>
                          <a:latin typeface="Arial"/>
                          <a:cs typeface="Arial"/>
                        </a:rPr>
                        <a:t>TBS,SA, </a:t>
                      </a:r>
                      <a:r>
                        <a:rPr sz="750" b="1" spc="-35" dirty="0">
                          <a:solidFill>
                            <a:srgbClr val="171514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750" b="1" dirty="0">
                          <a:solidFill>
                            <a:srgbClr val="171514"/>
                          </a:solidFill>
                          <a:latin typeface="Arial"/>
                          <a:cs typeface="Arial"/>
                        </a:rPr>
                        <a:t>SIS,</a:t>
                      </a:r>
                      <a:r>
                        <a:rPr sz="750" b="1" spc="-15" dirty="0">
                          <a:solidFill>
                            <a:srgbClr val="171514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750" b="1" dirty="0">
                          <a:solidFill>
                            <a:srgbClr val="171514"/>
                          </a:solidFill>
                          <a:latin typeface="Arial"/>
                          <a:cs typeface="Arial"/>
                        </a:rPr>
                        <a:t>FEP,</a:t>
                      </a:r>
                      <a:r>
                        <a:rPr sz="750" b="1" spc="-15" dirty="0">
                          <a:solidFill>
                            <a:srgbClr val="171514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750" b="1" dirty="0">
                          <a:solidFill>
                            <a:srgbClr val="171514"/>
                          </a:solidFill>
                          <a:latin typeface="Arial"/>
                          <a:cs typeface="Arial"/>
                        </a:rPr>
                        <a:t>FEPB,  </a:t>
                      </a:r>
                      <a:r>
                        <a:rPr sz="750" b="1" spc="55" dirty="0">
                          <a:solidFill>
                            <a:srgbClr val="171514"/>
                          </a:solidFill>
                          <a:latin typeface="Arial"/>
                          <a:cs typeface="Arial"/>
                        </a:rPr>
                        <a:t>MI,</a:t>
                      </a:r>
                      <a:r>
                        <a:rPr sz="750" b="1" spc="-45" dirty="0">
                          <a:solidFill>
                            <a:srgbClr val="171514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750" b="1" spc="5" dirty="0">
                          <a:solidFill>
                            <a:srgbClr val="171514"/>
                          </a:solidFill>
                          <a:latin typeface="Arial"/>
                          <a:cs typeface="Arial"/>
                        </a:rPr>
                        <a:t>RHH,</a:t>
                      </a:r>
                      <a:r>
                        <a:rPr sz="750" b="1" spc="-45" dirty="0">
                          <a:solidFill>
                            <a:srgbClr val="171514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750" b="1" spc="-5" dirty="0">
                          <a:solidFill>
                            <a:srgbClr val="171514"/>
                          </a:solidFill>
                          <a:latin typeface="Arial"/>
                          <a:cs typeface="Arial"/>
                        </a:rPr>
                        <a:t>RHW- </a:t>
                      </a:r>
                      <a:r>
                        <a:rPr sz="750" b="1" spc="-190" dirty="0">
                          <a:solidFill>
                            <a:srgbClr val="171514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750" b="1" spc="10" dirty="0">
                          <a:solidFill>
                            <a:srgbClr val="171514"/>
                          </a:solidFill>
                          <a:latin typeface="Arial"/>
                          <a:cs typeface="Arial"/>
                        </a:rPr>
                        <a:t>2,THN,THHW, </a:t>
                      </a:r>
                      <a:r>
                        <a:rPr sz="750" b="1" spc="15" dirty="0">
                          <a:solidFill>
                            <a:srgbClr val="171514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750" b="1" spc="10" dirty="0">
                          <a:solidFill>
                            <a:srgbClr val="171514"/>
                          </a:solidFill>
                          <a:latin typeface="Arial"/>
                          <a:cs typeface="Arial"/>
                        </a:rPr>
                        <a:t>THW-2,THWN- </a:t>
                      </a:r>
                      <a:r>
                        <a:rPr sz="750" b="1" spc="15" dirty="0">
                          <a:solidFill>
                            <a:srgbClr val="171514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750" b="1" spc="5" dirty="0">
                          <a:solidFill>
                            <a:srgbClr val="171514"/>
                          </a:solidFill>
                          <a:latin typeface="Arial"/>
                          <a:cs typeface="Arial"/>
                        </a:rPr>
                        <a:t>2, </a:t>
                      </a:r>
                      <a:r>
                        <a:rPr sz="750" b="1" spc="-10" dirty="0">
                          <a:solidFill>
                            <a:srgbClr val="171514"/>
                          </a:solidFill>
                          <a:latin typeface="Arial"/>
                          <a:cs typeface="Arial"/>
                        </a:rPr>
                        <a:t>USO-2, </a:t>
                      </a:r>
                      <a:r>
                        <a:rPr sz="750" b="1" spc="15" dirty="0">
                          <a:solidFill>
                            <a:srgbClr val="171514"/>
                          </a:solidFill>
                          <a:latin typeface="Arial"/>
                          <a:cs typeface="Arial"/>
                        </a:rPr>
                        <a:t>XHH, </a:t>
                      </a:r>
                      <a:r>
                        <a:rPr sz="750" b="1" spc="-195" dirty="0">
                          <a:solidFill>
                            <a:srgbClr val="171514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750" b="1" spc="15" dirty="0">
                          <a:solidFill>
                            <a:srgbClr val="171514"/>
                          </a:solidFill>
                          <a:latin typeface="Arial"/>
                          <a:cs typeface="Arial"/>
                        </a:rPr>
                        <a:t>XHHW, </a:t>
                      </a:r>
                      <a:r>
                        <a:rPr sz="750" b="1" spc="10" dirty="0">
                          <a:solidFill>
                            <a:srgbClr val="171514"/>
                          </a:solidFill>
                          <a:latin typeface="Arial"/>
                          <a:cs typeface="Arial"/>
                        </a:rPr>
                        <a:t>XHHW- </a:t>
                      </a:r>
                      <a:r>
                        <a:rPr sz="750" b="1" spc="-195" dirty="0">
                          <a:solidFill>
                            <a:srgbClr val="171514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750" b="1" spc="5" dirty="0">
                          <a:solidFill>
                            <a:srgbClr val="171514"/>
                          </a:solidFill>
                          <a:latin typeface="Arial"/>
                          <a:cs typeface="Arial"/>
                        </a:rPr>
                        <a:t>2,</a:t>
                      </a:r>
                      <a:r>
                        <a:rPr sz="750" b="1" spc="-20" dirty="0">
                          <a:solidFill>
                            <a:srgbClr val="171514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750" b="1" spc="-5" dirty="0">
                          <a:solidFill>
                            <a:srgbClr val="171514"/>
                          </a:solidFill>
                          <a:latin typeface="Arial"/>
                          <a:cs typeface="Arial"/>
                        </a:rPr>
                        <a:t>ZW-2</a:t>
                      </a:r>
                      <a:endParaRPr sz="750">
                        <a:latin typeface="Arial"/>
                        <a:cs typeface="Arial"/>
                      </a:endParaRPr>
                    </a:p>
                  </a:txBody>
                  <a:tcPr marL="0" marR="0" marT="27305" marB="0">
                    <a:lnL w="9525">
                      <a:solidFill>
                        <a:srgbClr val="231F20"/>
                      </a:solidFill>
                      <a:prstDash val="solid"/>
                    </a:lnL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907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R="70485" algn="ctr">
                        <a:lnSpc>
                          <a:spcPct val="100000"/>
                        </a:lnSpc>
                        <a:spcBef>
                          <a:spcPts val="575"/>
                        </a:spcBef>
                      </a:pPr>
                      <a:r>
                        <a:rPr sz="750" b="1" spc="-45" dirty="0">
                          <a:solidFill>
                            <a:srgbClr val="171514"/>
                          </a:solidFill>
                          <a:latin typeface="Arial"/>
                          <a:cs typeface="Arial"/>
                        </a:rPr>
                        <a:t>COBRE</a:t>
                      </a:r>
                      <a:endParaRPr sz="750">
                        <a:latin typeface="Arial"/>
                        <a:cs typeface="Arial"/>
                      </a:endParaRPr>
                    </a:p>
                  </a:txBody>
                  <a:tcPr marL="0" marR="0" marT="73025" marB="0">
                    <a:lnL w="9525">
                      <a:solidFill>
                        <a:srgbClr val="231F20"/>
                      </a:solidFill>
                      <a:prstDash val="solid"/>
                    </a:lnL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9778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marL="48260" algn="ctr">
                        <a:lnSpc>
                          <a:spcPct val="100000"/>
                        </a:lnSpc>
                      </a:pPr>
                      <a:r>
                        <a:rPr sz="8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6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  <a:p>
                      <a:pPr marL="47625" algn="ctr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8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4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  <a:p>
                      <a:pPr marL="48260" algn="ctr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8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2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  <a:p>
                      <a:pPr marL="45085" algn="ctr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8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0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8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—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  <a:p>
                      <a:pPr marL="253365" marR="242570" indent="-3810" algn="ctr">
                        <a:lnSpc>
                          <a:spcPct val="148800"/>
                        </a:lnSpc>
                      </a:pPr>
                      <a:r>
                        <a:rPr sz="800" spc="33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— </a:t>
                      </a:r>
                      <a:r>
                        <a:rPr sz="800" spc="-2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20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  <a:p>
                      <a:pPr marL="3175" algn="ctr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800" spc="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25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  <a:p>
                      <a:pPr marL="3175" algn="ctr">
                        <a:lnSpc>
                          <a:spcPct val="100000"/>
                        </a:lnSpc>
                        <a:spcBef>
                          <a:spcPts val="465"/>
                        </a:spcBef>
                      </a:pPr>
                      <a:r>
                        <a:rPr sz="800" spc="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30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  <a:p>
                      <a:pPr marL="3175" algn="ctr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800" spc="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40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8100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8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—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  <a:p>
                      <a:pPr marL="386080" marR="375285" indent="-3810" algn="ctr">
                        <a:lnSpc>
                          <a:spcPct val="148800"/>
                        </a:lnSpc>
                      </a:pPr>
                      <a:r>
                        <a:rPr sz="800" spc="33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— </a:t>
                      </a:r>
                      <a:r>
                        <a:rPr sz="800" spc="-2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20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  <a:p>
                      <a:pPr marL="3175" algn="ctr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800" spc="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25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  <a:p>
                      <a:pPr marL="3175" algn="ctr">
                        <a:lnSpc>
                          <a:spcPct val="100000"/>
                        </a:lnSpc>
                        <a:spcBef>
                          <a:spcPts val="465"/>
                        </a:spcBef>
                      </a:pPr>
                      <a:r>
                        <a:rPr sz="800" spc="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35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  <a:p>
                      <a:pPr marL="3175" algn="ctr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800" spc="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50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8100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7150"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8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4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7620" algn="ctr">
                        <a:lnSpc>
                          <a:spcPct val="100000"/>
                        </a:lnSpc>
                        <a:spcBef>
                          <a:spcPts val="630"/>
                        </a:spcBef>
                      </a:pPr>
                      <a:r>
                        <a:rPr sz="800" spc="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25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  <a:p>
                      <a:pPr marL="7620" algn="ctr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800" spc="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30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  <a:p>
                      <a:pPr marL="7620" algn="ctr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800" spc="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40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  <a:p>
                      <a:pPr marL="7620" algn="ctr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800" spc="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55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8100" marB="0">
                    <a:lnL w="9525">
                      <a:solidFill>
                        <a:srgbClr val="231F20"/>
                      </a:solidFill>
                      <a:prstDash val="solid"/>
                    </a:lnL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0728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8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6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8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4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8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3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8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2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8575" marB="0"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2570" algn="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800" spc="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55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  <a:p>
                      <a:pPr marR="242570" algn="r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800" spc="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70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  <a:p>
                      <a:pPr marR="243840" algn="r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8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5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  <a:p>
                      <a:pPr marR="242570" algn="r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800" spc="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95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  <a:p>
                      <a:pPr marR="225425" algn="r">
                        <a:lnSpc>
                          <a:spcPct val="100000"/>
                        </a:lnSpc>
                        <a:spcBef>
                          <a:spcPts val="465"/>
                        </a:spcBef>
                      </a:pPr>
                      <a:r>
                        <a:rPr sz="8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0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857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L="38608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3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sesenta</a:t>
                      </a:r>
                      <a:r>
                        <a:rPr sz="30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3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y</a:t>
                      </a:r>
                      <a:r>
                        <a:rPr sz="30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3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cinco</a:t>
                      </a:r>
                      <a:endParaRPr sz="300">
                        <a:latin typeface="Microsoft Sans Serif"/>
                        <a:cs typeface="Microsoft Sans Serif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450">
                        <a:latin typeface="Times New Roman"/>
                        <a:cs typeface="Times New Roman"/>
                      </a:endParaRPr>
                    </a:p>
                    <a:p>
                      <a:pPr marL="57785" algn="ctr">
                        <a:lnSpc>
                          <a:spcPct val="100000"/>
                        </a:lnSpc>
                      </a:pPr>
                      <a:r>
                        <a:rPr sz="8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5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  <a:p>
                      <a:pPr marL="49530" algn="ctr">
                        <a:lnSpc>
                          <a:spcPct val="100000"/>
                        </a:lnSpc>
                        <a:spcBef>
                          <a:spcPts val="465"/>
                        </a:spcBef>
                      </a:pPr>
                      <a:r>
                        <a:rPr sz="800" spc="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00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  <a:p>
                      <a:pPr marL="97790" algn="ctr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8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5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  <a:p>
                      <a:pPr marL="53975" algn="ctr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800" spc="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30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20700" algn="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800" spc="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75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  <a:p>
                      <a:pPr marR="520700" algn="r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800" spc="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95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  <a:p>
                      <a:pPr marR="503555" algn="r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8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0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  <a:p>
                      <a:pPr marR="494665" algn="r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800" spc="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30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  <a:p>
                      <a:pPr marR="494665" algn="r">
                        <a:lnSpc>
                          <a:spcPct val="100000"/>
                        </a:lnSpc>
                        <a:spcBef>
                          <a:spcPts val="465"/>
                        </a:spcBef>
                      </a:pPr>
                      <a:r>
                        <a:rPr sz="800" spc="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50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8575" marB="0">
                    <a:lnL w="9525">
                      <a:solidFill>
                        <a:srgbClr val="231F20"/>
                      </a:solidFill>
                      <a:prstDash val="solid"/>
                    </a:lnL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25830">
                <a:tc>
                  <a:txBody>
                    <a:bodyPr/>
                    <a:lstStyle/>
                    <a:p>
                      <a:pPr marL="62865"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800" spc="4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/0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  <a:p>
                      <a:pPr marL="7620" algn="ctr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800" spc="3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2/0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  <a:p>
                      <a:pPr marL="7620" algn="ctr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800" spc="3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3/0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  <a:p>
                      <a:pPr marL="7620" algn="ctr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800" spc="3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4/0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8575" marB="0"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4610"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800" spc="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25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  <a:p>
                      <a:pPr marL="54610" algn="ctr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800" spc="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45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  <a:p>
                      <a:pPr marL="279400">
                        <a:lnSpc>
                          <a:spcPct val="100000"/>
                        </a:lnSpc>
                        <a:spcBef>
                          <a:spcPts val="969"/>
                        </a:spcBef>
                      </a:pPr>
                      <a:r>
                        <a:rPr sz="3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sesenta</a:t>
                      </a:r>
                      <a:r>
                        <a:rPr sz="30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3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y</a:t>
                      </a:r>
                      <a:r>
                        <a:rPr sz="30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3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cinco</a:t>
                      </a:r>
                      <a:endParaRPr sz="300">
                        <a:latin typeface="Microsoft Sans Serif"/>
                        <a:cs typeface="Microsoft Sans Serif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450">
                        <a:latin typeface="Times New Roman"/>
                        <a:cs typeface="Times New Roman"/>
                      </a:endParaRPr>
                    </a:p>
                    <a:p>
                      <a:pPr marL="54610" algn="ctr">
                        <a:lnSpc>
                          <a:spcPct val="100000"/>
                        </a:lnSpc>
                      </a:pPr>
                      <a:r>
                        <a:rPr sz="800" spc="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95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857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3975"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800" spc="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50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  <a:p>
                      <a:pPr marL="49530" algn="ctr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800" spc="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75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  <a:p>
                      <a:pPr marL="2540" algn="ctr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800" spc="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200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  <a:p>
                      <a:pPr marL="4445" algn="ctr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800" spc="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230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857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4610"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800" spc="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70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  <a:p>
                      <a:pPr marL="59055" algn="ctr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800" spc="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95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  <a:p>
                      <a:pPr marL="9525" algn="ctr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800" spc="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225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  <a:p>
                      <a:pPr marL="9525" algn="ctr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800" spc="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260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8575" marB="0">
                    <a:lnL w="9525">
                      <a:solidFill>
                        <a:srgbClr val="231F20"/>
                      </a:solidFill>
                      <a:prstDash val="solid"/>
                    </a:lnL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4" name="object 4"/>
          <p:cNvSpPr/>
          <p:nvPr/>
        </p:nvSpPr>
        <p:spPr>
          <a:xfrm>
            <a:off x="5736431" y="8763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5070931" y="8763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0" y="0"/>
                </a:moveTo>
                <a:lnTo>
                  <a:pt x="190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736431" y="109347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5070931" y="109347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0" y="0"/>
                </a:moveTo>
                <a:lnTo>
                  <a:pt x="190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612731" y="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1905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612731" y="116205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4385131" y="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1905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4385131" y="116205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7152030" y="1367174"/>
            <a:ext cx="16611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4300"/>
              </a:lnSpc>
              <a:spcBef>
                <a:spcPts val="100"/>
              </a:spcBef>
            </a:pPr>
            <a:r>
              <a:rPr sz="1050" b="1" spc="15" dirty="0">
                <a:solidFill>
                  <a:srgbClr val="171514"/>
                </a:solidFill>
                <a:latin typeface="Arial"/>
                <a:cs typeface="Arial"/>
              </a:rPr>
              <a:t>Ampacidades</a:t>
            </a:r>
            <a:r>
              <a:rPr sz="1050" b="1" spc="-3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50" b="1" spc="25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1050" b="1" spc="-3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50" b="1" spc="10" dirty="0" err="1">
                <a:solidFill>
                  <a:srgbClr val="171514"/>
                </a:solidFill>
                <a:latin typeface="Arial"/>
                <a:cs typeface="Arial"/>
              </a:rPr>
              <a:t>aislado</a:t>
            </a:r>
            <a:r>
              <a:rPr lang="es-ES" sz="10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-27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b="1" spc="10" dirty="0" err="1">
                <a:solidFill>
                  <a:srgbClr val="171514"/>
                </a:solidFill>
                <a:latin typeface="Arial"/>
                <a:cs typeface="Arial"/>
              </a:rPr>
              <a:t>Conductores</a:t>
            </a:r>
            <a:r>
              <a:rPr lang="es-ES" sz="10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050" dirty="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347809" y="1360824"/>
            <a:ext cx="4233545" cy="16730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conductores 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clasifican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según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cantidad de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 que pueden </a:t>
            </a:r>
            <a:r>
              <a:rPr sz="8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transportar </a:t>
            </a:r>
            <a:r>
              <a:rPr sz="8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continuamente, lo que 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8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conoce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como</a:t>
            </a:r>
            <a:r>
              <a:rPr sz="800" b="1" spc="20" dirty="0" err="1">
                <a:solidFill>
                  <a:srgbClr val="171514"/>
                </a:solidFill>
                <a:latin typeface="Arial"/>
                <a:cs typeface="Arial"/>
              </a:rPr>
              <a:t>ampacidad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siguiente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tabla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parte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Comité </a:t>
            </a:r>
            <a:r>
              <a:rPr sz="800" spc="-2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ejecutivo </a:t>
            </a:r>
            <a:r>
              <a:rPr sz="8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nacional</a:t>
            </a:r>
            <a:r>
              <a:rPr sz="6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®</a:t>
            </a:r>
            <a:r>
              <a:rPr lang="es-ES" sz="6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Tabla</a:t>
            </a:r>
            <a:r>
              <a:rPr lang="es-ES"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3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0</a:t>
            </a:r>
            <a:r>
              <a:rPr lang="es-ES"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6,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proporciona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por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ejemplo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Como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señala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este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2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tabla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# 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calibre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alambre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americano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(AWG)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conductor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cobre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lang="es-ES"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aislamiento</a:t>
            </a:r>
            <a:r>
              <a:rPr lang="es-ES"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Tipo</a:t>
            </a:r>
            <a:r>
              <a:rPr lang="es-ES"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THW</a:t>
            </a:r>
            <a:r>
              <a:rPr lang="es-ES"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está</a:t>
            </a:r>
            <a:r>
              <a:rPr lang="es-ES"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clasificado</a:t>
            </a:r>
            <a:r>
              <a:rPr lang="es-ES"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50</a:t>
            </a:r>
            <a:r>
              <a:rPr lang="es-ES"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amperes</a:t>
            </a:r>
            <a:r>
              <a:rPr lang="es-ES"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75°</a:t>
            </a:r>
            <a:r>
              <a:rPr lang="es-ES"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</a:t>
            </a:r>
            <a:r>
              <a:rPr lang="es-ES"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800" dirty="0">
              <a:latin typeface="Microsoft Sans Serif"/>
              <a:cs typeface="Microsoft Sans Serif"/>
            </a:endParaRPr>
          </a:p>
          <a:p>
            <a:pPr marL="12700" marR="106045">
              <a:lnSpc>
                <a:spcPct val="126299"/>
              </a:lnSpc>
              <a:spcBef>
                <a:spcPts val="30"/>
              </a:spcBef>
            </a:pPr>
            <a:r>
              <a:rPr sz="950" spc="85" dirty="0">
                <a:solidFill>
                  <a:srgbClr val="171514"/>
                </a:solidFill>
                <a:latin typeface="Microsoft Sans Serif"/>
                <a:cs typeface="Microsoft Sans Serif"/>
              </a:rPr>
              <a:t># </a:t>
            </a:r>
            <a:r>
              <a:rPr lang="es-ES"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Conductor</a:t>
            </a:r>
            <a:r>
              <a:rPr lang="es-ES"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cobre</a:t>
            </a:r>
            <a:r>
              <a:rPr lang="es-ES"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AWG</a:t>
            </a:r>
            <a:r>
              <a:rPr lang="es-ES"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lang="es-ES"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aislamiento</a:t>
            </a:r>
            <a:r>
              <a:rPr lang="es-ES"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Tipo</a:t>
            </a:r>
            <a:r>
              <a:rPr lang="es-ES"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THW</a:t>
            </a:r>
            <a:r>
              <a:rPr lang="es-ES"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clasificado</a:t>
            </a:r>
            <a:r>
              <a:rPr lang="es-ES"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75°</a:t>
            </a:r>
            <a:r>
              <a:rPr lang="es-ES"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</a:t>
            </a:r>
            <a:r>
              <a:rPr lang="es-ES"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puede</a:t>
            </a:r>
            <a:r>
              <a:rPr lang="es-ES"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llevar</a:t>
            </a:r>
            <a:r>
              <a:rPr lang="es-ES"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30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amperios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evitar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sobrecargas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prevenir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daños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aislamiento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necesario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evitar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exceder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valor </a:t>
            </a:r>
            <a:r>
              <a:rPr sz="950" spc="-24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nominal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continua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conductor</a:t>
            </a:r>
            <a:r>
              <a:rPr lang="es-ES"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50" dirty="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383860" y="3251385"/>
            <a:ext cx="332867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4300"/>
              </a:lnSpc>
              <a:spcBef>
                <a:spcPts val="100"/>
              </a:spcBef>
            </a:pPr>
            <a:r>
              <a:rPr sz="700" b="1" spc="15" dirty="0" err="1">
                <a:solidFill>
                  <a:srgbClr val="171514"/>
                </a:solidFill>
                <a:latin typeface="Arial"/>
                <a:cs typeface="Arial"/>
              </a:rPr>
              <a:t>Tabla</a:t>
            </a:r>
            <a:r>
              <a:rPr sz="7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00" b="1" spc="10" dirty="0">
                <a:solidFill>
                  <a:srgbClr val="171514"/>
                </a:solidFill>
                <a:latin typeface="Arial"/>
                <a:cs typeface="Arial"/>
              </a:rPr>
              <a:t>310</a:t>
            </a:r>
            <a:r>
              <a:rPr lang="es-ES" sz="700" b="1" spc="1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00" b="1" spc="10" dirty="0">
                <a:solidFill>
                  <a:srgbClr val="171514"/>
                </a:solidFill>
                <a:latin typeface="Arial"/>
                <a:cs typeface="Arial"/>
              </a:rPr>
              <a:t>16</a:t>
            </a:r>
            <a:r>
              <a:rPr sz="7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00" b="1" spc="15" dirty="0">
                <a:solidFill>
                  <a:srgbClr val="171514"/>
                </a:solidFill>
                <a:latin typeface="Arial"/>
                <a:cs typeface="Arial"/>
              </a:rPr>
              <a:t>(</a:t>
            </a:r>
            <a:r>
              <a:rPr sz="700" b="1" spc="15" dirty="0" err="1">
                <a:solidFill>
                  <a:srgbClr val="171514"/>
                </a:solidFill>
                <a:latin typeface="Arial"/>
                <a:cs typeface="Arial"/>
              </a:rPr>
              <a:t>parcial</a:t>
            </a:r>
            <a:r>
              <a:rPr sz="700" b="1" spc="15" dirty="0">
                <a:solidFill>
                  <a:srgbClr val="171514"/>
                </a:solidFill>
                <a:latin typeface="Arial"/>
                <a:cs typeface="Arial"/>
              </a:rPr>
              <a:t>)</a:t>
            </a:r>
            <a:r>
              <a:rPr lang="es-ES" sz="700" b="1" spc="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00" b="1" spc="10" dirty="0">
                <a:solidFill>
                  <a:srgbClr val="171514"/>
                </a:solidFill>
                <a:latin typeface="Arial"/>
                <a:cs typeface="Arial"/>
              </a:rPr>
              <a:t>Ampacidades</a:t>
            </a:r>
            <a:r>
              <a:rPr sz="7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00" b="1" spc="25" dirty="0">
                <a:solidFill>
                  <a:srgbClr val="171514"/>
                </a:solidFill>
                <a:latin typeface="Arial"/>
                <a:cs typeface="Arial"/>
              </a:rPr>
              <a:t>permitidas</a:t>
            </a:r>
            <a:r>
              <a:rPr sz="7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0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7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00" b="1" spc="10" dirty="0">
                <a:solidFill>
                  <a:srgbClr val="171514"/>
                </a:solidFill>
                <a:latin typeface="Arial"/>
                <a:cs typeface="Arial"/>
              </a:rPr>
              <a:t>conductores</a:t>
            </a:r>
            <a:r>
              <a:rPr sz="7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00" b="1" spc="5" dirty="0">
                <a:solidFill>
                  <a:srgbClr val="171514"/>
                </a:solidFill>
                <a:latin typeface="Arial"/>
                <a:cs typeface="Arial"/>
              </a:rPr>
              <a:t>aislados</a:t>
            </a:r>
            <a:r>
              <a:rPr sz="70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00" b="1" spc="20" dirty="0">
                <a:solidFill>
                  <a:srgbClr val="171514"/>
                </a:solidFill>
                <a:latin typeface="Arial"/>
                <a:cs typeface="Arial"/>
              </a:rPr>
              <a:t>de </a:t>
            </a:r>
            <a:r>
              <a:rPr sz="700" b="1" spc="-18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00" b="1" spc="10" dirty="0">
                <a:solidFill>
                  <a:srgbClr val="171514"/>
                </a:solidFill>
                <a:latin typeface="Arial"/>
                <a:cs typeface="Arial"/>
              </a:rPr>
              <a:t>0 </a:t>
            </a:r>
            <a:r>
              <a:rPr sz="700" b="1" spc="30" dirty="0">
                <a:solidFill>
                  <a:srgbClr val="171514"/>
                </a:solidFill>
                <a:latin typeface="Arial"/>
                <a:cs typeface="Arial"/>
              </a:rPr>
              <a:t>a </a:t>
            </a:r>
            <a:r>
              <a:rPr sz="700" b="1" spc="10" dirty="0">
                <a:solidFill>
                  <a:srgbClr val="171514"/>
                </a:solidFill>
                <a:latin typeface="Arial"/>
                <a:cs typeface="Arial"/>
              </a:rPr>
              <a:t>2000 voltios, 60 </a:t>
            </a:r>
            <a:r>
              <a:rPr sz="700" b="1" spc="-25" dirty="0">
                <a:solidFill>
                  <a:srgbClr val="171514"/>
                </a:solidFill>
                <a:latin typeface="Arial"/>
                <a:cs typeface="Arial"/>
              </a:rPr>
              <a:t>ºC </a:t>
            </a:r>
            <a:r>
              <a:rPr sz="700" b="1" spc="30" dirty="0">
                <a:solidFill>
                  <a:srgbClr val="171514"/>
                </a:solidFill>
                <a:latin typeface="Arial"/>
                <a:cs typeface="Arial"/>
              </a:rPr>
              <a:t>a </a:t>
            </a:r>
            <a:r>
              <a:rPr sz="700" b="1" spc="10" dirty="0">
                <a:solidFill>
                  <a:srgbClr val="171514"/>
                </a:solidFill>
                <a:latin typeface="Arial"/>
                <a:cs typeface="Arial"/>
              </a:rPr>
              <a:t>90 </a:t>
            </a:r>
            <a:r>
              <a:rPr sz="700" b="1" spc="-25" dirty="0">
                <a:solidFill>
                  <a:srgbClr val="171514"/>
                </a:solidFill>
                <a:latin typeface="Arial"/>
                <a:cs typeface="Arial"/>
              </a:rPr>
              <a:t>ºC </a:t>
            </a:r>
            <a:r>
              <a:rPr sz="700" b="1" spc="5" dirty="0">
                <a:solidFill>
                  <a:srgbClr val="171514"/>
                </a:solidFill>
                <a:latin typeface="Arial"/>
                <a:cs typeface="Arial"/>
              </a:rPr>
              <a:t>(140 </a:t>
            </a:r>
            <a:r>
              <a:rPr sz="700" b="1" spc="-15" dirty="0">
                <a:solidFill>
                  <a:srgbClr val="171514"/>
                </a:solidFill>
                <a:latin typeface="Arial"/>
                <a:cs typeface="Arial"/>
              </a:rPr>
              <a:t>ºF </a:t>
            </a:r>
            <a:r>
              <a:rPr sz="700" b="1" spc="30" dirty="0">
                <a:solidFill>
                  <a:srgbClr val="171514"/>
                </a:solidFill>
                <a:latin typeface="Arial"/>
                <a:cs typeface="Arial"/>
              </a:rPr>
              <a:t>a </a:t>
            </a:r>
            <a:r>
              <a:rPr sz="700" b="1" spc="10" dirty="0">
                <a:solidFill>
                  <a:srgbClr val="171514"/>
                </a:solidFill>
                <a:latin typeface="Arial"/>
                <a:cs typeface="Arial"/>
              </a:rPr>
              <a:t>194 </a:t>
            </a:r>
            <a:r>
              <a:rPr sz="700" b="1" spc="-10" dirty="0">
                <a:solidFill>
                  <a:srgbClr val="171514"/>
                </a:solidFill>
                <a:latin typeface="Arial"/>
                <a:cs typeface="Arial"/>
              </a:rPr>
              <a:t>ºF) </a:t>
            </a:r>
            <a:r>
              <a:rPr sz="700" b="1" spc="30" dirty="0">
                <a:solidFill>
                  <a:srgbClr val="171514"/>
                </a:solidFill>
                <a:latin typeface="Arial"/>
                <a:cs typeface="Arial"/>
              </a:rPr>
              <a:t>No </a:t>
            </a:r>
            <a:r>
              <a:rPr sz="700" b="1" spc="15" dirty="0">
                <a:solidFill>
                  <a:srgbClr val="171514"/>
                </a:solidFill>
                <a:latin typeface="Arial"/>
                <a:cs typeface="Arial"/>
              </a:rPr>
              <a:t>más </a:t>
            </a:r>
            <a:r>
              <a:rPr sz="700" b="1" spc="20" dirty="0">
                <a:solidFill>
                  <a:srgbClr val="171514"/>
                </a:solidFill>
                <a:latin typeface="Arial"/>
                <a:cs typeface="Arial"/>
              </a:rPr>
              <a:t>de tres </a:t>
            </a:r>
            <a:r>
              <a:rPr sz="700" b="1" spc="10" dirty="0">
                <a:solidFill>
                  <a:srgbClr val="171514"/>
                </a:solidFill>
                <a:latin typeface="Arial"/>
                <a:cs typeface="Arial"/>
              </a:rPr>
              <a:t>conductores </a:t>
            </a:r>
            <a:r>
              <a:rPr sz="700" b="1" spc="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00" b="1" spc="20" dirty="0">
                <a:solidFill>
                  <a:srgbClr val="171514"/>
                </a:solidFill>
                <a:latin typeface="Arial"/>
                <a:cs typeface="Arial"/>
              </a:rPr>
              <a:t>portadores de </a:t>
            </a:r>
            <a:r>
              <a:rPr sz="700" b="1" spc="25" dirty="0">
                <a:solidFill>
                  <a:srgbClr val="171514"/>
                </a:solidFill>
                <a:latin typeface="Arial"/>
                <a:cs typeface="Arial"/>
              </a:rPr>
              <a:t>corriente en </a:t>
            </a:r>
            <a:r>
              <a:rPr sz="700" b="1" spc="10" dirty="0">
                <a:solidFill>
                  <a:srgbClr val="171514"/>
                </a:solidFill>
                <a:latin typeface="Arial"/>
                <a:cs typeface="Arial"/>
              </a:rPr>
              <a:t>canalización, cable </a:t>
            </a:r>
            <a:r>
              <a:rPr sz="700" b="1" spc="5" dirty="0">
                <a:solidFill>
                  <a:srgbClr val="171514"/>
                </a:solidFill>
                <a:latin typeface="Arial"/>
                <a:cs typeface="Arial"/>
              </a:rPr>
              <a:t>o </a:t>
            </a:r>
            <a:r>
              <a:rPr sz="700" b="1" spc="35" dirty="0">
                <a:solidFill>
                  <a:srgbClr val="171514"/>
                </a:solidFill>
                <a:latin typeface="Arial"/>
                <a:cs typeface="Arial"/>
              </a:rPr>
              <a:t>tierra </a:t>
            </a:r>
            <a:r>
              <a:rPr sz="700" b="1" spc="20" dirty="0">
                <a:solidFill>
                  <a:srgbClr val="171514"/>
                </a:solidFill>
                <a:latin typeface="Arial"/>
                <a:cs typeface="Arial"/>
              </a:rPr>
              <a:t>(enterrados </a:t>
            </a:r>
            <a:r>
              <a:rPr sz="700" b="1" spc="25" dirty="0">
                <a:solidFill>
                  <a:srgbClr val="171514"/>
                </a:solidFill>
                <a:latin typeface="Arial"/>
                <a:cs typeface="Arial"/>
              </a:rPr>
              <a:t> directamente),</a:t>
            </a:r>
            <a:r>
              <a:rPr sz="70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171514"/>
                </a:solidFill>
                <a:latin typeface="Arial"/>
                <a:cs typeface="Arial"/>
              </a:rPr>
              <a:t>con</a:t>
            </a:r>
            <a:r>
              <a:rPr sz="70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00" b="1" spc="5" dirty="0">
                <a:solidFill>
                  <a:srgbClr val="171514"/>
                </a:solidFill>
                <a:latin typeface="Arial"/>
                <a:cs typeface="Arial"/>
              </a:rPr>
              <a:t>base</a:t>
            </a:r>
            <a:r>
              <a:rPr sz="700" b="1" spc="-1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00" b="1" spc="25" dirty="0">
                <a:solidFill>
                  <a:srgbClr val="171514"/>
                </a:solidFill>
                <a:latin typeface="Arial"/>
                <a:cs typeface="Arial"/>
              </a:rPr>
              <a:t>en</a:t>
            </a:r>
            <a:r>
              <a:rPr sz="70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00" b="1" spc="30" dirty="0">
                <a:solidFill>
                  <a:srgbClr val="171514"/>
                </a:solidFill>
                <a:latin typeface="Arial"/>
                <a:cs typeface="Arial"/>
              </a:rPr>
              <a:t>una</a:t>
            </a:r>
            <a:r>
              <a:rPr sz="700" b="1" spc="-1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00" b="1" spc="40" dirty="0">
                <a:solidFill>
                  <a:srgbClr val="171514"/>
                </a:solidFill>
                <a:latin typeface="Arial"/>
                <a:cs typeface="Arial"/>
              </a:rPr>
              <a:t>temperatura</a:t>
            </a:r>
            <a:r>
              <a:rPr sz="70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00" b="1" spc="35" dirty="0">
                <a:solidFill>
                  <a:srgbClr val="171514"/>
                </a:solidFill>
                <a:latin typeface="Arial"/>
                <a:cs typeface="Arial"/>
              </a:rPr>
              <a:t>ambiente</a:t>
            </a:r>
            <a:r>
              <a:rPr sz="700" b="1" spc="-1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0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70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00" b="1" spc="10" dirty="0">
                <a:solidFill>
                  <a:srgbClr val="171514"/>
                </a:solidFill>
                <a:latin typeface="Arial"/>
                <a:cs typeface="Arial"/>
              </a:rPr>
              <a:t>30</a:t>
            </a:r>
            <a:r>
              <a:rPr sz="70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00" b="1" spc="-25" dirty="0">
                <a:solidFill>
                  <a:srgbClr val="171514"/>
                </a:solidFill>
                <a:latin typeface="Arial"/>
                <a:cs typeface="Arial"/>
              </a:rPr>
              <a:t>ºC</a:t>
            </a:r>
            <a:r>
              <a:rPr sz="700" b="1" spc="-1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00" b="1" spc="5" dirty="0">
                <a:solidFill>
                  <a:srgbClr val="171514"/>
                </a:solidFill>
                <a:latin typeface="Arial"/>
                <a:cs typeface="Arial"/>
              </a:rPr>
              <a:t>(86</a:t>
            </a:r>
            <a:r>
              <a:rPr sz="70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171514"/>
                </a:solidFill>
                <a:latin typeface="Arial"/>
                <a:cs typeface="Arial"/>
              </a:rPr>
              <a:t>ºF)</a:t>
            </a:r>
            <a:endParaRPr sz="700" dirty="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336032" y="9506023"/>
            <a:ext cx="4194175" cy="788999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marR="445134" indent="-635">
              <a:lnSpc>
                <a:spcPct val="117600"/>
              </a:lnSpc>
              <a:spcBef>
                <a:spcPts val="135"/>
              </a:spcBef>
            </a:pPr>
            <a:r>
              <a:rPr sz="8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Reimpreso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permiso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NFPA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70,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i="1" spc="15" dirty="0" err="1">
                <a:solidFill>
                  <a:srgbClr val="171514"/>
                </a:solidFill>
                <a:latin typeface="Trebuchet MS"/>
                <a:cs typeface="Trebuchet MS"/>
              </a:rPr>
              <a:t>Código</a:t>
            </a:r>
            <a:r>
              <a:rPr sz="850" i="1" spc="1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50" i="1" spc="-5" dirty="0">
                <a:solidFill>
                  <a:srgbClr val="171514"/>
                </a:solidFill>
                <a:latin typeface="Trebuchet MS"/>
                <a:cs typeface="Trebuchet MS"/>
              </a:rPr>
              <a:t>Eléctrico </a:t>
            </a:r>
            <a:r>
              <a:rPr sz="850" i="1" spc="25" dirty="0">
                <a:solidFill>
                  <a:srgbClr val="171514"/>
                </a:solidFill>
                <a:latin typeface="Trebuchet MS"/>
                <a:cs typeface="Trebuchet MS"/>
              </a:rPr>
              <a:t>Nacional</a:t>
            </a:r>
            <a:r>
              <a:rPr sz="850" b="1" spc="25" dirty="0">
                <a:solidFill>
                  <a:srgbClr val="171514"/>
                </a:solidFill>
                <a:latin typeface="Arial"/>
                <a:cs typeface="Arial"/>
              </a:rPr>
              <a:t>®, </a:t>
            </a:r>
            <a:r>
              <a:rPr sz="850" b="1" spc="3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Copyright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©2004,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National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Fire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Protection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Association,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Quincy,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MA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02</a:t>
            </a:r>
            <a:r>
              <a:rPr sz="850" spc="16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69</a:t>
            </a:r>
            <a:r>
              <a:rPr lang="es-ES"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2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Este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material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reimpreso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no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posición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completa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oficial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850" dirty="0">
              <a:latin typeface="Microsoft Sans Serif"/>
              <a:cs typeface="Microsoft Sans Serif"/>
            </a:endParaRPr>
          </a:p>
          <a:p>
            <a:pPr marL="12700" marR="5080">
              <a:lnSpc>
                <a:spcPct val="117600"/>
              </a:lnSpc>
            </a:pP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Asociación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Nacional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contra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Incendios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sobre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tema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referido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8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representado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únicamente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por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estándar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su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totalidad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850" dirty="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216895" y="10349634"/>
            <a:ext cx="11303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4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736431" y="8763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5070931" y="8763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0" y="0"/>
                </a:moveTo>
                <a:lnTo>
                  <a:pt x="190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736431" y="109347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5070931" y="109347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0" y="0"/>
                </a:moveTo>
                <a:lnTo>
                  <a:pt x="190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612731" y="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1905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612731" y="116205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4385131" y="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1905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4385131" y="116205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7323631" y="1434485"/>
            <a:ext cx="1687830" cy="314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b="1" spc="25" dirty="0">
                <a:solidFill>
                  <a:srgbClr val="171514"/>
                </a:solidFill>
                <a:latin typeface="Arial"/>
                <a:cs typeface="Arial"/>
              </a:rPr>
              <a:t>Dimensionamiento</a:t>
            </a:r>
            <a:r>
              <a:rPr sz="70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0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70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00" b="1" spc="5" dirty="0" err="1">
                <a:solidFill>
                  <a:srgbClr val="171514"/>
                </a:solidFill>
                <a:latin typeface="Arial"/>
                <a:cs typeface="Arial"/>
              </a:rPr>
              <a:t>Conductores</a:t>
            </a:r>
            <a:r>
              <a:rPr sz="70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171514"/>
                </a:solidFill>
                <a:latin typeface="Arial"/>
                <a:cs typeface="Arial"/>
              </a:rPr>
              <a:t>y</a:t>
            </a:r>
            <a:r>
              <a:rPr lang="es-ES" sz="7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700" dirty="0">
              <a:latin typeface="Microsoft Sans Serif"/>
              <a:cs typeface="Microsoft Sans Serif"/>
            </a:endParaRPr>
          </a:p>
          <a:p>
            <a:pPr marL="12700">
              <a:spcBef>
                <a:spcPts val="600"/>
              </a:spcBef>
            </a:pPr>
            <a:r>
              <a:rPr sz="700" b="1" dirty="0">
                <a:solidFill>
                  <a:srgbClr val="171514"/>
                </a:solidFill>
                <a:latin typeface="Arial"/>
                <a:cs typeface="Arial"/>
              </a:rPr>
              <a:t>Dispositivos</a:t>
            </a:r>
            <a:r>
              <a:rPr sz="70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0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70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00" b="1" spc="15" dirty="0" err="1">
                <a:solidFill>
                  <a:srgbClr val="171514"/>
                </a:solidFill>
                <a:latin typeface="Arial"/>
                <a:cs typeface="Arial"/>
              </a:rPr>
              <a:t>sobrecorriente</a:t>
            </a:r>
            <a:r>
              <a:rPr lang="es-ES"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700" dirty="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519411" y="1363046"/>
            <a:ext cx="4056379" cy="57340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 indent="-635">
              <a:lnSpc>
                <a:spcPct val="141200"/>
              </a:lnSpc>
              <a:spcBef>
                <a:spcPts val="90"/>
              </a:spcBef>
            </a:pP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acuerdo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la</a:t>
            </a:r>
            <a:r>
              <a:rPr lang="es-ES"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i="1" spc="10" dirty="0" err="1">
                <a:solidFill>
                  <a:srgbClr val="171514"/>
                </a:solidFill>
                <a:latin typeface="Trebuchet MS"/>
                <a:cs typeface="Trebuchet MS"/>
              </a:rPr>
              <a:t>Comité</a:t>
            </a:r>
            <a:r>
              <a:rPr sz="850" i="1" spc="-2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50" i="1" dirty="0">
                <a:solidFill>
                  <a:srgbClr val="171514"/>
                </a:solidFill>
                <a:latin typeface="Trebuchet MS"/>
                <a:cs typeface="Trebuchet MS"/>
              </a:rPr>
              <a:t>ejecutivo</a:t>
            </a:r>
            <a:r>
              <a:rPr sz="850" i="1" spc="-2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50" i="1" spc="20" dirty="0" err="1">
                <a:solidFill>
                  <a:srgbClr val="171514"/>
                </a:solidFill>
                <a:latin typeface="Trebuchet MS"/>
                <a:cs typeface="Trebuchet MS"/>
              </a:rPr>
              <a:t>nacional</a:t>
            </a:r>
            <a:r>
              <a:rPr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®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carga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continua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i="1" spc="20" dirty="0" err="1">
                <a:solidFill>
                  <a:srgbClr val="171514"/>
                </a:solidFill>
                <a:latin typeface="Trebuchet MS"/>
                <a:cs typeface="Trebuchet MS"/>
              </a:rPr>
              <a:t>una</a:t>
            </a:r>
            <a:r>
              <a:rPr sz="850" i="1" spc="-2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50" i="1" spc="30" dirty="0">
                <a:solidFill>
                  <a:srgbClr val="171514"/>
                </a:solidFill>
                <a:latin typeface="Trebuchet MS"/>
                <a:cs typeface="Trebuchet MS"/>
              </a:rPr>
              <a:t>carga </a:t>
            </a:r>
            <a:r>
              <a:rPr sz="850" i="1" spc="-24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50" i="1" spc="45" dirty="0" err="1">
                <a:solidFill>
                  <a:srgbClr val="171514"/>
                </a:solidFill>
                <a:latin typeface="Trebuchet MS"/>
                <a:cs typeface="Trebuchet MS"/>
              </a:rPr>
              <a:t>donde</a:t>
            </a:r>
            <a:r>
              <a:rPr sz="850" i="1" spc="4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50" i="1" spc="-15" dirty="0">
                <a:solidFill>
                  <a:srgbClr val="171514"/>
                </a:solidFill>
                <a:latin typeface="Trebuchet MS"/>
                <a:cs typeface="Trebuchet MS"/>
              </a:rPr>
              <a:t>el</a:t>
            </a:r>
            <a:r>
              <a:rPr lang="es-ES" sz="8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i="1" spc="40" dirty="0">
                <a:solidFill>
                  <a:srgbClr val="171514"/>
                </a:solidFill>
                <a:latin typeface="Trebuchet MS"/>
                <a:cs typeface="Trebuchet MS"/>
              </a:rPr>
              <a:t>se </a:t>
            </a:r>
            <a:r>
              <a:rPr sz="850" i="1" spc="30" dirty="0">
                <a:solidFill>
                  <a:srgbClr val="171514"/>
                </a:solidFill>
                <a:latin typeface="Trebuchet MS"/>
                <a:cs typeface="Trebuchet MS"/>
              </a:rPr>
              <a:t>espera </a:t>
            </a:r>
            <a:r>
              <a:rPr sz="850" i="1" spc="40" dirty="0">
                <a:solidFill>
                  <a:srgbClr val="171514"/>
                </a:solidFill>
                <a:latin typeface="Trebuchet MS"/>
                <a:cs typeface="Trebuchet MS"/>
              </a:rPr>
              <a:t>que </a:t>
            </a:r>
            <a:r>
              <a:rPr sz="850" i="1" spc="-15" dirty="0">
                <a:solidFill>
                  <a:srgbClr val="171514"/>
                </a:solidFill>
                <a:latin typeface="Trebuchet MS"/>
                <a:cs typeface="Trebuchet MS"/>
              </a:rPr>
              <a:t>la </a:t>
            </a:r>
            <a:r>
              <a:rPr sz="850" i="1" spc="5" dirty="0">
                <a:solidFill>
                  <a:srgbClr val="171514"/>
                </a:solidFill>
                <a:latin typeface="Trebuchet MS"/>
                <a:cs typeface="Trebuchet MS"/>
              </a:rPr>
              <a:t>corriente </a:t>
            </a:r>
            <a:r>
              <a:rPr sz="850" i="1" spc="35" dirty="0">
                <a:solidFill>
                  <a:srgbClr val="171514"/>
                </a:solidFill>
                <a:latin typeface="Trebuchet MS"/>
                <a:cs typeface="Trebuchet MS"/>
              </a:rPr>
              <a:t>máxima </a:t>
            </a:r>
            <a:r>
              <a:rPr sz="850" i="1" spc="20" dirty="0">
                <a:solidFill>
                  <a:srgbClr val="171514"/>
                </a:solidFill>
                <a:latin typeface="Trebuchet MS"/>
                <a:cs typeface="Trebuchet MS"/>
              </a:rPr>
              <a:t>continúe durante </a:t>
            </a:r>
            <a:r>
              <a:rPr sz="850" i="1" spc="40" dirty="0">
                <a:solidFill>
                  <a:srgbClr val="171514"/>
                </a:solidFill>
                <a:latin typeface="Trebuchet MS"/>
                <a:cs typeface="Trebuchet MS"/>
              </a:rPr>
              <a:t>3 horas </a:t>
            </a:r>
            <a:r>
              <a:rPr sz="850" i="1" spc="55" dirty="0">
                <a:solidFill>
                  <a:srgbClr val="171514"/>
                </a:solidFill>
                <a:latin typeface="Trebuchet MS"/>
                <a:cs typeface="Trebuchet MS"/>
              </a:rPr>
              <a:t>o </a:t>
            </a:r>
            <a:r>
              <a:rPr sz="850" i="1" spc="40" dirty="0" err="1">
                <a:solidFill>
                  <a:srgbClr val="171514"/>
                </a:solidFill>
                <a:latin typeface="Trebuchet MS"/>
                <a:cs typeface="Trebuchet MS"/>
              </a:rPr>
              <a:t>más</a:t>
            </a:r>
            <a:r>
              <a:rPr lang="es-ES"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2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(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Artículo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00</a:t>
            </a:r>
            <a:r>
              <a:rPr lang="es-ES"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-</a:t>
            </a:r>
            <a:r>
              <a:rPr lang="es-ES"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Definiciones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)</a:t>
            </a:r>
            <a:r>
              <a:rPr lang="es-ES"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endParaRPr sz="850" dirty="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519429" y="2086121"/>
            <a:ext cx="4385945" cy="3375924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50"/>
              </a:spcBef>
            </a:pPr>
            <a:r>
              <a:rPr sz="800" i="1" spc="15" dirty="0">
                <a:solidFill>
                  <a:srgbClr val="171514"/>
                </a:solidFill>
                <a:latin typeface="Trebuchet MS"/>
                <a:cs typeface="Trebuchet MS"/>
              </a:rPr>
              <a:t>Comité </a:t>
            </a:r>
            <a:r>
              <a:rPr sz="800" i="1" dirty="0">
                <a:solidFill>
                  <a:srgbClr val="171514"/>
                </a:solidFill>
                <a:latin typeface="Trebuchet MS"/>
                <a:cs typeface="Trebuchet MS"/>
              </a:rPr>
              <a:t>ejecutivo </a:t>
            </a:r>
            <a:r>
              <a:rPr sz="800" i="1" spc="15" dirty="0" err="1">
                <a:solidFill>
                  <a:srgbClr val="171514"/>
                </a:solidFill>
                <a:latin typeface="Trebuchet MS"/>
                <a:cs typeface="Trebuchet MS"/>
              </a:rPr>
              <a:t>nacional</a:t>
            </a:r>
            <a:r>
              <a:rPr sz="6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®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Artículo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2 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0</a:t>
            </a:r>
            <a:r>
              <a:rPr lang="es-ES"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9(A)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discute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conductor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circuito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derivado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amperaje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tamaño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mínimo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circuitos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no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más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600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voltios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aplicados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8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 mismo </a:t>
            </a:r>
            <a:r>
              <a:rPr sz="8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modo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i="1" spc="20" dirty="0" err="1">
                <a:solidFill>
                  <a:srgbClr val="171514"/>
                </a:solidFill>
                <a:latin typeface="Trebuchet MS"/>
                <a:cs typeface="Trebuchet MS"/>
              </a:rPr>
              <a:t>Comité</a:t>
            </a:r>
            <a:r>
              <a:rPr sz="800" i="1" spc="2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00" i="1" dirty="0">
                <a:solidFill>
                  <a:srgbClr val="171514"/>
                </a:solidFill>
                <a:latin typeface="Trebuchet MS"/>
                <a:cs typeface="Trebuchet MS"/>
              </a:rPr>
              <a:t>ejecutivo </a:t>
            </a:r>
            <a:r>
              <a:rPr sz="800" i="1" spc="20" dirty="0" err="1">
                <a:solidFill>
                  <a:srgbClr val="171514"/>
                </a:solidFill>
                <a:latin typeface="Trebuchet MS"/>
                <a:cs typeface="Trebuchet MS"/>
              </a:rPr>
              <a:t>nacional</a:t>
            </a:r>
            <a:r>
              <a:rPr sz="6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®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Artículo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2 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0</a:t>
            </a:r>
            <a:r>
              <a:rPr lang="es-ES"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20(A),</a:t>
            </a:r>
            <a:r>
              <a:rPr lang="es-ES"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cubre</a:t>
            </a:r>
            <a:r>
              <a:rPr lang="es-ES"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sucursal</a:t>
            </a:r>
            <a:r>
              <a:rPr lang="es-ES"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sobre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intensidad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circuito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Según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estos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artículos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capacidad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amperaje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conductores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circuito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derivado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amperaje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clasificación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dispositivo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contra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sobrecorriente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no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deberá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ser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menor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2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carga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no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continua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más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25%</a:t>
            </a:r>
            <a:r>
              <a:rPr lang="es-ES"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carga</a:t>
            </a:r>
            <a:r>
              <a:rPr lang="es-ES"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continua</a:t>
            </a:r>
            <a:r>
              <a:rPr lang="es-ES"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endParaRPr sz="800" dirty="0">
              <a:latin typeface="Microsoft Sans Serif"/>
              <a:cs typeface="Microsoft Sans Serif"/>
            </a:endParaRPr>
          </a:p>
          <a:p>
            <a:pPr>
              <a:spcBef>
                <a:spcPts val="50"/>
              </a:spcBef>
            </a:pPr>
            <a:endParaRPr sz="1250" dirty="0">
              <a:latin typeface="Microsoft Sans Serif"/>
              <a:cs typeface="Microsoft Sans Serif"/>
            </a:endParaRPr>
          </a:p>
          <a:p>
            <a:pPr marL="12700" marR="247015" indent="-635">
              <a:lnSpc>
                <a:spcPct val="126299"/>
              </a:lnSpc>
              <a:spcBef>
                <a:spcPts val="5"/>
              </a:spcBef>
            </a:pP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Por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ejemplo,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si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tuviera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carga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continua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00</a:t>
            </a:r>
            <a:r>
              <a:rPr lang="es-ES"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2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amperios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luego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ampacidad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conductores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clasificación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el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dispositivo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sobrecorriente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debería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ser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al </a:t>
            </a:r>
            <a:r>
              <a:rPr sz="95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menos</a:t>
            </a:r>
            <a:r>
              <a:rPr lang="es-ES"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25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amperios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más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cualquier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carga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discontinua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endParaRPr sz="950" dirty="0">
              <a:latin typeface="Microsoft Sans Serif"/>
              <a:cs typeface="Microsoft Sans Serif"/>
            </a:endParaRPr>
          </a:p>
          <a:p>
            <a:pPr>
              <a:spcBef>
                <a:spcPts val="20"/>
              </a:spcBef>
            </a:pPr>
            <a:endParaRPr sz="1250" dirty="0">
              <a:latin typeface="Microsoft Sans Serif"/>
              <a:cs typeface="Microsoft Sans Serif"/>
            </a:endParaRPr>
          </a:p>
          <a:p>
            <a:pPr marL="12700" marR="778510">
              <a:lnSpc>
                <a:spcPct val="126299"/>
              </a:lnSpc>
              <a:spcBef>
                <a:spcPts val="5"/>
              </a:spcBef>
            </a:pP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Estos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artículos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proporcionan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excepción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bajo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las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siguientes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2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condición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50" dirty="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1250" dirty="0">
              <a:latin typeface="Microsoft Sans Serif"/>
              <a:cs typeface="Microsoft Sans Serif"/>
            </a:endParaRPr>
          </a:p>
          <a:p>
            <a:pPr marL="12700" marR="243840">
              <a:lnSpc>
                <a:spcPct val="141200"/>
              </a:lnSpc>
              <a:spcBef>
                <a:spcPts val="5"/>
              </a:spcBef>
            </a:pPr>
            <a:r>
              <a:rPr sz="850" i="1" spc="45" dirty="0">
                <a:solidFill>
                  <a:srgbClr val="171514"/>
                </a:solidFill>
                <a:latin typeface="Trebuchet MS"/>
                <a:cs typeface="Trebuchet MS"/>
              </a:rPr>
              <a:t>Cuando</a:t>
            </a:r>
            <a:r>
              <a:rPr sz="850" i="1" spc="-3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50" i="1" spc="-20" dirty="0">
                <a:solidFill>
                  <a:srgbClr val="171514"/>
                </a:solidFill>
                <a:latin typeface="Trebuchet MS"/>
                <a:cs typeface="Trebuchet MS"/>
              </a:rPr>
              <a:t>el</a:t>
            </a:r>
            <a:r>
              <a:rPr sz="850" i="1" spc="-3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50" i="1" spc="5" dirty="0">
                <a:solidFill>
                  <a:srgbClr val="171514"/>
                </a:solidFill>
                <a:latin typeface="Trebuchet MS"/>
                <a:cs typeface="Trebuchet MS"/>
              </a:rPr>
              <a:t>conjunto,</a:t>
            </a:r>
            <a:r>
              <a:rPr sz="850" i="1" spc="-3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50" i="1" spc="15" dirty="0">
                <a:solidFill>
                  <a:srgbClr val="171514"/>
                </a:solidFill>
                <a:latin typeface="Trebuchet MS"/>
                <a:cs typeface="Trebuchet MS"/>
              </a:rPr>
              <a:t>incluidos</a:t>
            </a:r>
            <a:r>
              <a:rPr sz="850" i="1" spc="-3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50" i="1" spc="20" dirty="0">
                <a:solidFill>
                  <a:srgbClr val="171514"/>
                </a:solidFill>
                <a:latin typeface="Trebuchet MS"/>
                <a:cs typeface="Trebuchet MS"/>
              </a:rPr>
              <a:t>los</a:t>
            </a:r>
            <a:r>
              <a:rPr sz="850" i="1" spc="-3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50" i="1" spc="20" dirty="0">
                <a:solidFill>
                  <a:srgbClr val="171514"/>
                </a:solidFill>
                <a:latin typeface="Trebuchet MS"/>
                <a:cs typeface="Trebuchet MS"/>
              </a:rPr>
              <a:t>dispositivos</a:t>
            </a:r>
            <a:r>
              <a:rPr sz="850" i="1" spc="-3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50" i="1" spc="35" dirty="0">
                <a:solidFill>
                  <a:srgbClr val="171514"/>
                </a:solidFill>
                <a:latin typeface="Trebuchet MS"/>
                <a:cs typeface="Trebuchet MS"/>
              </a:rPr>
              <a:t>de</a:t>
            </a:r>
            <a:r>
              <a:rPr sz="850" i="1" spc="-3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50" i="1" spc="15" dirty="0">
                <a:solidFill>
                  <a:srgbClr val="171514"/>
                </a:solidFill>
                <a:latin typeface="Trebuchet MS"/>
                <a:cs typeface="Trebuchet MS"/>
              </a:rPr>
              <a:t>sobrecorriente</a:t>
            </a:r>
            <a:r>
              <a:rPr sz="850" i="1" spc="-3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50" i="1" spc="40" dirty="0">
                <a:solidFill>
                  <a:srgbClr val="171514"/>
                </a:solidFill>
                <a:latin typeface="Trebuchet MS"/>
                <a:cs typeface="Trebuchet MS"/>
              </a:rPr>
              <a:t>que</a:t>
            </a:r>
            <a:r>
              <a:rPr sz="850" i="1" spc="-3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50" i="1" spc="30" dirty="0">
                <a:solidFill>
                  <a:srgbClr val="171514"/>
                </a:solidFill>
                <a:latin typeface="Trebuchet MS"/>
                <a:cs typeface="Trebuchet MS"/>
              </a:rPr>
              <a:t>protegen</a:t>
            </a:r>
            <a:r>
              <a:rPr sz="850" i="1" spc="-3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50" i="1" spc="20" dirty="0">
                <a:solidFill>
                  <a:srgbClr val="171514"/>
                </a:solidFill>
                <a:latin typeface="Trebuchet MS"/>
                <a:cs typeface="Trebuchet MS"/>
              </a:rPr>
              <a:t>los </a:t>
            </a:r>
            <a:r>
              <a:rPr sz="850" i="1" spc="-24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50" i="1" spc="5" dirty="0">
                <a:solidFill>
                  <a:srgbClr val="171514"/>
                </a:solidFill>
                <a:latin typeface="Trebuchet MS"/>
                <a:cs typeface="Trebuchet MS"/>
              </a:rPr>
              <a:t>circuitos</a:t>
            </a:r>
            <a:r>
              <a:rPr sz="850" i="1" spc="-4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50" i="1" spc="15" dirty="0">
                <a:solidFill>
                  <a:srgbClr val="171514"/>
                </a:solidFill>
                <a:latin typeface="Trebuchet MS"/>
                <a:cs typeface="Trebuchet MS"/>
              </a:rPr>
              <a:t>derivados,</a:t>
            </a:r>
            <a:r>
              <a:rPr sz="850" i="1" spc="-4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50" i="1" spc="10" dirty="0">
                <a:solidFill>
                  <a:srgbClr val="171514"/>
                </a:solidFill>
                <a:latin typeface="Trebuchet MS"/>
                <a:cs typeface="Trebuchet MS"/>
              </a:rPr>
              <a:t>esté</a:t>
            </a:r>
            <a:r>
              <a:rPr sz="850" i="1" spc="-4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50" i="1" spc="5" dirty="0">
                <a:solidFill>
                  <a:srgbClr val="171514"/>
                </a:solidFill>
                <a:latin typeface="Trebuchet MS"/>
                <a:cs typeface="Trebuchet MS"/>
              </a:rPr>
              <a:t>listado</a:t>
            </a:r>
            <a:r>
              <a:rPr sz="850" i="1" spc="-3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50" i="1" spc="25" dirty="0">
                <a:solidFill>
                  <a:srgbClr val="171514"/>
                </a:solidFill>
                <a:latin typeface="Trebuchet MS"/>
                <a:cs typeface="Trebuchet MS"/>
              </a:rPr>
              <a:t>para</a:t>
            </a:r>
            <a:r>
              <a:rPr sz="850" i="1" spc="-4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50" i="1" spc="20" dirty="0">
                <a:solidFill>
                  <a:srgbClr val="171514"/>
                </a:solidFill>
                <a:latin typeface="Trebuchet MS"/>
                <a:cs typeface="Trebuchet MS"/>
              </a:rPr>
              <a:t>funcionar</a:t>
            </a:r>
            <a:r>
              <a:rPr sz="850" i="1" spc="-4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50" i="1" spc="-15" dirty="0">
                <a:solidFill>
                  <a:srgbClr val="171514"/>
                </a:solidFill>
                <a:latin typeface="Trebuchet MS"/>
                <a:cs typeface="Trebuchet MS"/>
              </a:rPr>
              <a:t>al</a:t>
            </a:r>
            <a:r>
              <a:rPr sz="850" i="1" spc="-4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50" i="1" spc="40" dirty="0">
                <a:solidFill>
                  <a:srgbClr val="171514"/>
                </a:solidFill>
                <a:latin typeface="Trebuchet MS"/>
                <a:cs typeface="Trebuchet MS"/>
              </a:rPr>
              <a:t>100</a:t>
            </a:r>
            <a:r>
              <a:rPr sz="850" i="1" spc="-3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50" i="1" spc="195" dirty="0">
                <a:solidFill>
                  <a:srgbClr val="171514"/>
                </a:solidFill>
                <a:latin typeface="Trebuchet MS"/>
                <a:cs typeface="Trebuchet MS"/>
              </a:rPr>
              <a:t>%</a:t>
            </a:r>
            <a:r>
              <a:rPr sz="850" i="1" spc="-4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50" i="1" spc="35" dirty="0">
                <a:solidFill>
                  <a:srgbClr val="171514"/>
                </a:solidFill>
                <a:latin typeface="Trebuchet MS"/>
                <a:cs typeface="Trebuchet MS"/>
              </a:rPr>
              <a:t>de</a:t>
            </a:r>
            <a:r>
              <a:rPr sz="850" i="1" spc="-4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50" i="1" spc="55" dirty="0">
                <a:solidFill>
                  <a:srgbClr val="171514"/>
                </a:solidFill>
                <a:latin typeface="Trebuchet MS"/>
                <a:cs typeface="Trebuchet MS"/>
              </a:rPr>
              <a:t>su</a:t>
            </a:r>
            <a:r>
              <a:rPr sz="850" i="1" spc="-3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50" i="1" spc="5" dirty="0">
                <a:solidFill>
                  <a:srgbClr val="171514"/>
                </a:solidFill>
                <a:latin typeface="Trebuchet MS"/>
                <a:cs typeface="Trebuchet MS"/>
              </a:rPr>
              <a:t>valor</a:t>
            </a:r>
            <a:r>
              <a:rPr sz="850" i="1" spc="-4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50" i="1" spc="15" dirty="0">
                <a:solidFill>
                  <a:srgbClr val="171514"/>
                </a:solidFill>
                <a:latin typeface="Trebuchet MS"/>
                <a:cs typeface="Trebuchet MS"/>
              </a:rPr>
              <a:t>nominal</a:t>
            </a:r>
            <a:r>
              <a:rPr lang="es-ES" sz="850" i="1" spc="1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endParaRPr sz="850" dirty="0">
              <a:latin typeface="Trebuchet MS"/>
              <a:cs typeface="Trebuchet M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519462" y="5752484"/>
            <a:ext cx="514159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Bajo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esta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excepción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ampacidad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circuito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derivado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conductores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clasificación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amperios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dispositivo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contra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sobrecorrientes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dispositivo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permite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sea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suma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dispositivos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continuos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00" dirty="0">
              <a:latin typeface="Microsoft Sans Serif"/>
              <a:cs typeface="Microsoft Sans Serif"/>
            </a:endParaRPr>
          </a:p>
          <a:p>
            <a:pPr marL="12700">
              <a:spcBef>
                <a:spcPts val="360"/>
              </a:spcBef>
            </a:pP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cargas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discontinuas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00" dirty="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501632" y="9520424"/>
            <a:ext cx="4359275" cy="103778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marR="609600" indent="-635">
              <a:lnSpc>
                <a:spcPct val="117600"/>
              </a:lnSpc>
              <a:spcBef>
                <a:spcPts val="135"/>
              </a:spcBef>
            </a:pPr>
            <a:r>
              <a:rPr sz="8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Reimpreso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permiso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NFPA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70,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i="1" spc="15" dirty="0" err="1">
                <a:solidFill>
                  <a:srgbClr val="171514"/>
                </a:solidFill>
                <a:latin typeface="Trebuchet MS"/>
                <a:cs typeface="Trebuchet MS"/>
              </a:rPr>
              <a:t>Código</a:t>
            </a:r>
            <a:r>
              <a:rPr sz="850" i="1" spc="1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50" i="1" spc="-5" dirty="0">
                <a:solidFill>
                  <a:srgbClr val="171514"/>
                </a:solidFill>
                <a:latin typeface="Trebuchet MS"/>
                <a:cs typeface="Trebuchet MS"/>
              </a:rPr>
              <a:t>Eléctrico </a:t>
            </a:r>
            <a:r>
              <a:rPr sz="850" i="1" spc="25" dirty="0">
                <a:solidFill>
                  <a:srgbClr val="171514"/>
                </a:solidFill>
                <a:latin typeface="Trebuchet MS"/>
                <a:cs typeface="Trebuchet MS"/>
              </a:rPr>
              <a:t>Nacional</a:t>
            </a:r>
            <a:r>
              <a:rPr sz="850" b="1" spc="25" dirty="0">
                <a:solidFill>
                  <a:srgbClr val="171514"/>
                </a:solidFill>
                <a:latin typeface="Arial"/>
                <a:cs typeface="Arial"/>
              </a:rPr>
              <a:t>®, </a:t>
            </a:r>
            <a:r>
              <a:rPr sz="850" b="1" spc="3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Copyright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©2004,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National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Fire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Protection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Association,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Quincy,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MA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02</a:t>
            </a:r>
            <a:r>
              <a:rPr sz="850" spc="16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69</a:t>
            </a:r>
            <a:r>
              <a:rPr lang="es-ES"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2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Este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material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reimpreso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no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posición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completa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oficial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850" dirty="0">
              <a:latin typeface="Microsoft Sans Serif"/>
              <a:cs typeface="Microsoft Sans Serif"/>
            </a:endParaRPr>
          </a:p>
          <a:p>
            <a:pPr marL="12700" marR="169545">
              <a:lnSpc>
                <a:spcPct val="117600"/>
              </a:lnSpc>
            </a:pP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Asociación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Nacional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contra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Incendios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sobre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tema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referido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8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representado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únicamente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por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estándar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su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totalidad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850" dirty="0">
              <a:latin typeface="Microsoft Sans Serif"/>
              <a:cs typeface="Microsoft Sans Serif"/>
            </a:endParaRPr>
          </a:p>
          <a:p>
            <a:pPr marR="5080" algn="r">
              <a:spcBef>
                <a:spcPts val="495"/>
              </a:spcBef>
            </a:pPr>
            <a:r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5</a:t>
            </a:r>
            <a:endParaRPr sz="1200" dirty="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348730" y="1416304"/>
            <a:ext cx="4320540" cy="5520055"/>
            <a:chOff x="3612299" y="1416303"/>
            <a:chExt cx="4320540" cy="5520055"/>
          </a:xfrm>
        </p:grpSpPr>
        <p:sp>
          <p:nvSpPr>
            <p:cNvPr id="3" name="object 3"/>
            <p:cNvSpPr/>
            <p:nvPr/>
          </p:nvSpPr>
          <p:spPr>
            <a:xfrm>
              <a:off x="3618649" y="1422641"/>
              <a:ext cx="4307840" cy="5507355"/>
            </a:xfrm>
            <a:custGeom>
              <a:avLst/>
              <a:gdLst/>
              <a:ahLst/>
              <a:cxnLst/>
              <a:rect l="l" t="t" r="r" b="b"/>
              <a:pathLst>
                <a:path w="4307840" h="5507355">
                  <a:moveTo>
                    <a:pt x="4307293" y="0"/>
                  </a:moveTo>
                  <a:lnTo>
                    <a:pt x="0" y="0"/>
                  </a:lnTo>
                  <a:lnTo>
                    <a:pt x="0" y="5507304"/>
                  </a:lnTo>
                  <a:lnTo>
                    <a:pt x="4307293" y="5507304"/>
                  </a:lnTo>
                  <a:lnTo>
                    <a:pt x="4307293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618649" y="1422653"/>
              <a:ext cx="4307840" cy="5507355"/>
            </a:xfrm>
            <a:custGeom>
              <a:avLst/>
              <a:gdLst/>
              <a:ahLst/>
              <a:cxnLst/>
              <a:rect l="l" t="t" r="r" b="b"/>
              <a:pathLst>
                <a:path w="4307840" h="5507355">
                  <a:moveTo>
                    <a:pt x="0" y="0"/>
                  </a:moveTo>
                  <a:lnTo>
                    <a:pt x="0" y="5507291"/>
                  </a:lnTo>
                  <a:lnTo>
                    <a:pt x="4307306" y="5507291"/>
                  </a:lnTo>
                  <a:lnTo>
                    <a:pt x="4307306" y="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D1D3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/>
          <p:nvPr/>
        </p:nvSpPr>
        <p:spPr>
          <a:xfrm>
            <a:off x="5736431" y="8763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5070931" y="8763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0" y="0"/>
                </a:moveTo>
                <a:lnTo>
                  <a:pt x="190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736431" y="109347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5070931" y="109347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0" y="0"/>
                </a:moveTo>
                <a:lnTo>
                  <a:pt x="190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612731" y="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1905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612731" y="116205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4385131" y="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1905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4385131" y="116205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7140032" y="1390036"/>
            <a:ext cx="666115" cy="1744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50" b="1" spc="25" dirty="0">
                <a:solidFill>
                  <a:srgbClr val="171514"/>
                </a:solidFill>
                <a:latin typeface="Arial"/>
                <a:cs typeface="Arial"/>
              </a:rPr>
              <a:t>Opinión</a:t>
            </a:r>
            <a:r>
              <a:rPr sz="1050" b="1" spc="-7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50" b="1" spc="15" dirty="0">
                <a:solidFill>
                  <a:srgbClr val="171514"/>
                </a:solidFill>
                <a:latin typeface="Arial"/>
                <a:cs typeface="Arial"/>
              </a:rPr>
              <a:t>1</a:t>
            </a:r>
            <a:endParaRPr sz="105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426032" y="1503065"/>
            <a:ext cx="3688715" cy="980440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318135" marR="25400" indent="-243204">
              <a:lnSpc>
                <a:spcPct val="120800"/>
              </a:lnSpc>
              <a:spcBef>
                <a:spcPts val="200"/>
              </a:spcBef>
            </a:pPr>
            <a:r>
              <a:rPr lang="es-ES"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lang="es-ES"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spc="16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seguridad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fusibles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caja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única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denominado</a:t>
            </a:r>
            <a:r>
              <a:rPr lang="es-ES"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lang="es-ES"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seguridad</a:t>
            </a:r>
            <a:r>
              <a:rPr lang="es-ES"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00" dirty="0">
              <a:latin typeface="Microsoft Sans Serif"/>
              <a:cs typeface="Microsoft Sans Serif"/>
            </a:endParaRPr>
          </a:p>
          <a:p>
            <a:pPr>
              <a:spcBef>
                <a:spcPts val="25"/>
              </a:spcBef>
            </a:pPr>
            <a:endParaRPr sz="1300" dirty="0">
              <a:latin typeface="Microsoft Sans Serif"/>
              <a:cs typeface="Microsoft Sans Serif"/>
            </a:endParaRPr>
          </a:p>
          <a:p>
            <a:pPr marL="12700">
              <a:spcBef>
                <a:spcPts val="5"/>
              </a:spcBef>
              <a:tabLst>
                <a:tab pos="318135" algn="l"/>
              </a:tabLst>
            </a:pPr>
            <a:r>
              <a:rPr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2</a:t>
            </a:r>
            <a:r>
              <a:rPr lang="es-ES"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	</a:t>
            </a:r>
            <a:r>
              <a:rPr sz="800" i="1" spc="15" dirty="0">
                <a:solidFill>
                  <a:srgbClr val="171514"/>
                </a:solidFill>
                <a:latin typeface="Trebuchet MS"/>
                <a:cs typeface="Trebuchet MS"/>
              </a:rPr>
              <a:t>Comité </a:t>
            </a:r>
            <a:r>
              <a:rPr sz="800" i="1" dirty="0">
                <a:solidFill>
                  <a:srgbClr val="171514"/>
                </a:solidFill>
                <a:latin typeface="Trebuchet MS"/>
                <a:cs typeface="Trebuchet MS"/>
              </a:rPr>
              <a:t>ejecutivo</a:t>
            </a:r>
            <a:r>
              <a:rPr sz="800" i="1" spc="1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00" i="1" spc="15" dirty="0" err="1">
                <a:solidFill>
                  <a:srgbClr val="171514"/>
                </a:solidFill>
                <a:latin typeface="Trebuchet MS"/>
                <a:cs typeface="Trebuchet MS"/>
              </a:rPr>
              <a:t>nacional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®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define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“a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vista”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como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visible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no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más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800" dirty="0">
              <a:latin typeface="Microsoft Sans Serif"/>
              <a:cs typeface="Microsoft Sans Serif"/>
            </a:endParaRPr>
          </a:p>
          <a:p>
            <a:pPr marL="318135">
              <a:spcBef>
                <a:spcPts val="400"/>
              </a:spcBef>
              <a:tabLst>
                <a:tab pos="499109" algn="l"/>
              </a:tabLst>
            </a:pPr>
            <a:r>
              <a:rPr sz="800" u="sng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 	</a:t>
            </a:r>
            <a:r>
              <a:rPr lang="es-ES"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pies</a:t>
            </a:r>
            <a:r>
              <a:rPr lang="es-ES"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distancia</a:t>
            </a:r>
            <a:r>
              <a:rPr lang="es-ES"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800" dirty="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426080" y="2670195"/>
            <a:ext cx="4053840" cy="420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3403600" algn="l"/>
              </a:tabLst>
            </a:pPr>
            <a:r>
              <a:rPr sz="10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3</a:t>
            </a:r>
            <a:r>
              <a:rPr lang="es-ES" sz="10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lang="es-ES"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aumento</a:t>
            </a:r>
            <a:r>
              <a:rPr lang="es-ES"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calor</a:t>
            </a:r>
            <a:r>
              <a:rPr lang="es-ES"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u="sng" spc="25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lang="es-ES" sz="10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050" dirty="0">
              <a:latin typeface="Microsoft Sans Serif"/>
              <a:cs typeface="Microsoft Sans Serif"/>
            </a:endParaRPr>
          </a:p>
          <a:p>
            <a:pPr>
              <a:spcBef>
                <a:spcPts val="45"/>
              </a:spcBef>
            </a:pPr>
            <a:endParaRPr sz="1300" dirty="0">
              <a:latin typeface="Microsoft Sans Serif"/>
              <a:cs typeface="Microsoft Sans Serif"/>
            </a:endParaRPr>
          </a:p>
          <a:p>
            <a:pPr marL="12700"/>
            <a:r>
              <a:rPr lang="es-ES" sz="11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11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1150" spc="4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aumentar</a:t>
            </a:r>
            <a:endParaRPr sz="1150" dirty="0">
              <a:latin typeface="Microsoft Sans Serif"/>
              <a:cs typeface="Microsoft Sans Serif"/>
            </a:endParaRPr>
          </a:p>
          <a:p>
            <a:pPr marL="12700">
              <a:spcBef>
                <a:spcPts val="60"/>
              </a:spcBef>
            </a:pPr>
            <a:r>
              <a:rPr lang="es-ES" sz="11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b</a:t>
            </a:r>
            <a:r>
              <a:rPr lang="es-ES" sz="11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1150" spc="4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disminuir</a:t>
            </a:r>
            <a:endParaRPr sz="1150" dirty="0">
              <a:latin typeface="Microsoft Sans Serif"/>
              <a:cs typeface="Microsoft Sans Serif"/>
            </a:endParaRPr>
          </a:p>
          <a:p>
            <a:pPr marL="12700">
              <a:spcBef>
                <a:spcPts val="60"/>
              </a:spcBef>
            </a:pPr>
            <a:r>
              <a:rPr lang="es-ES" sz="11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</a:t>
            </a:r>
            <a:r>
              <a:rPr lang="es-ES" sz="11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115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permanecer</a:t>
            </a:r>
            <a:r>
              <a:rPr lang="es-ES" sz="11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igual</a:t>
            </a:r>
            <a:endParaRPr sz="1150" dirty="0">
              <a:latin typeface="Microsoft Sans Serif"/>
              <a:cs typeface="Microsoft Sans Serif"/>
            </a:endParaRPr>
          </a:p>
          <a:p>
            <a:pPr>
              <a:spcBef>
                <a:spcPts val="35"/>
              </a:spcBef>
            </a:pPr>
            <a:endParaRPr sz="1250" dirty="0">
              <a:latin typeface="Microsoft Sans Serif"/>
              <a:cs typeface="Microsoft Sans Serif"/>
            </a:endParaRPr>
          </a:p>
          <a:p>
            <a:pPr marL="12700">
              <a:tabLst>
                <a:tab pos="318135" algn="l"/>
                <a:tab pos="3291840" algn="l"/>
                <a:tab pos="3798570" algn="l"/>
              </a:tabLst>
            </a:pPr>
            <a:r>
              <a:rPr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4</a:t>
            </a:r>
            <a:r>
              <a:rPr lang="es-ES"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	</a:t>
            </a:r>
            <a:r>
              <a:rPr sz="11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Tres</a:t>
            </a:r>
            <a:r>
              <a:rPr lang="es-ES" sz="11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causas</a:t>
            </a:r>
            <a:r>
              <a:rPr lang="es-ES" sz="11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1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sobrecorriente</a:t>
            </a:r>
            <a:r>
              <a:rPr lang="es-ES" sz="11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son</a:t>
            </a:r>
            <a:r>
              <a:rPr lang="es-ES" sz="11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u="sng" spc="20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lang="es-ES" sz="11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11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u="sng" spc="-15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lang="es-ES" sz="11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endParaRPr sz="1150" dirty="0">
              <a:latin typeface="Microsoft Sans Serif"/>
              <a:cs typeface="Microsoft Sans Serif"/>
            </a:endParaRPr>
          </a:p>
          <a:p>
            <a:pPr marL="318135">
              <a:spcBef>
                <a:spcPts val="50"/>
              </a:spcBef>
              <a:tabLst>
                <a:tab pos="772160" algn="l"/>
              </a:tabLst>
            </a:pPr>
            <a:r>
              <a:rPr sz="1150" u="sng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 	</a:t>
            </a:r>
            <a:r>
              <a:rPr lang="es-ES" sz="11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11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11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fallas</a:t>
            </a:r>
            <a:r>
              <a:rPr lang="es-ES" sz="11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11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tierra</a:t>
            </a:r>
            <a:r>
              <a:rPr lang="es-ES" sz="11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150" dirty="0">
              <a:latin typeface="Microsoft Sans Serif"/>
              <a:cs typeface="Microsoft Sans Serif"/>
            </a:endParaRPr>
          </a:p>
          <a:p>
            <a:pPr marL="318135" marR="116205" indent="-306070">
              <a:lnSpc>
                <a:spcPct val="113900"/>
              </a:lnSpc>
              <a:spcBef>
                <a:spcPts val="1250"/>
              </a:spcBef>
              <a:tabLst>
                <a:tab pos="318135" algn="l"/>
                <a:tab pos="828040" algn="l"/>
                <a:tab pos="1347470" algn="l"/>
              </a:tabLst>
            </a:pPr>
            <a:r>
              <a:rPr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5</a:t>
            </a:r>
            <a:r>
              <a:rPr lang="es-ES"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	</a:t>
            </a:r>
            <a:r>
              <a:rPr sz="10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10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u="sng" spc="-20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lang="es-ES"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1000" u="sng" spc="-10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ocurre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cuando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dos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conductores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desnudos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-254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tocar</a:t>
            </a:r>
            <a:r>
              <a:rPr lang="es-ES"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000" dirty="0">
              <a:latin typeface="Microsoft Sans Serif"/>
              <a:cs typeface="Microsoft Sans Serif"/>
            </a:endParaRPr>
          </a:p>
          <a:p>
            <a:pPr>
              <a:spcBef>
                <a:spcPts val="35"/>
              </a:spcBef>
            </a:pPr>
            <a:endParaRPr sz="1100" dirty="0">
              <a:latin typeface="Microsoft Sans Serif"/>
              <a:cs typeface="Microsoft Sans Serif"/>
            </a:endParaRPr>
          </a:p>
          <a:p>
            <a:pPr marL="318135" marR="723900" indent="-306070">
              <a:lnSpc>
                <a:spcPct val="113900"/>
              </a:lnSpc>
              <a:tabLst>
                <a:tab pos="318135" algn="l"/>
                <a:tab pos="1087755" algn="l"/>
              </a:tabLst>
            </a:pPr>
            <a:r>
              <a:rPr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6</a:t>
            </a:r>
            <a:r>
              <a:rPr lang="es-ES"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	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u="sng" spc="20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lang="es-ES"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ocurre</a:t>
            </a:r>
            <a:r>
              <a:rPr lang="es-ES"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cuando</a:t>
            </a:r>
            <a:r>
              <a:rPr lang="es-ES"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equipo</a:t>
            </a:r>
            <a:r>
              <a:rPr lang="es-ES"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eléctrico</a:t>
            </a:r>
            <a:r>
              <a:rPr lang="es-ES"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lang="es-ES"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-254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requiere</a:t>
            </a:r>
            <a:r>
              <a:rPr lang="es-ES"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trabajar</a:t>
            </a:r>
            <a:r>
              <a:rPr lang="es-ES"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más</a:t>
            </a:r>
            <a:r>
              <a:rPr lang="es-ES"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más</a:t>
            </a:r>
            <a:r>
              <a:rPr lang="es-ES"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lo</a:t>
            </a:r>
            <a:r>
              <a:rPr lang="es-ES"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califica</a:t>
            </a:r>
            <a:r>
              <a:rPr lang="es-ES"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000" dirty="0">
              <a:latin typeface="Microsoft Sans Serif"/>
              <a:cs typeface="Microsoft Sans Serif"/>
            </a:endParaRPr>
          </a:p>
          <a:p>
            <a:pPr>
              <a:spcBef>
                <a:spcPts val="35"/>
              </a:spcBef>
            </a:pPr>
            <a:endParaRPr sz="1100" dirty="0">
              <a:latin typeface="Microsoft Sans Serif"/>
              <a:cs typeface="Microsoft Sans Serif"/>
            </a:endParaRPr>
          </a:p>
          <a:p>
            <a:pPr marL="318135" marR="5080" indent="-306070">
              <a:lnSpc>
                <a:spcPct val="113900"/>
              </a:lnSpc>
              <a:tabLst>
                <a:tab pos="318135" algn="l"/>
                <a:tab pos="1766570" algn="l"/>
                <a:tab pos="1969770" algn="l"/>
                <a:tab pos="2383155" algn="l"/>
              </a:tabLst>
            </a:pPr>
            <a:r>
              <a:rPr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7</a:t>
            </a:r>
            <a:r>
              <a:rPr lang="es-ES"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	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Durante</a:t>
            </a:r>
            <a:r>
              <a:rPr lang="es-ES"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cortocircuito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lang="es-ES"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máxima</a:t>
            </a:r>
            <a:r>
              <a:rPr lang="es-ES"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lang="es-ES"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primer</a:t>
            </a:r>
            <a:r>
              <a:rPr lang="es-ES"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ciclo</a:t>
            </a:r>
            <a:r>
              <a:rPr lang="es-ES"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-254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lang="es-ES"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conocido</a:t>
            </a:r>
            <a:r>
              <a:rPr lang="es-ES"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como</a:t>
            </a:r>
            <a:r>
              <a:rPr lang="es-ES"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u="sng" spc="20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lang="es-ES" sz="1000" u="sng" spc="-10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1000" u="sng" spc="-10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Microsoft Sans Serif"/>
                <a:cs typeface="Microsoft Sans Serif"/>
              </a:rPr>
              <a:t>	</a:t>
            </a:r>
            <a:r>
              <a:rPr sz="10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-</a:t>
            </a:r>
            <a:r>
              <a:rPr lang="es-ES" sz="10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u="sng" spc="-15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lang="es-ES"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actual</a:t>
            </a:r>
            <a:r>
              <a:rPr lang="es-ES"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000" dirty="0">
              <a:latin typeface="Microsoft Sans Serif"/>
              <a:cs typeface="Microsoft Sans Serif"/>
            </a:endParaRPr>
          </a:p>
          <a:p>
            <a:pPr marL="318135" marR="528320" indent="-221615">
              <a:lnSpc>
                <a:spcPct val="127800"/>
              </a:lnSpc>
              <a:spcBef>
                <a:spcPts val="1080"/>
              </a:spcBef>
              <a:tabLst>
                <a:tab pos="1506855" algn="l"/>
              </a:tabLst>
            </a:pPr>
            <a:r>
              <a:rPr lang="es-ES"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lang="es-ES"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spc="47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paso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máximo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u="sng" spc="15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puede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limitar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mediante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adecuada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19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dispositivo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sobre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aplicado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800" dirty="0">
              <a:latin typeface="Microsoft Sans Serif"/>
              <a:cs typeface="Microsoft Sans Serif"/>
            </a:endParaRPr>
          </a:p>
          <a:p>
            <a:pPr>
              <a:spcBef>
                <a:spcPts val="50"/>
              </a:spcBef>
            </a:pPr>
            <a:endParaRPr sz="900" dirty="0">
              <a:latin typeface="Microsoft Sans Serif"/>
              <a:cs typeface="Microsoft Sans Serif"/>
            </a:endParaRPr>
          </a:p>
          <a:p>
            <a:pPr marL="318135" marR="671195" indent="-306070">
              <a:lnSpc>
                <a:spcPct val="131300"/>
              </a:lnSpc>
              <a:tabLst>
                <a:tab pos="318135" algn="l"/>
                <a:tab pos="901065" algn="l"/>
              </a:tabLst>
            </a:pPr>
            <a:r>
              <a:rPr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9</a:t>
            </a:r>
            <a:r>
              <a:rPr lang="es-ES"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	</a:t>
            </a:r>
            <a:r>
              <a:rPr sz="7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Artículo</a:t>
            </a:r>
            <a:r>
              <a:rPr lang="es-ES"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u="sng" spc="20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lang="es-ES"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i="1" spc="10" dirty="0" err="1">
                <a:solidFill>
                  <a:srgbClr val="171514"/>
                </a:solidFill>
                <a:latin typeface="Trebuchet MS"/>
                <a:cs typeface="Trebuchet MS"/>
              </a:rPr>
              <a:t>Comité</a:t>
            </a:r>
            <a:r>
              <a:rPr sz="750" i="1" spc="-2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750" i="1" dirty="0">
                <a:solidFill>
                  <a:srgbClr val="171514"/>
                </a:solidFill>
                <a:latin typeface="Trebuchet MS"/>
                <a:cs typeface="Trebuchet MS"/>
              </a:rPr>
              <a:t>ejecutivo</a:t>
            </a:r>
            <a:r>
              <a:rPr sz="750" i="1" spc="-1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750" i="1" spc="20" dirty="0" err="1">
                <a:solidFill>
                  <a:srgbClr val="171514"/>
                </a:solidFill>
                <a:latin typeface="Trebuchet MS"/>
                <a:cs typeface="Trebuchet MS"/>
              </a:rPr>
              <a:t>nacional</a:t>
            </a:r>
            <a:r>
              <a:rPr sz="6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®</a:t>
            </a:r>
            <a:r>
              <a:rPr lang="es-ES"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cubre</a:t>
            </a:r>
            <a:r>
              <a:rPr lang="es-ES"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sobrecorriente</a:t>
            </a:r>
            <a:r>
              <a:rPr lang="es-ES"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-18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proteccion</a:t>
            </a:r>
            <a:r>
              <a:rPr lang="es-ES"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750" dirty="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216895" y="10349634"/>
            <a:ext cx="11303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6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528334" y="5514581"/>
            <a:ext cx="2294001" cy="2047036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5736431" y="8763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5070931" y="8763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0" y="0"/>
                </a:moveTo>
                <a:lnTo>
                  <a:pt x="190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736431" y="109347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5070931" y="109347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0" y="0"/>
                </a:moveTo>
                <a:lnTo>
                  <a:pt x="190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612731" y="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1905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612731" y="116205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4385131" y="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1905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4385131" y="116205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9515951" y="1441450"/>
            <a:ext cx="57658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fusibles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515876" y="2750819"/>
            <a:ext cx="4250055" cy="1305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circuito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sería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innecesaria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si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sobrecargas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cortocircuitos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circuitos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podrían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eliminarse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Desafortunadamente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sí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ocurren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proteger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circuito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contra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estas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corrientes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destructivas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dispositivo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desconecta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automáticamente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equipo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eléctrico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fuente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alimentación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cuando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ocurre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condición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fallo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b="1" spc="20" dirty="0">
                <a:solidFill>
                  <a:srgbClr val="171514"/>
                </a:solidFill>
                <a:latin typeface="Arial"/>
                <a:cs typeface="Arial"/>
              </a:rPr>
              <a:t>fusible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dispositivo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más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sencillo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interrumpir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circuito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experimenta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sobrecarga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cortocircuito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endParaRPr sz="900" dirty="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320120" y="4272282"/>
            <a:ext cx="129032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b="1" spc="5" dirty="0">
                <a:solidFill>
                  <a:srgbClr val="171514"/>
                </a:solidFill>
                <a:latin typeface="Arial"/>
                <a:cs typeface="Arial"/>
              </a:rPr>
              <a:t>Construcción</a:t>
            </a:r>
            <a:r>
              <a:rPr sz="800" b="1" spc="-3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800" b="1" spc="-3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5" dirty="0" err="1">
                <a:solidFill>
                  <a:srgbClr val="171514"/>
                </a:solidFill>
                <a:latin typeface="Arial"/>
                <a:cs typeface="Arial"/>
              </a:rPr>
              <a:t>fusibles</a:t>
            </a:r>
            <a:r>
              <a:rPr lang="es-ES"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800" dirty="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515901" y="4213860"/>
            <a:ext cx="4498975" cy="74969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típico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como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muestra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abajo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consiste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conectado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eléctricamente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las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férulas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Estas</a:t>
            </a:r>
            <a:r>
              <a:rPr lang="es-ES"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férulas</a:t>
            </a:r>
            <a:r>
              <a:rPr lang="es-ES"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pueden</a:t>
            </a:r>
            <a:r>
              <a:rPr lang="es-ES"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también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tienen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cuchillas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finales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conectadas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elemento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proporciona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camino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través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Está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encerrado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tubo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rodeado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por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material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relleno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endParaRPr sz="900" dirty="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681050" y="5476799"/>
            <a:ext cx="1000125" cy="4927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22300">
              <a:spcBef>
                <a:spcPts val="100"/>
              </a:spcBef>
            </a:pPr>
            <a:r>
              <a:rPr sz="12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Tubo</a:t>
            </a:r>
            <a:endParaRPr sz="1200">
              <a:latin typeface="Microsoft Sans Serif"/>
              <a:cs typeface="Microsoft Sans Serif"/>
            </a:endParaRPr>
          </a:p>
          <a:p>
            <a:pPr marL="12700">
              <a:spcBef>
                <a:spcPts val="1160"/>
              </a:spcBef>
            </a:pP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Elemento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1865452" y="6124499"/>
            <a:ext cx="454659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Contera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1560652" y="6848400"/>
            <a:ext cx="81343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Material</a:t>
            </a:r>
            <a:r>
              <a:rPr sz="7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7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relleno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0709751" y="7477051"/>
            <a:ext cx="621030" cy="1744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Hoja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final</a:t>
            </a:r>
            <a:endParaRPr sz="1050">
              <a:latin typeface="Microsoft Sans Serif"/>
              <a:cs typeface="Microsoft Sans Serif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3747943" y="10349634"/>
            <a:ext cx="11303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7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353493" y="2518410"/>
            <a:ext cx="400685" cy="107314"/>
            <a:chOff x="3617061" y="2518410"/>
            <a:chExt cx="400685" cy="107314"/>
          </a:xfrm>
        </p:grpSpPr>
        <p:sp>
          <p:nvSpPr>
            <p:cNvPr id="3" name="object 3"/>
            <p:cNvSpPr/>
            <p:nvPr/>
          </p:nvSpPr>
          <p:spPr>
            <a:xfrm>
              <a:off x="3617061" y="2518410"/>
              <a:ext cx="400685" cy="107314"/>
            </a:xfrm>
            <a:custGeom>
              <a:avLst/>
              <a:gdLst/>
              <a:ahLst/>
              <a:cxnLst/>
              <a:rect l="l" t="t" r="r" b="b"/>
              <a:pathLst>
                <a:path w="400685" h="107314">
                  <a:moveTo>
                    <a:pt x="400507" y="0"/>
                  </a:moveTo>
                  <a:lnTo>
                    <a:pt x="0" y="0"/>
                  </a:lnTo>
                  <a:lnTo>
                    <a:pt x="0" y="106984"/>
                  </a:lnTo>
                  <a:lnTo>
                    <a:pt x="400507" y="106984"/>
                  </a:lnTo>
                  <a:lnTo>
                    <a:pt x="400507" y="0"/>
                  </a:lnTo>
                  <a:close/>
                </a:path>
              </a:pathLst>
            </a:custGeom>
            <a:solidFill>
              <a:srgbClr val="BCBE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649980" y="2542184"/>
              <a:ext cx="337820" cy="32384"/>
            </a:xfrm>
            <a:custGeom>
              <a:avLst/>
              <a:gdLst/>
              <a:ahLst/>
              <a:cxnLst/>
              <a:rect l="l" t="t" r="r" b="b"/>
              <a:pathLst>
                <a:path w="337820" h="32385">
                  <a:moveTo>
                    <a:pt x="-2286" y="16001"/>
                  </a:moveTo>
                  <a:lnTo>
                    <a:pt x="339699" y="16001"/>
                  </a:lnTo>
                </a:path>
              </a:pathLst>
            </a:custGeom>
            <a:ln w="365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633520" y="2544927"/>
              <a:ext cx="45085" cy="45085"/>
            </a:xfrm>
            <a:custGeom>
              <a:avLst/>
              <a:gdLst/>
              <a:ahLst/>
              <a:cxnLst/>
              <a:rect l="l" t="t" r="r" b="b"/>
              <a:pathLst>
                <a:path w="45085" h="45085">
                  <a:moveTo>
                    <a:pt x="22402" y="0"/>
                  </a:moveTo>
                  <a:lnTo>
                    <a:pt x="13694" y="1764"/>
                  </a:lnTo>
                  <a:lnTo>
                    <a:pt x="6572" y="6572"/>
                  </a:lnTo>
                  <a:lnTo>
                    <a:pt x="1764" y="13694"/>
                  </a:lnTo>
                  <a:lnTo>
                    <a:pt x="0" y="22402"/>
                  </a:lnTo>
                  <a:lnTo>
                    <a:pt x="1764" y="31111"/>
                  </a:lnTo>
                  <a:lnTo>
                    <a:pt x="6572" y="38233"/>
                  </a:lnTo>
                  <a:lnTo>
                    <a:pt x="13694" y="43041"/>
                  </a:lnTo>
                  <a:lnTo>
                    <a:pt x="22402" y="44805"/>
                  </a:lnTo>
                  <a:lnTo>
                    <a:pt x="31111" y="43041"/>
                  </a:lnTo>
                  <a:lnTo>
                    <a:pt x="38233" y="38233"/>
                  </a:lnTo>
                  <a:lnTo>
                    <a:pt x="43041" y="31111"/>
                  </a:lnTo>
                  <a:lnTo>
                    <a:pt x="44805" y="22402"/>
                  </a:lnTo>
                  <a:lnTo>
                    <a:pt x="43041" y="13694"/>
                  </a:lnTo>
                  <a:lnTo>
                    <a:pt x="38233" y="6572"/>
                  </a:lnTo>
                  <a:lnTo>
                    <a:pt x="31111" y="1764"/>
                  </a:lnTo>
                  <a:lnTo>
                    <a:pt x="22402" y="0"/>
                  </a:lnTo>
                  <a:close/>
                </a:path>
              </a:pathLst>
            </a:custGeom>
            <a:solidFill>
              <a:srgbClr val="E6E7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633520" y="2544927"/>
              <a:ext cx="45085" cy="45085"/>
            </a:xfrm>
            <a:custGeom>
              <a:avLst/>
              <a:gdLst/>
              <a:ahLst/>
              <a:cxnLst/>
              <a:rect l="l" t="t" r="r" b="b"/>
              <a:pathLst>
                <a:path w="45085" h="45085">
                  <a:moveTo>
                    <a:pt x="22402" y="0"/>
                  </a:moveTo>
                  <a:lnTo>
                    <a:pt x="13694" y="1764"/>
                  </a:lnTo>
                  <a:lnTo>
                    <a:pt x="6572" y="6572"/>
                  </a:lnTo>
                  <a:lnTo>
                    <a:pt x="1764" y="13694"/>
                  </a:lnTo>
                  <a:lnTo>
                    <a:pt x="0" y="22402"/>
                  </a:lnTo>
                  <a:lnTo>
                    <a:pt x="1764" y="31111"/>
                  </a:lnTo>
                  <a:lnTo>
                    <a:pt x="6572" y="38233"/>
                  </a:lnTo>
                  <a:lnTo>
                    <a:pt x="13694" y="43041"/>
                  </a:lnTo>
                  <a:lnTo>
                    <a:pt x="22402" y="44805"/>
                  </a:lnTo>
                  <a:lnTo>
                    <a:pt x="31111" y="43041"/>
                  </a:lnTo>
                  <a:lnTo>
                    <a:pt x="38233" y="38233"/>
                  </a:lnTo>
                  <a:lnTo>
                    <a:pt x="43041" y="31111"/>
                  </a:lnTo>
                  <a:lnTo>
                    <a:pt x="44805" y="22402"/>
                  </a:lnTo>
                  <a:lnTo>
                    <a:pt x="43041" y="13694"/>
                  </a:lnTo>
                  <a:lnTo>
                    <a:pt x="38233" y="6572"/>
                  </a:lnTo>
                  <a:lnTo>
                    <a:pt x="31111" y="1764"/>
                  </a:lnTo>
                  <a:lnTo>
                    <a:pt x="22402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960876" y="2551328"/>
              <a:ext cx="45085" cy="45085"/>
            </a:xfrm>
            <a:custGeom>
              <a:avLst/>
              <a:gdLst/>
              <a:ahLst/>
              <a:cxnLst/>
              <a:rect l="l" t="t" r="r" b="b"/>
              <a:pathLst>
                <a:path w="45085" h="45085">
                  <a:moveTo>
                    <a:pt x="22402" y="0"/>
                  </a:moveTo>
                  <a:lnTo>
                    <a:pt x="13694" y="1764"/>
                  </a:lnTo>
                  <a:lnTo>
                    <a:pt x="6572" y="6572"/>
                  </a:lnTo>
                  <a:lnTo>
                    <a:pt x="1764" y="13694"/>
                  </a:lnTo>
                  <a:lnTo>
                    <a:pt x="0" y="22402"/>
                  </a:lnTo>
                  <a:lnTo>
                    <a:pt x="1764" y="31111"/>
                  </a:lnTo>
                  <a:lnTo>
                    <a:pt x="6572" y="38233"/>
                  </a:lnTo>
                  <a:lnTo>
                    <a:pt x="13694" y="43041"/>
                  </a:lnTo>
                  <a:lnTo>
                    <a:pt x="22402" y="44805"/>
                  </a:lnTo>
                  <a:lnTo>
                    <a:pt x="31111" y="43041"/>
                  </a:lnTo>
                  <a:lnTo>
                    <a:pt x="38233" y="38233"/>
                  </a:lnTo>
                  <a:lnTo>
                    <a:pt x="43041" y="31111"/>
                  </a:lnTo>
                  <a:lnTo>
                    <a:pt x="44805" y="22402"/>
                  </a:lnTo>
                  <a:lnTo>
                    <a:pt x="43041" y="13694"/>
                  </a:lnTo>
                  <a:lnTo>
                    <a:pt x="38233" y="6572"/>
                  </a:lnTo>
                  <a:lnTo>
                    <a:pt x="31111" y="1764"/>
                  </a:lnTo>
                  <a:lnTo>
                    <a:pt x="22402" y="0"/>
                  </a:lnTo>
                  <a:close/>
                </a:path>
              </a:pathLst>
            </a:custGeom>
            <a:solidFill>
              <a:srgbClr val="E6E7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960876" y="2551328"/>
              <a:ext cx="45085" cy="45085"/>
            </a:xfrm>
            <a:custGeom>
              <a:avLst/>
              <a:gdLst/>
              <a:ahLst/>
              <a:cxnLst/>
              <a:rect l="l" t="t" r="r" b="b"/>
              <a:pathLst>
                <a:path w="45085" h="45085">
                  <a:moveTo>
                    <a:pt x="22402" y="0"/>
                  </a:moveTo>
                  <a:lnTo>
                    <a:pt x="13694" y="1764"/>
                  </a:lnTo>
                  <a:lnTo>
                    <a:pt x="6572" y="6572"/>
                  </a:lnTo>
                  <a:lnTo>
                    <a:pt x="1764" y="13694"/>
                  </a:lnTo>
                  <a:lnTo>
                    <a:pt x="0" y="22402"/>
                  </a:lnTo>
                  <a:lnTo>
                    <a:pt x="1764" y="31111"/>
                  </a:lnTo>
                  <a:lnTo>
                    <a:pt x="6572" y="38233"/>
                  </a:lnTo>
                  <a:lnTo>
                    <a:pt x="13694" y="43041"/>
                  </a:lnTo>
                  <a:lnTo>
                    <a:pt x="22402" y="44805"/>
                  </a:lnTo>
                  <a:lnTo>
                    <a:pt x="31111" y="43041"/>
                  </a:lnTo>
                  <a:lnTo>
                    <a:pt x="38233" y="38233"/>
                  </a:lnTo>
                  <a:lnTo>
                    <a:pt x="43041" y="31111"/>
                  </a:lnTo>
                  <a:lnTo>
                    <a:pt x="44805" y="22402"/>
                  </a:lnTo>
                  <a:lnTo>
                    <a:pt x="43041" y="13694"/>
                  </a:lnTo>
                  <a:lnTo>
                    <a:pt x="38233" y="6572"/>
                  </a:lnTo>
                  <a:lnTo>
                    <a:pt x="31111" y="1764"/>
                  </a:lnTo>
                  <a:lnTo>
                    <a:pt x="22402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/>
          <p:nvPr/>
        </p:nvSpPr>
        <p:spPr>
          <a:xfrm>
            <a:off x="9845643" y="3665258"/>
            <a:ext cx="400685" cy="107314"/>
          </a:xfrm>
          <a:custGeom>
            <a:avLst/>
            <a:gdLst/>
            <a:ahLst/>
            <a:cxnLst/>
            <a:rect l="l" t="t" r="r" b="b"/>
            <a:pathLst>
              <a:path w="400685" h="107314">
                <a:moveTo>
                  <a:pt x="400507" y="0"/>
                </a:moveTo>
                <a:lnTo>
                  <a:pt x="0" y="0"/>
                </a:lnTo>
                <a:lnTo>
                  <a:pt x="0" y="106984"/>
                </a:lnTo>
                <a:lnTo>
                  <a:pt x="400507" y="106984"/>
                </a:lnTo>
                <a:lnTo>
                  <a:pt x="400507" y="0"/>
                </a:lnTo>
                <a:close/>
              </a:path>
            </a:pathLst>
          </a:custGeom>
          <a:solidFill>
            <a:srgbClr val="BCBEC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0" name="object 10"/>
          <p:cNvGrpSpPr/>
          <p:nvPr/>
        </p:nvGrpSpPr>
        <p:grpSpPr>
          <a:xfrm>
            <a:off x="9352997" y="3716286"/>
            <a:ext cx="551180" cy="770890"/>
            <a:chOff x="3616566" y="3716286"/>
            <a:chExt cx="551180" cy="770890"/>
          </a:xfrm>
        </p:grpSpPr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40467" y="4209466"/>
              <a:ext cx="307695" cy="200316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3618852" y="3718572"/>
              <a:ext cx="546735" cy="766445"/>
            </a:xfrm>
            <a:custGeom>
              <a:avLst/>
              <a:gdLst/>
              <a:ahLst/>
              <a:cxnLst/>
              <a:rect l="l" t="t" r="r" b="b"/>
              <a:pathLst>
                <a:path w="546735" h="766445">
                  <a:moveTo>
                    <a:pt x="174751" y="416331"/>
                  </a:moveTo>
                  <a:lnTo>
                    <a:pt x="221112" y="422591"/>
                  </a:lnTo>
                  <a:lnTo>
                    <a:pt x="262828" y="440247"/>
                  </a:lnTo>
                  <a:lnTo>
                    <a:pt x="298211" y="467610"/>
                  </a:lnTo>
                  <a:lnTo>
                    <a:pt x="325575" y="502994"/>
                  </a:lnTo>
                  <a:lnTo>
                    <a:pt x="343231" y="544710"/>
                  </a:lnTo>
                  <a:lnTo>
                    <a:pt x="349491" y="591070"/>
                  </a:lnTo>
                  <a:lnTo>
                    <a:pt x="343231" y="637436"/>
                  </a:lnTo>
                  <a:lnTo>
                    <a:pt x="325575" y="679156"/>
                  </a:lnTo>
                  <a:lnTo>
                    <a:pt x="298211" y="714541"/>
                  </a:lnTo>
                  <a:lnTo>
                    <a:pt x="262828" y="741906"/>
                  </a:lnTo>
                  <a:lnTo>
                    <a:pt x="221112" y="759562"/>
                  </a:lnTo>
                  <a:lnTo>
                    <a:pt x="174751" y="765822"/>
                  </a:lnTo>
                  <a:lnTo>
                    <a:pt x="128386" y="759562"/>
                  </a:lnTo>
                  <a:lnTo>
                    <a:pt x="86666" y="741906"/>
                  </a:lnTo>
                  <a:lnTo>
                    <a:pt x="51281" y="714541"/>
                  </a:lnTo>
                  <a:lnTo>
                    <a:pt x="23916" y="679156"/>
                  </a:lnTo>
                  <a:lnTo>
                    <a:pt x="6260" y="637436"/>
                  </a:lnTo>
                  <a:lnTo>
                    <a:pt x="0" y="591070"/>
                  </a:lnTo>
                  <a:lnTo>
                    <a:pt x="6260" y="544710"/>
                  </a:lnTo>
                  <a:lnTo>
                    <a:pt x="23916" y="502994"/>
                  </a:lnTo>
                  <a:lnTo>
                    <a:pt x="51281" y="467610"/>
                  </a:lnTo>
                  <a:lnTo>
                    <a:pt x="86666" y="440247"/>
                  </a:lnTo>
                  <a:lnTo>
                    <a:pt x="128386" y="422591"/>
                  </a:lnTo>
                  <a:lnTo>
                    <a:pt x="174751" y="416331"/>
                  </a:lnTo>
                  <a:close/>
                </a:path>
                <a:path w="546735" h="766445">
                  <a:moveTo>
                    <a:pt x="175831" y="411619"/>
                  </a:moveTo>
                  <a:lnTo>
                    <a:pt x="176949" y="0"/>
                  </a:lnTo>
                  <a:lnTo>
                    <a:pt x="546404" y="2209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/>
          <p:nvPr/>
        </p:nvSpPr>
        <p:spPr>
          <a:xfrm>
            <a:off x="12203220" y="3894964"/>
            <a:ext cx="424180" cy="771525"/>
          </a:xfrm>
          <a:custGeom>
            <a:avLst/>
            <a:gdLst/>
            <a:ahLst/>
            <a:cxnLst/>
            <a:rect l="l" t="t" r="r" b="b"/>
            <a:pathLst>
              <a:path w="424179" h="771525">
                <a:moveTo>
                  <a:pt x="302577" y="0"/>
                </a:moveTo>
                <a:lnTo>
                  <a:pt x="121030" y="0"/>
                </a:lnTo>
                <a:lnTo>
                  <a:pt x="74034" y="9549"/>
                </a:lnTo>
                <a:lnTo>
                  <a:pt x="35550" y="35548"/>
                </a:lnTo>
                <a:lnTo>
                  <a:pt x="9549" y="74028"/>
                </a:lnTo>
                <a:lnTo>
                  <a:pt x="0" y="121018"/>
                </a:lnTo>
                <a:lnTo>
                  <a:pt x="0" y="650036"/>
                </a:lnTo>
                <a:lnTo>
                  <a:pt x="9549" y="697033"/>
                </a:lnTo>
                <a:lnTo>
                  <a:pt x="35550" y="735517"/>
                </a:lnTo>
                <a:lnTo>
                  <a:pt x="74034" y="761518"/>
                </a:lnTo>
                <a:lnTo>
                  <a:pt x="121030" y="771067"/>
                </a:lnTo>
                <a:lnTo>
                  <a:pt x="302577" y="771067"/>
                </a:lnTo>
                <a:lnTo>
                  <a:pt x="349566" y="761518"/>
                </a:lnTo>
                <a:lnTo>
                  <a:pt x="388046" y="735517"/>
                </a:lnTo>
                <a:lnTo>
                  <a:pt x="414046" y="697033"/>
                </a:lnTo>
                <a:lnTo>
                  <a:pt x="423595" y="650036"/>
                </a:lnTo>
                <a:lnTo>
                  <a:pt x="423595" y="121018"/>
                </a:lnTo>
                <a:lnTo>
                  <a:pt x="414046" y="74028"/>
                </a:lnTo>
                <a:lnTo>
                  <a:pt x="388046" y="35548"/>
                </a:lnTo>
                <a:lnTo>
                  <a:pt x="349566" y="9549"/>
                </a:lnTo>
                <a:lnTo>
                  <a:pt x="302577" y="0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4" name="object 14"/>
          <p:cNvGrpSpPr/>
          <p:nvPr/>
        </p:nvGrpSpPr>
        <p:grpSpPr>
          <a:xfrm>
            <a:off x="9524396" y="3820440"/>
            <a:ext cx="3959860" cy="1086485"/>
            <a:chOff x="3787965" y="3820439"/>
            <a:chExt cx="3959860" cy="1086485"/>
          </a:xfrm>
        </p:grpSpPr>
        <p:sp>
          <p:nvSpPr>
            <p:cNvPr id="15" name="object 15"/>
            <p:cNvSpPr/>
            <p:nvPr/>
          </p:nvSpPr>
          <p:spPr>
            <a:xfrm>
              <a:off x="7101217" y="3894962"/>
              <a:ext cx="424180" cy="771525"/>
            </a:xfrm>
            <a:custGeom>
              <a:avLst/>
              <a:gdLst/>
              <a:ahLst/>
              <a:cxnLst/>
              <a:rect l="l" t="t" r="r" b="b"/>
              <a:pathLst>
                <a:path w="424179" h="771525">
                  <a:moveTo>
                    <a:pt x="302564" y="0"/>
                  </a:moveTo>
                  <a:lnTo>
                    <a:pt x="121031" y="0"/>
                  </a:lnTo>
                  <a:lnTo>
                    <a:pt x="74034" y="9549"/>
                  </a:lnTo>
                  <a:lnTo>
                    <a:pt x="35550" y="35548"/>
                  </a:lnTo>
                  <a:lnTo>
                    <a:pt x="9549" y="74028"/>
                  </a:lnTo>
                  <a:lnTo>
                    <a:pt x="0" y="121018"/>
                  </a:lnTo>
                  <a:lnTo>
                    <a:pt x="0" y="650036"/>
                  </a:lnTo>
                  <a:lnTo>
                    <a:pt x="9549" y="697033"/>
                  </a:lnTo>
                  <a:lnTo>
                    <a:pt x="35550" y="735517"/>
                  </a:lnTo>
                  <a:lnTo>
                    <a:pt x="74034" y="761518"/>
                  </a:lnTo>
                  <a:lnTo>
                    <a:pt x="121031" y="771067"/>
                  </a:lnTo>
                  <a:lnTo>
                    <a:pt x="302564" y="771067"/>
                  </a:lnTo>
                  <a:lnTo>
                    <a:pt x="349561" y="761518"/>
                  </a:lnTo>
                  <a:lnTo>
                    <a:pt x="388045" y="735517"/>
                  </a:lnTo>
                  <a:lnTo>
                    <a:pt x="414046" y="697033"/>
                  </a:lnTo>
                  <a:lnTo>
                    <a:pt x="423595" y="650036"/>
                  </a:lnTo>
                  <a:lnTo>
                    <a:pt x="423595" y="121018"/>
                  </a:lnTo>
                  <a:lnTo>
                    <a:pt x="414046" y="74028"/>
                  </a:lnTo>
                  <a:lnTo>
                    <a:pt x="388045" y="35548"/>
                  </a:lnTo>
                  <a:lnTo>
                    <a:pt x="349561" y="9549"/>
                  </a:lnTo>
                  <a:lnTo>
                    <a:pt x="302564" y="0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6665899" y="3822725"/>
              <a:ext cx="650240" cy="917575"/>
            </a:xfrm>
            <a:custGeom>
              <a:avLst/>
              <a:gdLst/>
              <a:ahLst/>
              <a:cxnLst/>
              <a:rect l="l" t="t" r="r" b="b"/>
              <a:pathLst>
                <a:path w="650240" h="917575">
                  <a:moveTo>
                    <a:pt x="579767" y="0"/>
                  </a:moveTo>
                  <a:lnTo>
                    <a:pt x="70269" y="0"/>
                  </a:lnTo>
                  <a:lnTo>
                    <a:pt x="42985" y="5545"/>
                  </a:lnTo>
                  <a:lnTo>
                    <a:pt x="20642" y="20643"/>
                  </a:lnTo>
                  <a:lnTo>
                    <a:pt x="5544" y="42991"/>
                  </a:lnTo>
                  <a:lnTo>
                    <a:pt x="0" y="70281"/>
                  </a:lnTo>
                  <a:lnTo>
                    <a:pt x="0" y="847217"/>
                  </a:lnTo>
                  <a:lnTo>
                    <a:pt x="5544" y="874500"/>
                  </a:lnTo>
                  <a:lnTo>
                    <a:pt x="20642" y="896843"/>
                  </a:lnTo>
                  <a:lnTo>
                    <a:pt x="42985" y="911941"/>
                  </a:lnTo>
                  <a:lnTo>
                    <a:pt x="70269" y="917486"/>
                  </a:lnTo>
                  <a:lnTo>
                    <a:pt x="579767" y="917486"/>
                  </a:lnTo>
                  <a:lnTo>
                    <a:pt x="607058" y="911941"/>
                  </a:lnTo>
                  <a:lnTo>
                    <a:pt x="629405" y="896843"/>
                  </a:lnTo>
                  <a:lnTo>
                    <a:pt x="644504" y="874500"/>
                  </a:lnTo>
                  <a:lnTo>
                    <a:pt x="650049" y="847217"/>
                  </a:lnTo>
                  <a:lnTo>
                    <a:pt x="650049" y="70281"/>
                  </a:lnTo>
                  <a:lnTo>
                    <a:pt x="644504" y="42991"/>
                  </a:lnTo>
                  <a:lnTo>
                    <a:pt x="629405" y="20643"/>
                  </a:lnTo>
                  <a:lnTo>
                    <a:pt x="607058" y="5545"/>
                  </a:lnTo>
                  <a:lnTo>
                    <a:pt x="57976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790251" y="3822725"/>
              <a:ext cx="3955415" cy="1082040"/>
            </a:xfrm>
            <a:custGeom>
              <a:avLst/>
              <a:gdLst/>
              <a:ahLst/>
              <a:cxnLst/>
              <a:rect l="l" t="t" r="r" b="b"/>
              <a:pathLst>
                <a:path w="3955415" h="1082039">
                  <a:moveTo>
                    <a:pt x="2945917" y="0"/>
                  </a:moveTo>
                  <a:lnTo>
                    <a:pt x="3455416" y="0"/>
                  </a:lnTo>
                  <a:lnTo>
                    <a:pt x="3482706" y="5545"/>
                  </a:lnTo>
                  <a:lnTo>
                    <a:pt x="3505053" y="20643"/>
                  </a:lnTo>
                  <a:lnTo>
                    <a:pt x="3520152" y="42991"/>
                  </a:lnTo>
                  <a:lnTo>
                    <a:pt x="3525697" y="70281"/>
                  </a:lnTo>
                  <a:lnTo>
                    <a:pt x="3525697" y="847217"/>
                  </a:lnTo>
                  <a:lnTo>
                    <a:pt x="3520152" y="874500"/>
                  </a:lnTo>
                  <a:lnTo>
                    <a:pt x="3505053" y="896843"/>
                  </a:lnTo>
                  <a:lnTo>
                    <a:pt x="3482706" y="911941"/>
                  </a:lnTo>
                  <a:lnTo>
                    <a:pt x="3455416" y="917486"/>
                  </a:lnTo>
                  <a:lnTo>
                    <a:pt x="2945917" y="917486"/>
                  </a:lnTo>
                  <a:lnTo>
                    <a:pt x="2918634" y="911941"/>
                  </a:lnTo>
                  <a:lnTo>
                    <a:pt x="2896290" y="896843"/>
                  </a:lnTo>
                  <a:lnTo>
                    <a:pt x="2881193" y="874500"/>
                  </a:lnTo>
                  <a:lnTo>
                    <a:pt x="2875648" y="847217"/>
                  </a:lnTo>
                  <a:lnTo>
                    <a:pt x="2875648" y="70281"/>
                  </a:lnTo>
                  <a:lnTo>
                    <a:pt x="2881193" y="42991"/>
                  </a:lnTo>
                  <a:lnTo>
                    <a:pt x="2896290" y="20643"/>
                  </a:lnTo>
                  <a:lnTo>
                    <a:pt x="2918634" y="5545"/>
                  </a:lnTo>
                  <a:lnTo>
                    <a:pt x="2945917" y="0"/>
                  </a:lnTo>
                  <a:close/>
                </a:path>
                <a:path w="3955415" h="1082039">
                  <a:moveTo>
                    <a:pt x="2820987" y="845261"/>
                  </a:moveTo>
                  <a:lnTo>
                    <a:pt x="2733141" y="1077556"/>
                  </a:lnTo>
                  <a:lnTo>
                    <a:pt x="3676002" y="1081455"/>
                  </a:lnTo>
                  <a:lnTo>
                    <a:pt x="3576446" y="845261"/>
                  </a:lnTo>
                </a:path>
                <a:path w="3955415" h="1082039">
                  <a:moveTo>
                    <a:pt x="3736517" y="400176"/>
                  </a:moveTo>
                  <a:lnTo>
                    <a:pt x="3955148" y="400176"/>
                  </a:lnTo>
                  <a:lnTo>
                    <a:pt x="3955148" y="515353"/>
                  </a:lnTo>
                  <a:lnTo>
                    <a:pt x="3736517" y="515353"/>
                  </a:lnTo>
                  <a:lnTo>
                    <a:pt x="3736517" y="400176"/>
                  </a:lnTo>
                  <a:close/>
                </a:path>
                <a:path w="3955415" h="1082039">
                  <a:moveTo>
                    <a:pt x="4432" y="666940"/>
                  </a:moveTo>
                  <a:lnTo>
                    <a:pt x="0" y="1067460"/>
                  </a:lnTo>
                  <a:lnTo>
                    <a:pt x="2200122" y="1067460"/>
                  </a:lnTo>
                  <a:lnTo>
                    <a:pt x="2200122" y="527138"/>
                  </a:lnTo>
                  <a:lnTo>
                    <a:pt x="3082163" y="526034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6864921" y="4154639"/>
              <a:ext cx="250190" cy="255270"/>
            </a:xfrm>
            <a:custGeom>
              <a:avLst/>
              <a:gdLst/>
              <a:ahLst/>
              <a:cxnLst/>
              <a:rect l="l" t="t" r="r" b="b"/>
              <a:pathLst>
                <a:path w="250190" h="255270">
                  <a:moveTo>
                    <a:pt x="249567" y="0"/>
                  </a:moveTo>
                  <a:lnTo>
                    <a:pt x="0" y="0"/>
                  </a:lnTo>
                  <a:lnTo>
                    <a:pt x="0" y="255117"/>
                  </a:lnTo>
                  <a:lnTo>
                    <a:pt x="249567" y="255117"/>
                  </a:lnTo>
                  <a:lnTo>
                    <a:pt x="24956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6864921" y="4154639"/>
              <a:ext cx="250190" cy="255270"/>
            </a:xfrm>
            <a:custGeom>
              <a:avLst/>
              <a:gdLst/>
              <a:ahLst/>
              <a:cxnLst/>
              <a:rect l="l" t="t" r="r" b="b"/>
              <a:pathLst>
                <a:path w="250190" h="255270">
                  <a:moveTo>
                    <a:pt x="0" y="0"/>
                  </a:moveTo>
                  <a:lnTo>
                    <a:pt x="249567" y="0"/>
                  </a:lnTo>
                  <a:lnTo>
                    <a:pt x="249567" y="255117"/>
                  </a:lnTo>
                  <a:lnTo>
                    <a:pt x="0" y="255117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/>
          <p:nvPr/>
        </p:nvSpPr>
        <p:spPr>
          <a:xfrm>
            <a:off x="10340334" y="3728973"/>
            <a:ext cx="296545" cy="0"/>
          </a:xfrm>
          <a:custGeom>
            <a:avLst/>
            <a:gdLst/>
            <a:ahLst/>
            <a:cxnLst/>
            <a:rect l="l" t="t" r="r" b="b"/>
            <a:pathLst>
              <a:path w="296545">
                <a:moveTo>
                  <a:pt x="0" y="0"/>
                </a:moveTo>
                <a:lnTo>
                  <a:pt x="296265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1" name="object 21"/>
          <p:cNvGrpSpPr/>
          <p:nvPr/>
        </p:nvGrpSpPr>
        <p:grpSpPr>
          <a:xfrm>
            <a:off x="9811900" y="3589528"/>
            <a:ext cx="2893695" cy="626110"/>
            <a:chOff x="4075468" y="3589528"/>
            <a:chExt cx="2893695" cy="626110"/>
          </a:xfrm>
        </p:grpSpPr>
        <p:sp>
          <p:nvSpPr>
            <p:cNvPr id="22" name="object 22"/>
            <p:cNvSpPr/>
            <p:nvPr/>
          </p:nvSpPr>
          <p:spPr>
            <a:xfrm>
              <a:off x="4931333" y="3651313"/>
              <a:ext cx="1942464" cy="561975"/>
            </a:xfrm>
            <a:custGeom>
              <a:avLst/>
              <a:gdLst/>
              <a:ahLst/>
              <a:cxnLst/>
              <a:rect l="l" t="t" r="r" b="b"/>
              <a:pathLst>
                <a:path w="1942465" h="561975">
                  <a:moveTo>
                    <a:pt x="298361" y="76771"/>
                  </a:moveTo>
                  <a:lnTo>
                    <a:pt x="305988" y="107041"/>
                  </a:lnTo>
                  <a:lnTo>
                    <a:pt x="326753" y="131745"/>
                  </a:lnTo>
                  <a:lnTo>
                    <a:pt x="357484" y="148392"/>
                  </a:lnTo>
                  <a:lnTo>
                    <a:pt x="395008" y="154495"/>
                  </a:lnTo>
                  <a:lnTo>
                    <a:pt x="432615" y="148392"/>
                  </a:lnTo>
                  <a:lnTo>
                    <a:pt x="463484" y="131745"/>
                  </a:lnTo>
                  <a:lnTo>
                    <a:pt x="484274" y="107041"/>
                  </a:lnTo>
                  <a:lnTo>
                    <a:pt x="491642" y="76771"/>
                  </a:lnTo>
                  <a:lnTo>
                    <a:pt x="1055166" y="76771"/>
                  </a:lnTo>
                  <a:lnTo>
                    <a:pt x="1055776" y="561505"/>
                  </a:lnTo>
                  <a:lnTo>
                    <a:pt x="1942426" y="561022"/>
                  </a:lnTo>
                </a:path>
                <a:path w="1942465" h="561975">
                  <a:moveTo>
                    <a:pt x="298361" y="77736"/>
                  </a:moveTo>
                  <a:lnTo>
                    <a:pt x="290736" y="47459"/>
                  </a:lnTo>
                  <a:lnTo>
                    <a:pt x="269975" y="22752"/>
                  </a:lnTo>
                  <a:lnTo>
                    <a:pt x="239248" y="6102"/>
                  </a:lnTo>
                  <a:lnTo>
                    <a:pt x="201726" y="0"/>
                  </a:lnTo>
                  <a:lnTo>
                    <a:pt x="164119" y="6102"/>
                  </a:lnTo>
                  <a:lnTo>
                    <a:pt x="133249" y="22752"/>
                  </a:lnTo>
                  <a:lnTo>
                    <a:pt x="112460" y="47459"/>
                  </a:lnTo>
                  <a:lnTo>
                    <a:pt x="105092" y="77736"/>
                  </a:lnTo>
                  <a:lnTo>
                    <a:pt x="0" y="77254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4078668" y="3592728"/>
              <a:ext cx="1453515" cy="269875"/>
            </a:xfrm>
            <a:custGeom>
              <a:avLst/>
              <a:gdLst/>
              <a:ahLst/>
              <a:cxnLst/>
              <a:rect l="l" t="t" r="r" b="b"/>
              <a:pathLst>
                <a:path w="1453514" h="269875">
                  <a:moveTo>
                    <a:pt x="0" y="0"/>
                  </a:moveTo>
                  <a:lnTo>
                    <a:pt x="1452981" y="0"/>
                  </a:lnTo>
                  <a:lnTo>
                    <a:pt x="1452981" y="269747"/>
                  </a:lnTo>
                  <a:lnTo>
                    <a:pt x="0" y="269747"/>
                  </a:lnTo>
                  <a:lnTo>
                    <a:pt x="0" y="0"/>
                  </a:lnTo>
                  <a:close/>
                </a:path>
              </a:pathLst>
            </a:custGeom>
            <a:ln w="6400">
              <a:solidFill>
                <a:srgbClr val="231F2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4142130" y="3696055"/>
              <a:ext cx="2825115" cy="65405"/>
            </a:xfrm>
            <a:custGeom>
              <a:avLst/>
              <a:gdLst/>
              <a:ahLst/>
              <a:cxnLst/>
              <a:rect l="l" t="t" r="r" b="b"/>
              <a:pathLst>
                <a:path w="2825115" h="65404">
                  <a:moveTo>
                    <a:pt x="0" y="0"/>
                  </a:moveTo>
                  <a:lnTo>
                    <a:pt x="337413" y="32003"/>
                  </a:lnTo>
                  <a:lnTo>
                    <a:pt x="821131" y="32003"/>
                  </a:lnTo>
                </a:path>
                <a:path w="2825115" h="65404">
                  <a:moveTo>
                    <a:pt x="2615184" y="64007"/>
                  </a:moveTo>
                  <a:lnTo>
                    <a:pt x="2651631" y="65222"/>
                  </a:lnTo>
                  <a:lnTo>
                    <a:pt x="2682506" y="59321"/>
                  </a:lnTo>
                  <a:lnTo>
                    <a:pt x="2707381" y="50506"/>
                  </a:lnTo>
                  <a:lnTo>
                    <a:pt x="2725826" y="42976"/>
                  </a:lnTo>
                  <a:lnTo>
                    <a:pt x="2755658" y="55521"/>
                  </a:lnTo>
                  <a:lnTo>
                    <a:pt x="2785491" y="62407"/>
                  </a:lnTo>
                  <a:lnTo>
                    <a:pt x="2810179" y="64836"/>
                  </a:lnTo>
                  <a:lnTo>
                    <a:pt x="2824581" y="64007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/>
          <p:nvPr/>
        </p:nvSpPr>
        <p:spPr>
          <a:xfrm>
            <a:off x="12753435" y="3739032"/>
            <a:ext cx="209550" cy="22860"/>
          </a:xfrm>
          <a:custGeom>
            <a:avLst/>
            <a:gdLst/>
            <a:ahLst/>
            <a:cxnLst/>
            <a:rect l="l" t="t" r="r" b="b"/>
            <a:pathLst>
              <a:path w="209550" h="22860">
                <a:moveTo>
                  <a:pt x="0" y="21031"/>
                </a:moveTo>
                <a:lnTo>
                  <a:pt x="36447" y="22245"/>
                </a:lnTo>
                <a:lnTo>
                  <a:pt x="67322" y="16344"/>
                </a:lnTo>
                <a:lnTo>
                  <a:pt x="92197" y="7529"/>
                </a:lnTo>
                <a:lnTo>
                  <a:pt x="110642" y="0"/>
                </a:lnTo>
                <a:lnTo>
                  <a:pt x="140474" y="12544"/>
                </a:lnTo>
                <a:lnTo>
                  <a:pt x="170307" y="19430"/>
                </a:lnTo>
                <a:lnTo>
                  <a:pt x="194995" y="21859"/>
                </a:lnTo>
                <a:lnTo>
                  <a:pt x="209397" y="21031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6" name="object 26"/>
          <p:cNvGrpSpPr/>
          <p:nvPr/>
        </p:nvGrpSpPr>
        <p:grpSpPr>
          <a:xfrm>
            <a:off x="13312590" y="4089704"/>
            <a:ext cx="148590" cy="425450"/>
            <a:chOff x="7576159" y="4089704"/>
            <a:chExt cx="148590" cy="425450"/>
          </a:xfrm>
        </p:grpSpPr>
        <p:sp>
          <p:nvSpPr>
            <p:cNvPr id="27" name="object 27"/>
            <p:cNvSpPr/>
            <p:nvPr/>
          </p:nvSpPr>
          <p:spPr>
            <a:xfrm>
              <a:off x="7577530" y="4091076"/>
              <a:ext cx="122555" cy="422909"/>
            </a:xfrm>
            <a:custGeom>
              <a:avLst/>
              <a:gdLst/>
              <a:ahLst/>
              <a:cxnLst/>
              <a:rect l="l" t="t" r="r" b="b"/>
              <a:pathLst>
                <a:path w="122554" h="422910">
                  <a:moveTo>
                    <a:pt x="122529" y="292608"/>
                  </a:moveTo>
                  <a:lnTo>
                    <a:pt x="112871" y="344914"/>
                  </a:lnTo>
                  <a:lnTo>
                    <a:pt x="99441" y="385991"/>
                  </a:lnTo>
                  <a:lnTo>
                    <a:pt x="82924" y="412837"/>
                  </a:lnTo>
                  <a:lnTo>
                    <a:pt x="64008" y="422452"/>
                  </a:lnTo>
                  <a:lnTo>
                    <a:pt x="43657" y="411633"/>
                  </a:lnTo>
                  <a:lnTo>
                    <a:pt x="26071" y="381546"/>
                  </a:lnTo>
                  <a:lnTo>
                    <a:pt x="12260" y="335745"/>
                  </a:lnTo>
                  <a:lnTo>
                    <a:pt x="3233" y="277787"/>
                  </a:lnTo>
                  <a:lnTo>
                    <a:pt x="0" y="211226"/>
                  </a:lnTo>
                  <a:lnTo>
                    <a:pt x="3233" y="144665"/>
                  </a:lnTo>
                  <a:lnTo>
                    <a:pt x="12260" y="86707"/>
                  </a:lnTo>
                  <a:lnTo>
                    <a:pt x="26071" y="40906"/>
                  </a:lnTo>
                  <a:lnTo>
                    <a:pt x="43657" y="10819"/>
                  </a:lnTo>
                  <a:lnTo>
                    <a:pt x="64008" y="0"/>
                  </a:lnTo>
                  <a:lnTo>
                    <a:pt x="79881" y="6729"/>
                  </a:lnTo>
                  <a:lnTo>
                    <a:pt x="94297" y="25717"/>
                  </a:lnTo>
                  <a:lnTo>
                    <a:pt x="106827" y="55164"/>
                  </a:lnTo>
                  <a:lnTo>
                    <a:pt x="117043" y="93268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7654061" y="4137837"/>
              <a:ext cx="64135" cy="56515"/>
            </a:xfrm>
            <a:custGeom>
              <a:avLst/>
              <a:gdLst/>
              <a:ahLst/>
              <a:cxnLst/>
              <a:rect l="l" t="t" r="r" b="b"/>
              <a:pathLst>
                <a:path w="64134" h="56514">
                  <a:moveTo>
                    <a:pt x="64084" y="0"/>
                  </a:moveTo>
                  <a:lnTo>
                    <a:pt x="42583" y="56222"/>
                  </a:lnTo>
                  <a:lnTo>
                    <a:pt x="0" y="13652"/>
                  </a:lnTo>
                </a:path>
              </a:pathLst>
            </a:custGeom>
            <a:ln w="1280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9" name="object 29"/>
          <p:cNvGrpSpPr/>
          <p:nvPr/>
        </p:nvGrpSpPr>
        <p:grpSpPr>
          <a:xfrm>
            <a:off x="9859816" y="3696512"/>
            <a:ext cx="49530" cy="49530"/>
            <a:chOff x="4123385" y="3696512"/>
            <a:chExt cx="49530" cy="49530"/>
          </a:xfrm>
        </p:grpSpPr>
        <p:sp>
          <p:nvSpPr>
            <p:cNvPr id="30" name="object 30"/>
            <p:cNvSpPr/>
            <p:nvPr/>
          </p:nvSpPr>
          <p:spPr>
            <a:xfrm>
              <a:off x="4125671" y="3698798"/>
              <a:ext cx="45085" cy="45085"/>
            </a:xfrm>
            <a:custGeom>
              <a:avLst/>
              <a:gdLst/>
              <a:ahLst/>
              <a:cxnLst/>
              <a:rect l="l" t="t" r="r" b="b"/>
              <a:pathLst>
                <a:path w="45085" h="45085">
                  <a:moveTo>
                    <a:pt x="22402" y="0"/>
                  </a:moveTo>
                  <a:lnTo>
                    <a:pt x="13694" y="1764"/>
                  </a:lnTo>
                  <a:lnTo>
                    <a:pt x="6572" y="6572"/>
                  </a:lnTo>
                  <a:lnTo>
                    <a:pt x="1764" y="13694"/>
                  </a:lnTo>
                  <a:lnTo>
                    <a:pt x="0" y="22402"/>
                  </a:lnTo>
                  <a:lnTo>
                    <a:pt x="1764" y="31111"/>
                  </a:lnTo>
                  <a:lnTo>
                    <a:pt x="6572" y="38233"/>
                  </a:lnTo>
                  <a:lnTo>
                    <a:pt x="13694" y="43041"/>
                  </a:lnTo>
                  <a:lnTo>
                    <a:pt x="22402" y="44805"/>
                  </a:lnTo>
                  <a:lnTo>
                    <a:pt x="31111" y="43041"/>
                  </a:lnTo>
                  <a:lnTo>
                    <a:pt x="38233" y="38233"/>
                  </a:lnTo>
                  <a:lnTo>
                    <a:pt x="43041" y="31111"/>
                  </a:lnTo>
                  <a:lnTo>
                    <a:pt x="44805" y="22402"/>
                  </a:lnTo>
                  <a:lnTo>
                    <a:pt x="43041" y="13694"/>
                  </a:lnTo>
                  <a:lnTo>
                    <a:pt x="38233" y="6572"/>
                  </a:lnTo>
                  <a:lnTo>
                    <a:pt x="31111" y="1764"/>
                  </a:lnTo>
                  <a:lnTo>
                    <a:pt x="22402" y="0"/>
                  </a:lnTo>
                  <a:close/>
                </a:path>
              </a:pathLst>
            </a:custGeom>
            <a:solidFill>
              <a:srgbClr val="E6E7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4125671" y="3698798"/>
              <a:ext cx="45085" cy="45085"/>
            </a:xfrm>
            <a:custGeom>
              <a:avLst/>
              <a:gdLst/>
              <a:ahLst/>
              <a:cxnLst/>
              <a:rect l="l" t="t" r="r" b="b"/>
              <a:pathLst>
                <a:path w="45085" h="45085">
                  <a:moveTo>
                    <a:pt x="22402" y="0"/>
                  </a:moveTo>
                  <a:lnTo>
                    <a:pt x="13694" y="1764"/>
                  </a:lnTo>
                  <a:lnTo>
                    <a:pt x="6572" y="6572"/>
                  </a:lnTo>
                  <a:lnTo>
                    <a:pt x="1764" y="13694"/>
                  </a:lnTo>
                  <a:lnTo>
                    <a:pt x="0" y="22402"/>
                  </a:lnTo>
                  <a:lnTo>
                    <a:pt x="1764" y="31111"/>
                  </a:lnTo>
                  <a:lnTo>
                    <a:pt x="6572" y="38233"/>
                  </a:lnTo>
                  <a:lnTo>
                    <a:pt x="13694" y="43041"/>
                  </a:lnTo>
                  <a:lnTo>
                    <a:pt x="22402" y="44805"/>
                  </a:lnTo>
                  <a:lnTo>
                    <a:pt x="31111" y="43041"/>
                  </a:lnTo>
                  <a:lnTo>
                    <a:pt x="38233" y="38233"/>
                  </a:lnTo>
                  <a:lnTo>
                    <a:pt x="43041" y="31111"/>
                  </a:lnTo>
                  <a:lnTo>
                    <a:pt x="44805" y="22402"/>
                  </a:lnTo>
                  <a:lnTo>
                    <a:pt x="43041" y="13694"/>
                  </a:lnTo>
                  <a:lnTo>
                    <a:pt x="38233" y="6572"/>
                  </a:lnTo>
                  <a:lnTo>
                    <a:pt x="31111" y="1764"/>
                  </a:lnTo>
                  <a:lnTo>
                    <a:pt x="22402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2" name="object 32"/>
          <p:cNvGrpSpPr/>
          <p:nvPr/>
        </p:nvGrpSpPr>
        <p:grpSpPr>
          <a:xfrm>
            <a:off x="10187171" y="3702913"/>
            <a:ext cx="49530" cy="49530"/>
            <a:chOff x="4450740" y="3702913"/>
            <a:chExt cx="49530" cy="49530"/>
          </a:xfrm>
        </p:grpSpPr>
        <p:sp>
          <p:nvSpPr>
            <p:cNvPr id="33" name="object 33"/>
            <p:cNvSpPr/>
            <p:nvPr/>
          </p:nvSpPr>
          <p:spPr>
            <a:xfrm>
              <a:off x="4453026" y="3705199"/>
              <a:ext cx="45085" cy="45085"/>
            </a:xfrm>
            <a:custGeom>
              <a:avLst/>
              <a:gdLst/>
              <a:ahLst/>
              <a:cxnLst/>
              <a:rect l="l" t="t" r="r" b="b"/>
              <a:pathLst>
                <a:path w="45085" h="45085">
                  <a:moveTo>
                    <a:pt x="22402" y="0"/>
                  </a:moveTo>
                  <a:lnTo>
                    <a:pt x="13694" y="1764"/>
                  </a:lnTo>
                  <a:lnTo>
                    <a:pt x="6572" y="6572"/>
                  </a:lnTo>
                  <a:lnTo>
                    <a:pt x="1764" y="13694"/>
                  </a:lnTo>
                  <a:lnTo>
                    <a:pt x="0" y="22402"/>
                  </a:lnTo>
                  <a:lnTo>
                    <a:pt x="1764" y="31111"/>
                  </a:lnTo>
                  <a:lnTo>
                    <a:pt x="6572" y="38233"/>
                  </a:lnTo>
                  <a:lnTo>
                    <a:pt x="13694" y="43041"/>
                  </a:lnTo>
                  <a:lnTo>
                    <a:pt x="22402" y="44805"/>
                  </a:lnTo>
                  <a:lnTo>
                    <a:pt x="31111" y="43041"/>
                  </a:lnTo>
                  <a:lnTo>
                    <a:pt x="38233" y="38233"/>
                  </a:lnTo>
                  <a:lnTo>
                    <a:pt x="43041" y="31111"/>
                  </a:lnTo>
                  <a:lnTo>
                    <a:pt x="44805" y="22402"/>
                  </a:lnTo>
                  <a:lnTo>
                    <a:pt x="43041" y="13694"/>
                  </a:lnTo>
                  <a:lnTo>
                    <a:pt x="38233" y="6572"/>
                  </a:lnTo>
                  <a:lnTo>
                    <a:pt x="31111" y="1764"/>
                  </a:lnTo>
                  <a:lnTo>
                    <a:pt x="22402" y="0"/>
                  </a:lnTo>
                  <a:close/>
                </a:path>
              </a:pathLst>
            </a:custGeom>
            <a:solidFill>
              <a:srgbClr val="E6E7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4453026" y="3705199"/>
              <a:ext cx="45085" cy="45085"/>
            </a:xfrm>
            <a:custGeom>
              <a:avLst/>
              <a:gdLst/>
              <a:ahLst/>
              <a:cxnLst/>
              <a:rect l="l" t="t" r="r" b="b"/>
              <a:pathLst>
                <a:path w="45085" h="45085">
                  <a:moveTo>
                    <a:pt x="22402" y="0"/>
                  </a:moveTo>
                  <a:lnTo>
                    <a:pt x="13694" y="1764"/>
                  </a:lnTo>
                  <a:lnTo>
                    <a:pt x="6572" y="6572"/>
                  </a:lnTo>
                  <a:lnTo>
                    <a:pt x="1764" y="13694"/>
                  </a:lnTo>
                  <a:lnTo>
                    <a:pt x="0" y="22402"/>
                  </a:lnTo>
                  <a:lnTo>
                    <a:pt x="1764" y="31111"/>
                  </a:lnTo>
                  <a:lnTo>
                    <a:pt x="6572" y="38233"/>
                  </a:lnTo>
                  <a:lnTo>
                    <a:pt x="13694" y="43041"/>
                  </a:lnTo>
                  <a:lnTo>
                    <a:pt x="22402" y="44805"/>
                  </a:lnTo>
                  <a:lnTo>
                    <a:pt x="31111" y="43041"/>
                  </a:lnTo>
                  <a:lnTo>
                    <a:pt x="38233" y="38233"/>
                  </a:lnTo>
                  <a:lnTo>
                    <a:pt x="43041" y="31111"/>
                  </a:lnTo>
                  <a:lnTo>
                    <a:pt x="44805" y="22402"/>
                  </a:lnTo>
                  <a:lnTo>
                    <a:pt x="43041" y="13694"/>
                  </a:lnTo>
                  <a:lnTo>
                    <a:pt x="38233" y="6572"/>
                  </a:lnTo>
                  <a:lnTo>
                    <a:pt x="31111" y="1764"/>
                  </a:lnTo>
                  <a:lnTo>
                    <a:pt x="22402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35" name="object 3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66090" y="6773190"/>
            <a:ext cx="3684142" cy="2019935"/>
          </a:xfrm>
          <a:prstGeom prst="rect">
            <a:avLst/>
          </a:prstGeom>
        </p:spPr>
      </p:pic>
      <p:sp>
        <p:nvSpPr>
          <p:cNvPr id="36" name="object 36"/>
          <p:cNvSpPr/>
          <p:nvPr/>
        </p:nvSpPr>
        <p:spPr>
          <a:xfrm>
            <a:off x="5736431" y="8763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15070931" y="8763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0" y="0"/>
                </a:moveTo>
                <a:lnTo>
                  <a:pt x="190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5736431" y="109347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15070931" y="109347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0" y="0"/>
                </a:moveTo>
                <a:lnTo>
                  <a:pt x="190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6612731" y="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1905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6612731" y="116205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14385131" y="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1905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14385131" y="116205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 txBox="1"/>
          <p:nvPr/>
        </p:nvSpPr>
        <p:spPr>
          <a:xfrm>
            <a:off x="7139781" y="1421535"/>
            <a:ext cx="1663064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b="1" spc="5" dirty="0">
                <a:solidFill>
                  <a:srgbClr val="171514"/>
                </a:solidFill>
                <a:latin typeface="Arial"/>
                <a:cs typeface="Arial"/>
              </a:rPr>
              <a:t>Símbolo</a:t>
            </a:r>
            <a:r>
              <a:rPr sz="800" b="1" spc="-3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80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40" dirty="0" err="1">
                <a:solidFill>
                  <a:srgbClr val="171514"/>
                </a:solidFill>
                <a:latin typeface="Arial"/>
                <a:cs typeface="Arial"/>
              </a:rPr>
              <a:t>interruptor</a:t>
            </a:r>
            <a:r>
              <a:rPr sz="80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15" dirty="0" err="1">
                <a:solidFill>
                  <a:srgbClr val="171514"/>
                </a:solidFill>
                <a:latin typeface="Arial"/>
                <a:cs typeface="Arial"/>
              </a:rPr>
              <a:t>cerrado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endParaRPr sz="800" dirty="0">
              <a:latin typeface="Microsoft Sans Serif"/>
              <a:cs typeface="Microsoft Sans Serif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9335560" y="1434234"/>
            <a:ext cx="4128770" cy="863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Como</a:t>
            </a:r>
            <a:r>
              <a:rPr lang="es-ES"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mencionó</a:t>
            </a:r>
            <a:r>
              <a:rPr lang="es-ES"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anteriormente</a:t>
            </a:r>
            <a:r>
              <a:rPr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lang="es-ES"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normalmente</a:t>
            </a:r>
            <a:r>
              <a:rPr lang="es-ES"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muestran</a:t>
            </a:r>
            <a:r>
              <a:rPr lang="es-ES"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su</a:t>
            </a:r>
            <a:r>
              <a:rPr lang="es-ES"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apagado</a:t>
            </a:r>
            <a:r>
              <a:rPr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"</a:t>
            </a:r>
            <a:r>
              <a:rPr lang="es-ES"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endParaRPr sz="700" dirty="0">
              <a:latin typeface="Microsoft Sans Serif"/>
              <a:cs typeface="Microsoft Sans Serif"/>
            </a:endParaRPr>
          </a:p>
          <a:p>
            <a:pPr marL="12700" marR="1185545">
              <a:lnSpc>
                <a:spcPct val="171400"/>
              </a:lnSpc>
            </a:pPr>
            <a:r>
              <a:rPr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"</a:t>
            </a:r>
            <a:r>
              <a:rPr sz="7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posición</a:t>
            </a:r>
            <a:r>
              <a:rPr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"</a:t>
            </a:r>
            <a:r>
              <a:rPr lang="es-ES"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abierta</a:t>
            </a:r>
            <a:r>
              <a:rPr lang="es-ES"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fines</a:t>
            </a:r>
            <a:r>
              <a:rPr lang="es-ES"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ilustración</a:t>
            </a:r>
            <a:r>
              <a:rPr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las</a:t>
            </a:r>
            <a:r>
              <a:rPr lang="es-ES"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siguientes</a:t>
            </a:r>
            <a:r>
              <a:rPr lang="es-ES"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se</a:t>
            </a:r>
            <a:r>
              <a:rPr lang="es-ES"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puede</a:t>
            </a:r>
            <a:r>
              <a:rPr lang="es-ES"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utilizar</a:t>
            </a:r>
            <a:r>
              <a:rPr lang="es-ES"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mostrar</a:t>
            </a:r>
            <a:r>
              <a:rPr lang="es-ES"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lang="es-ES"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cerrado</a:t>
            </a:r>
            <a:r>
              <a:rPr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conectando</a:t>
            </a:r>
            <a:r>
              <a:rPr lang="es-ES"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cargar</a:t>
            </a:r>
            <a:r>
              <a:rPr lang="es-ES"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fuente</a:t>
            </a:r>
            <a:r>
              <a:rPr lang="es-ES"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alimentación</a:t>
            </a:r>
            <a:r>
              <a:rPr lang="es-ES"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Este</a:t>
            </a:r>
            <a:r>
              <a:rPr lang="es-ES"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no</a:t>
            </a:r>
            <a:r>
              <a:rPr lang="es-ES"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lang="es-ES"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símbolo</a:t>
            </a:r>
            <a:r>
              <a:rPr lang="es-ES"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legítimo</a:t>
            </a:r>
            <a:r>
              <a:rPr lang="es-ES"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7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lang="es-ES"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 se</a:t>
            </a:r>
            <a:r>
              <a:rPr lang="es-ES"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utiliza</a:t>
            </a:r>
            <a:r>
              <a:rPr lang="es-ES"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aquí</a:t>
            </a:r>
            <a:r>
              <a:rPr lang="es-ES"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solo</a:t>
            </a:r>
            <a:r>
              <a:rPr lang="es-ES"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lang="es-ES"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fines</a:t>
            </a:r>
            <a:r>
              <a:rPr lang="es-ES"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ilustrativos</a:t>
            </a:r>
            <a:r>
              <a:rPr lang="es-ES"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700" dirty="0">
              <a:latin typeface="Microsoft Sans Serif"/>
              <a:cs typeface="Microsoft Sans Serif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7139781" y="2871878"/>
            <a:ext cx="173228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b="1" spc="15" dirty="0">
                <a:solidFill>
                  <a:srgbClr val="171514"/>
                </a:solidFill>
                <a:latin typeface="Arial"/>
                <a:cs typeface="Arial"/>
              </a:rPr>
              <a:t>Usar</a:t>
            </a:r>
            <a:r>
              <a:rPr sz="90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40" dirty="0">
                <a:solidFill>
                  <a:srgbClr val="171514"/>
                </a:solidFill>
                <a:latin typeface="Arial"/>
                <a:cs typeface="Arial"/>
              </a:rPr>
              <a:t>un</a:t>
            </a:r>
            <a:r>
              <a:rPr sz="9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15" dirty="0">
                <a:solidFill>
                  <a:srgbClr val="171514"/>
                </a:solidFill>
                <a:latin typeface="Arial"/>
                <a:cs typeface="Arial"/>
              </a:rPr>
              <a:t>fusible</a:t>
            </a:r>
            <a:r>
              <a:rPr sz="90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35" dirty="0">
                <a:solidFill>
                  <a:srgbClr val="171514"/>
                </a:solidFill>
                <a:latin typeface="Arial"/>
                <a:cs typeface="Arial"/>
              </a:rPr>
              <a:t>en</a:t>
            </a:r>
            <a:r>
              <a:rPr sz="9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40" dirty="0">
                <a:solidFill>
                  <a:srgbClr val="171514"/>
                </a:solidFill>
                <a:latin typeface="Arial"/>
                <a:cs typeface="Arial"/>
              </a:rPr>
              <a:t>un</a:t>
            </a:r>
            <a:r>
              <a:rPr sz="90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15" dirty="0" err="1">
                <a:solidFill>
                  <a:srgbClr val="171514"/>
                </a:solidFill>
                <a:latin typeface="Arial"/>
                <a:cs typeface="Arial"/>
              </a:rPr>
              <a:t>circuito</a:t>
            </a:r>
            <a:r>
              <a:rPr lang="es-ES"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00" dirty="0">
              <a:latin typeface="Microsoft Sans Serif"/>
              <a:cs typeface="Microsoft Sans Serif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9335561" y="2826157"/>
            <a:ext cx="456755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ejemplo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siguiente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conectado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voltaje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fuente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traves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seguridad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funcionar</a:t>
            </a:r>
            <a:r>
              <a:rPr lang="es-ES"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como</a:t>
            </a:r>
            <a:r>
              <a:rPr lang="es-ES"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parte</a:t>
            </a:r>
            <a:r>
              <a:rPr lang="es-ES"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lang="es-ES"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conductor</a:t>
            </a:r>
            <a:r>
              <a:rPr lang="es-ES"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suministra</a:t>
            </a:r>
            <a:r>
              <a:rPr lang="es-ES"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energía</a:t>
            </a:r>
            <a:r>
              <a:rPr lang="es-ES"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al</a:t>
            </a:r>
            <a:r>
              <a:rPr lang="es-ES"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</a:t>
            </a:r>
            <a:r>
              <a:rPr lang="es-ES"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00" dirty="0">
              <a:latin typeface="Microsoft Sans Serif"/>
              <a:cs typeface="Microsoft Sans Serif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7139782" y="5289958"/>
            <a:ext cx="108648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1000" b="1" spc="5" dirty="0">
                <a:solidFill>
                  <a:srgbClr val="171514"/>
                </a:solidFill>
                <a:latin typeface="Arial"/>
                <a:cs typeface="Arial"/>
              </a:rPr>
              <a:t>Fusible</a:t>
            </a:r>
            <a:r>
              <a:rPr sz="1000" b="1" spc="-6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00" b="1" spc="15" dirty="0" err="1">
                <a:solidFill>
                  <a:srgbClr val="171514"/>
                </a:solidFill>
                <a:latin typeface="Arial"/>
                <a:cs typeface="Arial"/>
              </a:rPr>
              <a:t>Sujeto</a:t>
            </a:r>
            <a:r>
              <a:rPr sz="1000" b="1" spc="-5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00" b="1" spc="5" dirty="0">
                <a:solidFill>
                  <a:srgbClr val="171514"/>
                </a:solidFill>
                <a:latin typeface="Arial"/>
                <a:cs typeface="Arial"/>
              </a:rPr>
              <a:t>a</a:t>
            </a:r>
            <a:r>
              <a:rPr lang="es-ES" sz="10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10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-254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b="1" spc="25" dirty="0" err="1">
                <a:solidFill>
                  <a:srgbClr val="171514"/>
                </a:solidFill>
                <a:latin typeface="Arial"/>
                <a:cs typeface="Arial"/>
              </a:rPr>
              <a:t>sobrecorriente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000" dirty="0">
              <a:latin typeface="Microsoft Sans Serif"/>
              <a:cs typeface="Microsoft Sans Serif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9335560" y="5287418"/>
            <a:ext cx="4305935" cy="1305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 que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fluye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través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del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elemento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 genera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calor,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es 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absorbido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disipado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por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material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relleno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produce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sobrecorriente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temperatura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elemento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aumenta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caso</a:t>
            </a:r>
            <a:r>
              <a:rPr lang="es-ES"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condición</a:t>
            </a:r>
            <a:r>
              <a:rPr lang="es-ES"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sobrecarga</a:t>
            </a:r>
            <a:r>
              <a:rPr lang="es-ES"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transitoria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exceso</a:t>
            </a:r>
            <a:r>
              <a:rPr lang="es-ES"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calor</a:t>
            </a:r>
            <a:r>
              <a:rPr lang="es-ES"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lang="es-ES"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absorbido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por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material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relleno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Sin</a:t>
            </a:r>
            <a:r>
              <a:rPr sz="900" spc="7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embargo,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si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sobrecarga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sostenida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ocurre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calor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eventualmente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fundirá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abrirá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segmento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elemento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endParaRPr sz="900" dirty="0">
              <a:latin typeface="Microsoft Sans Serif"/>
              <a:cs typeface="Microsoft Sans Serif"/>
            </a:endParaRPr>
          </a:p>
          <a:p>
            <a:pPr marL="12700">
              <a:spcBef>
                <a:spcPts val="360"/>
              </a:spcBef>
            </a:pP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Esto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detendrá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flujo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endParaRPr sz="900" dirty="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783312" y="2308670"/>
            <a:ext cx="2287905" cy="2287905"/>
          </a:xfrm>
          <a:custGeom>
            <a:avLst/>
            <a:gdLst/>
            <a:ahLst/>
            <a:cxnLst/>
            <a:rect l="l" t="t" r="r" b="b"/>
            <a:pathLst>
              <a:path w="2287904" h="2287904">
                <a:moveTo>
                  <a:pt x="2287828" y="2287828"/>
                </a:moveTo>
                <a:lnTo>
                  <a:pt x="0" y="2287828"/>
                </a:ln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10969288" y="4688599"/>
            <a:ext cx="554990" cy="71755"/>
            <a:chOff x="5232857" y="4688598"/>
            <a:chExt cx="554990" cy="71755"/>
          </a:xfrm>
        </p:grpSpPr>
        <p:sp>
          <p:nvSpPr>
            <p:cNvPr id="4" name="object 4"/>
            <p:cNvSpPr/>
            <p:nvPr/>
          </p:nvSpPr>
          <p:spPr>
            <a:xfrm>
              <a:off x="5232857" y="4724844"/>
              <a:ext cx="485775" cy="0"/>
            </a:xfrm>
            <a:custGeom>
              <a:avLst/>
              <a:gdLst/>
              <a:ahLst/>
              <a:cxnLst/>
              <a:rect l="l" t="t" r="r" b="b"/>
              <a:pathLst>
                <a:path w="485775">
                  <a:moveTo>
                    <a:pt x="485533" y="0"/>
                  </a:moveTo>
                  <a:lnTo>
                    <a:pt x="0" y="0"/>
                  </a:lnTo>
                </a:path>
              </a:pathLst>
            </a:custGeom>
            <a:ln w="914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696902" y="4688598"/>
              <a:ext cx="90538" cy="71627"/>
            </a:xfrm>
            <a:prstGeom prst="rect">
              <a:avLst/>
            </a:prstGeom>
          </p:spPr>
        </p:pic>
      </p:grpSp>
      <p:grpSp>
        <p:nvGrpSpPr>
          <p:cNvPr id="6" name="object 6"/>
          <p:cNvGrpSpPr/>
          <p:nvPr/>
        </p:nvGrpSpPr>
        <p:grpSpPr>
          <a:xfrm>
            <a:off x="9580061" y="2876969"/>
            <a:ext cx="71755" cy="554990"/>
            <a:chOff x="3843629" y="2876969"/>
            <a:chExt cx="71755" cy="554990"/>
          </a:xfrm>
        </p:grpSpPr>
        <p:sp>
          <p:nvSpPr>
            <p:cNvPr id="7" name="object 7"/>
            <p:cNvSpPr/>
            <p:nvPr/>
          </p:nvSpPr>
          <p:spPr>
            <a:xfrm>
              <a:off x="3879862" y="2946006"/>
              <a:ext cx="0" cy="485775"/>
            </a:xfrm>
            <a:custGeom>
              <a:avLst/>
              <a:gdLst/>
              <a:ahLst/>
              <a:cxnLst/>
              <a:rect l="l" t="t" r="r" b="b"/>
              <a:pathLst>
                <a:path h="485775">
                  <a:moveTo>
                    <a:pt x="0" y="0"/>
                  </a:moveTo>
                  <a:lnTo>
                    <a:pt x="0" y="485546"/>
                  </a:lnTo>
                </a:path>
              </a:pathLst>
            </a:custGeom>
            <a:ln w="914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843629" y="2876969"/>
              <a:ext cx="71628" cy="90525"/>
            </a:xfrm>
            <a:prstGeom prst="rect">
              <a:avLst/>
            </a:prstGeom>
          </p:spPr>
        </p:pic>
      </p:grpSp>
      <p:grpSp>
        <p:nvGrpSpPr>
          <p:cNvPr id="9" name="object 9"/>
          <p:cNvGrpSpPr/>
          <p:nvPr/>
        </p:nvGrpSpPr>
        <p:grpSpPr>
          <a:xfrm>
            <a:off x="10395934" y="2207235"/>
            <a:ext cx="391160" cy="403225"/>
            <a:chOff x="4659503" y="2207234"/>
            <a:chExt cx="391160" cy="403225"/>
          </a:xfrm>
        </p:grpSpPr>
        <p:sp>
          <p:nvSpPr>
            <p:cNvPr id="10" name="object 10"/>
            <p:cNvSpPr/>
            <p:nvPr/>
          </p:nvSpPr>
          <p:spPr>
            <a:xfrm>
              <a:off x="4706912" y="2211806"/>
              <a:ext cx="339725" cy="347980"/>
            </a:xfrm>
            <a:custGeom>
              <a:avLst/>
              <a:gdLst/>
              <a:ahLst/>
              <a:cxnLst/>
              <a:rect l="l" t="t" r="r" b="b"/>
              <a:pathLst>
                <a:path w="339725" h="347980">
                  <a:moveTo>
                    <a:pt x="0" y="347497"/>
                  </a:moveTo>
                  <a:lnTo>
                    <a:pt x="339115" y="0"/>
                  </a:lnTo>
                </a:path>
              </a:pathLst>
            </a:custGeom>
            <a:ln w="914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659503" y="2519781"/>
              <a:ext cx="87782" cy="90512"/>
            </a:xfrm>
            <a:prstGeom prst="rect">
              <a:avLst/>
            </a:prstGeom>
          </p:spPr>
        </p:pic>
      </p:grpSp>
      <p:grpSp>
        <p:nvGrpSpPr>
          <p:cNvPr id="12" name="object 12"/>
          <p:cNvGrpSpPr/>
          <p:nvPr/>
        </p:nvGrpSpPr>
        <p:grpSpPr>
          <a:xfrm>
            <a:off x="9779184" y="2585732"/>
            <a:ext cx="1971039" cy="2011680"/>
            <a:chOff x="4042752" y="2585732"/>
            <a:chExt cx="1971039" cy="2011680"/>
          </a:xfrm>
        </p:grpSpPr>
        <p:sp>
          <p:nvSpPr>
            <p:cNvPr id="13" name="object 13"/>
            <p:cNvSpPr/>
            <p:nvPr/>
          </p:nvSpPr>
          <p:spPr>
            <a:xfrm>
              <a:off x="4045953" y="2946006"/>
              <a:ext cx="1646555" cy="1647825"/>
            </a:xfrm>
            <a:custGeom>
              <a:avLst/>
              <a:gdLst/>
              <a:ahLst/>
              <a:cxnLst/>
              <a:rect l="l" t="t" r="r" b="b"/>
              <a:pathLst>
                <a:path w="1646554" h="1647825">
                  <a:moveTo>
                    <a:pt x="827544" y="1647748"/>
                  </a:moveTo>
                  <a:lnTo>
                    <a:pt x="827544" y="0"/>
                  </a:lnTo>
                  <a:lnTo>
                    <a:pt x="0" y="0"/>
                  </a:lnTo>
                </a:path>
                <a:path w="1646554" h="1647825">
                  <a:moveTo>
                    <a:pt x="1645932" y="1647748"/>
                  </a:moveTo>
                  <a:lnTo>
                    <a:pt x="1645932" y="823874"/>
                  </a:lnTo>
                  <a:lnTo>
                    <a:pt x="0" y="823874"/>
                  </a:lnTo>
                </a:path>
              </a:pathLst>
            </a:custGeom>
            <a:ln w="6400">
              <a:solidFill>
                <a:srgbClr val="231F20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528769" y="2590304"/>
              <a:ext cx="1480820" cy="1491615"/>
            </a:xfrm>
            <a:custGeom>
              <a:avLst/>
              <a:gdLst/>
              <a:ahLst/>
              <a:cxnLst/>
              <a:rect l="l" t="t" r="r" b="b"/>
              <a:pathLst>
                <a:path w="1480820" h="1491614">
                  <a:moveTo>
                    <a:pt x="0" y="0"/>
                  </a:moveTo>
                  <a:lnTo>
                    <a:pt x="1480413" y="1491386"/>
                  </a:lnTo>
                </a:path>
              </a:pathLst>
            </a:custGeom>
            <a:ln w="914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" name="object 15"/>
          <p:cNvGrpSpPr/>
          <p:nvPr/>
        </p:nvGrpSpPr>
        <p:grpSpPr>
          <a:xfrm>
            <a:off x="9528652" y="5739536"/>
            <a:ext cx="616585" cy="223520"/>
            <a:chOff x="3792220" y="5739536"/>
            <a:chExt cx="616585" cy="223520"/>
          </a:xfrm>
        </p:grpSpPr>
        <p:sp>
          <p:nvSpPr>
            <p:cNvPr id="16" name="object 16"/>
            <p:cNvSpPr/>
            <p:nvPr/>
          </p:nvSpPr>
          <p:spPr>
            <a:xfrm>
              <a:off x="3792220" y="5739536"/>
              <a:ext cx="616585" cy="223520"/>
            </a:xfrm>
            <a:custGeom>
              <a:avLst/>
              <a:gdLst/>
              <a:ahLst/>
              <a:cxnLst/>
              <a:rect l="l" t="t" r="r" b="b"/>
              <a:pathLst>
                <a:path w="616585" h="223520">
                  <a:moveTo>
                    <a:pt x="616318" y="0"/>
                  </a:moveTo>
                  <a:lnTo>
                    <a:pt x="0" y="0"/>
                  </a:lnTo>
                  <a:lnTo>
                    <a:pt x="0" y="223126"/>
                  </a:lnTo>
                  <a:lnTo>
                    <a:pt x="616318" y="223126"/>
                  </a:lnTo>
                  <a:lnTo>
                    <a:pt x="616318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799967" y="5777090"/>
              <a:ext cx="596900" cy="154940"/>
            </a:xfrm>
            <a:custGeom>
              <a:avLst/>
              <a:gdLst/>
              <a:ahLst/>
              <a:cxnLst/>
              <a:rect l="l" t="t" r="r" b="b"/>
              <a:pathLst>
                <a:path w="596900" h="154939">
                  <a:moveTo>
                    <a:pt x="266966" y="20281"/>
                  </a:moveTo>
                  <a:lnTo>
                    <a:pt x="252861" y="11610"/>
                  </a:lnTo>
                  <a:lnTo>
                    <a:pt x="237061" y="5249"/>
                  </a:lnTo>
                  <a:lnTo>
                    <a:pt x="219903" y="1334"/>
                  </a:lnTo>
                  <a:lnTo>
                    <a:pt x="201726" y="0"/>
                  </a:lnTo>
                  <a:lnTo>
                    <a:pt x="164121" y="6102"/>
                  </a:lnTo>
                  <a:lnTo>
                    <a:pt x="133254" y="22752"/>
                  </a:lnTo>
                  <a:lnTo>
                    <a:pt x="112465" y="47459"/>
                  </a:lnTo>
                  <a:lnTo>
                    <a:pt x="105092" y="77736"/>
                  </a:lnTo>
                  <a:lnTo>
                    <a:pt x="0" y="77266"/>
                  </a:lnTo>
                </a:path>
                <a:path w="596900" h="154939">
                  <a:moveTo>
                    <a:pt x="320116" y="126022"/>
                  </a:moveTo>
                  <a:lnTo>
                    <a:pt x="335295" y="138011"/>
                  </a:lnTo>
                  <a:lnTo>
                    <a:pt x="353250" y="146965"/>
                  </a:lnTo>
                  <a:lnTo>
                    <a:pt x="373358" y="152570"/>
                  </a:lnTo>
                  <a:lnTo>
                    <a:pt x="394995" y="154508"/>
                  </a:lnTo>
                  <a:lnTo>
                    <a:pt x="432610" y="148403"/>
                  </a:lnTo>
                  <a:lnTo>
                    <a:pt x="463483" y="131751"/>
                  </a:lnTo>
                  <a:lnTo>
                    <a:pt x="484274" y="107043"/>
                  </a:lnTo>
                  <a:lnTo>
                    <a:pt x="491642" y="76771"/>
                  </a:lnTo>
                  <a:lnTo>
                    <a:pt x="596734" y="77266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/>
          <p:nvPr/>
        </p:nvSpPr>
        <p:spPr>
          <a:xfrm>
            <a:off x="10025984" y="7198347"/>
            <a:ext cx="400685" cy="107314"/>
          </a:xfrm>
          <a:custGeom>
            <a:avLst/>
            <a:gdLst/>
            <a:ahLst/>
            <a:cxnLst/>
            <a:rect l="l" t="t" r="r" b="b"/>
            <a:pathLst>
              <a:path w="400685" h="107315">
                <a:moveTo>
                  <a:pt x="400507" y="0"/>
                </a:moveTo>
                <a:lnTo>
                  <a:pt x="0" y="0"/>
                </a:lnTo>
                <a:lnTo>
                  <a:pt x="0" y="106984"/>
                </a:lnTo>
                <a:lnTo>
                  <a:pt x="400507" y="106984"/>
                </a:lnTo>
                <a:lnTo>
                  <a:pt x="400507" y="0"/>
                </a:lnTo>
                <a:close/>
              </a:path>
            </a:pathLst>
          </a:custGeom>
          <a:solidFill>
            <a:srgbClr val="D1D3D4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9" name="object 19"/>
          <p:cNvGrpSpPr/>
          <p:nvPr/>
        </p:nvGrpSpPr>
        <p:grpSpPr>
          <a:xfrm>
            <a:off x="9533337" y="7242340"/>
            <a:ext cx="551180" cy="770890"/>
            <a:chOff x="3796906" y="7242340"/>
            <a:chExt cx="551180" cy="770890"/>
          </a:xfrm>
        </p:grpSpPr>
        <p:pic>
          <p:nvPicPr>
            <p:cNvPr id="20" name="object 2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820807" y="7735526"/>
              <a:ext cx="307695" cy="200314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3799192" y="7244626"/>
              <a:ext cx="546735" cy="766445"/>
            </a:xfrm>
            <a:custGeom>
              <a:avLst/>
              <a:gdLst/>
              <a:ahLst/>
              <a:cxnLst/>
              <a:rect l="l" t="t" r="r" b="b"/>
              <a:pathLst>
                <a:path w="546735" h="766445">
                  <a:moveTo>
                    <a:pt x="174751" y="416344"/>
                  </a:moveTo>
                  <a:lnTo>
                    <a:pt x="221112" y="422604"/>
                  </a:lnTo>
                  <a:lnTo>
                    <a:pt x="262828" y="440260"/>
                  </a:lnTo>
                  <a:lnTo>
                    <a:pt x="298211" y="467623"/>
                  </a:lnTo>
                  <a:lnTo>
                    <a:pt x="325575" y="503007"/>
                  </a:lnTo>
                  <a:lnTo>
                    <a:pt x="343231" y="544722"/>
                  </a:lnTo>
                  <a:lnTo>
                    <a:pt x="349491" y="591083"/>
                  </a:lnTo>
                  <a:lnTo>
                    <a:pt x="343231" y="637443"/>
                  </a:lnTo>
                  <a:lnTo>
                    <a:pt x="325575" y="679159"/>
                  </a:lnTo>
                  <a:lnTo>
                    <a:pt x="298211" y="714543"/>
                  </a:lnTo>
                  <a:lnTo>
                    <a:pt x="262828" y="741906"/>
                  </a:lnTo>
                  <a:lnTo>
                    <a:pt x="221112" y="759562"/>
                  </a:lnTo>
                  <a:lnTo>
                    <a:pt x="174751" y="765822"/>
                  </a:lnTo>
                  <a:lnTo>
                    <a:pt x="128386" y="759562"/>
                  </a:lnTo>
                  <a:lnTo>
                    <a:pt x="86666" y="741906"/>
                  </a:lnTo>
                  <a:lnTo>
                    <a:pt x="51281" y="714543"/>
                  </a:lnTo>
                  <a:lnTo>
                    <a:pt x="23916" y="679159"/>
                  </a:lnTo>
                  <a:lnTo>
                    <a:pt x="6260" y="637443"/>
                  </a:lnTo>
                  <a:lnTo>
                    <a:pt x="0" y="591083"/>
                  </a:lnTo>
                  <a:lnTo>
                    <a:pt x="6260" y="544722"/>
                  </a:lnTo>
                  <a:lnTo>
                    <a:pt x="23916" y="503007"/>
                  </a:lnTo>
                  <a:lnTo>
                    <a:pt x="51281" y="467623"/>
                  </a:lnTo>
                  <a:lnTo>
                    <a:pt x="86666" y="440260"/>
                  </a:lnTo>
                  <a:lnTo>
                    <a:pt x="128386" y="422604"/>
                  </a:lnTo>
                  <a:lnTo>
                    <a:pt x="174751" y="416344"/>
                  </a:lnTo>
                  <a:close/>
                </a:path>
                <a:path w="546735" h="766445">
                  <a:moveTo>
                    <a:pt x="175831" y="411619"/>
                  </a:moveTo>
                  <a:lnTo>
                    <a:pt x="176949" y="0"/>
                  </a:lnTo>
                  <a:lnTo>
                    <a:pt x="546404" y="2222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/>
          <p:nvPr/>
        </p:nvSpPr>
        <p:spPr>
          <a:xfrm>
            <a:off x="12383560" y="7421017"/>
            <a:ext cx="424180" cy="771525"/>
          </a:xfrm>
          <a:custGeom>
            <a:avLst/>
            <a:gdLst/>
            <a:ahLst/>
            <a:cxnLst/>
            <a:rect l="l" t="t" r="r" b="b"/>
            <a:pathLst>
              <a:path w="424179" h="771525">
                <a:moveTo>
                  <a:pt x="302577" y="0"/>
                </a:moveTo>
                <a:lnTo>
                  <a:pt x="121031" y="0"/>
                </a:lnTo>
                <a:lnTo>
                  <a:pt x="74034" y="9549"/>
                </a:lnTo>
                <a:lnTo>
                  <a:pt x="35550" y="35550"/>
                </a:lnTo>
                <a:lnTo>
                  <a:pt x="9549" y="74034"/>
                </a:lnTo>
                <a:lnTo>
                  <a:pt x="0" y="121031"/>
                </a:lnTo>
                <a:lnTo>
                  <a:pt x="0" y="650049"/>
                </a:lnTo>
                <a:lnTo>
                  <a:pt x="9549" y="697046"/>
                </a:lnTo>
                <a:lnTo>
                  <a:pt x="35550" y="735530"/>
                </a:lnTo>
                <a:lnTo>
                  <a:pt x="74034" y="761531"/>
                </a:lnTo>
                <a:lnTo>
                  <a:pt x="121031" y="771080"/>
                </a:lnTo>
                <a:lnTo>
                  <a:pt x="302577" y="771080"/>
                </a:lnTo>
                <a:lnTo>
                  <a:pt x="349566" y="761531"/>
                </a:lnTo>
                <a:lnTo>
                  <a:pt x="388046" y="735530"/>
                </a:lnTo>
                <a:lnTo>
                  <a:pt x="414046" y="697046"/>
                </a:lnTo>
                <a:lnTo>
                  <a:pt x="423595" y="650049"/>
                </a:lnTo>
                <a:lnTo>
                  <a:pt x="423595" y="121031"/>
                </a:lnTo>
                <a:lnTo>
                  <a:pt x="414046" y="74034"/>
                </a:lnTo>
                <a:lnTo>
                  <a:pt x="388046" y="35550"/>
                </a:lnTo>
                <a:lnTo>
                  <a:pt x="349566" y="9549"/>
                </a:lnTo>
                <a:lnTo>
                  <a:pt x="302577" y="0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3" name="object 23"/>
          <p:cNvGrpSpPr/>
          <p:nvPr/>
        </p:nvGrpSpPr>
        <p:grpSpPr>
          <a:xfrm>
            <a:off x="9704736" y="7106450"/>
            <a:ext cx="3959860" cy="1326515"/>
            <a:chOff x="3968305" y="7106449"/>
            <a:chExt cx="3959860" cy="1326515"/>
          </a:xfrm>
        </p:grpSpPr>
        <p:sp>
          <p:nvSpPr>
            <p:cNvPr id="24" name="object 24"/>
            <p:cNvSpPr/>
            <p:nvPr/>
          </p:nvSpPr>
          <p:spPr>
            <a:xfrm>
              <a:off x="7281557" y="7421016"/>
              <a:ext cx="424180" cy="771525"/>
            </a:xfrm>
            <a:custGeom>
              <a:avLst/>
              <a:gdLst/>
              <a:ahLst/>
              <a:cxnLst/>
              <a:rect l="l" t="t" r="r" b="b"/>
              <a:pathLst>
                <a:path w="424179" h="771525">
                  <a:moveTo>
                    <a:pt x="302564" y="0"/>
                  </a:moveTo>
                  <a:lnTo>
                    <a:pt x="121030" y="0"/>
                  </a:lnTo>
                  <a:lnTo>
                    <a:pt x="74034" y="9549"/>
                  </a:lnTo>
                  <a:lnTo>
                    <a:pt x="35550" y="35550"/>
                  </a:lnTo>
                  <a:lnTo>
                    <a:pt x="9549" y="74034"/>
                  </a:lnTo>
                  <a:lnTo>
                    <a:pt x="0" y="121031"/>
                  </a:lnTo>
                  <a:lnTo>
                    <a:pt x="0" y="650049"/>
                  </a:lnTo>
                  <a:lnTo>
                    <a:pt x="9549" y="697046"/>
                  </a:lnTo>
                  <a:lnTo>
                    <a:pt x="35550" y="735530"/>
                  </a:lnTo>
                  <a:lnTo>
                    <a:pt x="74034" y="761531"/>
                  </a:lnTo>
                  <a:lnTo>
                    <a:pt x="121030" y="771080"/>
                  </a:lnTo>
                  <a:lnTo>
                    <a:pt x="302564" y="771080"/>
                  </a:lnTo>
                  <a:lnTo>
                    <a:pt x="349561" y="761531"/>
                  </a:lnTo>
                  <a:lnTo>
                    <a:pt x="388045" y="735530"/>
                  </a:lnTo>
                  <a:lnTo>
                    <a:pt x="414046" y="697046"/>
                  </a:lnTo>
                  <a:lnTo>
                    <a:pt x="423595" y="650049"/>
                  </a:lnTo>
                  <a:lnTo>
                    <a:pt x="423595" y="121031"/>
                  </a:lnTo>
                  <a:lnTo>
                    <a:pt x="414046" y="74034"/>
                  </a:lnTo>
                  <a:lnTo>
                    <a:pt x="388045" y="35550"/>
                  </a:lnTo>
                  <a:lnTo>
                    <a:pt x="349561" y="9549"/>
                  </a:lnTo>
                  <a:lnTo>
                    <a:pt x="302564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6846239" y="7348791"/>
              <a:ext cx="650240" cy="917575"/>
            </a:xfrm>
            <a:custGeom>
              <a:avLst/>
              <a:gdLst/>
              <a:ahLst/>
              <a:cxnLst/>
              <a:rect l="l" t="t" r="r" b="b"/>
              <a:pathLst>
                <a:path w="650240" h="917575">
                  <a:moveTo>
                    <a:pt x="579767" y="0"/>
                  </a:moveTo>
                  <a:lnTo>
                    <a:pt x="70281" y="0"/>
                  </a:lnTo>
                  <a:lnTo>
                    <a:pt x="42991" y="5543"/>
                  </a:lnTo>
                  <a:lnTo>
                    <a:pt x="20643" y="20639"/>
                  </a:lnTo>
                  <a:lnTo>
                    <a:pt x="5545" y="42985"/>
                  </a:lnTo>
                  <a:lnTo>
                    <a:pt x="0" y="70281"/>
                  </a:lnTo>
                  <a:lnTo>
                    <a:pt x="0" y="847204"/>
                  </a:lnTo>
                  <a:lnTo>
                    <a:pt x="5545" y="874495"/>
                  </a:lnTo>
                  <a:lnTo>
                    <a:pt x="20643" y="896842"/>
                  </a:lnTo>
                  <a:lnTo>
                    <a:pt x="42991" y="911940"/>
                  </a:lnTo>
                  <a:lnTo>
                    <a:pt x="70281" y="917486"/>
                  </a:lnTo>
                  <a:lnTo>
                    <a:pt x="579767" y="917486"/>
                  </a:lnTo>
                  <a:lnTo>
                    <a:pt x="607058" y="911940"/>
                  </a:lnTo>
                  <a:lnTo>
                    <a:pt x="629405" y="896842"/>
                  </a:lnTo>
                  <a:lnTo>
                    <a:pt x="644504" y="874495"/>
                  </a:lnTo>
                  <a:lnTo>
                    <a:pt x="650049" y="847204"/>
                  </a:lnTo>
                  <a:lnTo>
                    <a:pt x="650049" y="70281"/>
                  </a:lnTo>
                  <a:lnTo>
                    <a:pt x="644504" y="42985"/>
                  </a:lnTo>
                  <a:lnTo>
                    <a:pt x="629405" y="20639"/>
                  </a:lnTo>
                  <a:lnTo>
                    <a:pt x="607058" y="5543"/>
                  </a:lnTo>
                  <a:lnTo>
                    <a:pt x="57976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3970591" y="7348791"/>
              <a:ext cx="3955415" cy="1082040"/>
            </a:xfrm>
            <a:custGeom>
              <a:avLst/>
              <a:gdLst/>
              <a:ahLst/>
              <a:cxnLst/>
              <a:rect l="l" t="t" r="r" b="b"/>
              <a:pathLst>
                <a:path w="3955415" h="1082040">
                  <a:moveTo>
                    <a:pt x="2945930" y="0"/>
                  </a:moveTo>
                  <a:lnTo>
                    <a:pt x="3455416" y="0"/>
                  </a:lnTo>
                  <a:lnTo>
                    <a:pt x="3482706" y="5543"/>
                  </a:lnTo>
                  <a:lnTo>
                    <a:pt x="3505053" y="20639"/>
                  </a:lnTo>
                  <a:lnTo>
                    <a:pt x="3520152" y="42985"/>
                  </a:lnTo>
                  <a:lnTo>
                    <a:pt x="3525697" y="70281"/>
                  </a:lnTo>
                  <a:lnTo>
                    <a:pt x="3525697" y="847204"/>
                  </a:lnTo>
                  <a:lnTo>
                    <a:pt x="3520152" y="874495"/>
                  </a:lnTo>
                  <a:lnTo>
                    <a:pt x="3505053" y="896842"/>
                  </a:lnTo>
                  <a:lnTo>
                    <a:pt x="3482706" y="911940"/>
                  </a:lnTo>
                  <a:lnTo>
                    <a:pt x="3455416" y="917486"/>
                  </a:lnTo>
                  <a:lnTo>
                    <a:pt x="2945930" y="917486"/>
                  </a:lnTo>
                  <a:lnTo>
                    <a:pt x="2918639" y="911940"/>
                  </a:lnTo>
                  <a:lnTo>
                    <a:pt x="2896292" y="896842"/>
                  </a:lnTo>
                  <a:lnTo>
                    <a:pt x="2881193" y="874495"/>
                  </a:lnTo>
                  <a:lnTo>
                    <a:pt x="2875648" y="847204"/>
                  </a:lnTo>
                  <a:lnTo>
                    <a:pt x="2875648" y="70281"/>
                  </a:lnTo>
                  <a:lnTo>
                    <a:pt x="2881193" y="42985"/>
                  </a:lnTo>
                  <a:lnTo>
                    <a:pt x="2896292" y="20639"/>
                  </a:lnTo>
                  <a:lnTo>
                    <a:pt x="2918639" y="5543"/>
                  </a:lnTo>
                  <a:lnTo>
                    <a:pt x="2945930" y="0"/>
                  </a:lnTo>
                  <a:close/>
                </a:path>
                <a:path w="3955415" h="1082040">
                  <a:moveTo>
                    <a:pt x="2820987" y="845248"/>
                  </a:moveTo>
                  <a:lnTo>
                    <a:pt x="2733141" y="1077556"/>
                  </a:lnTo>
                  <a:lnTo>
                    <a:pt x="3676002" y="1081455"/>
                  </a:lnTo>
                  <a:lnTo>
                    <a:pt x="3576447" y="845248"/>
                  </a:lnTo>
                </a:path>
                <a:path w="3955415" h="1082040">
                  <a:moveTo>
                    <a:pt x="3736517" y="400176"/>
                  </a:moveTo>
                  <a:lnTo>
                    <a:pt x="3955148" y="400176"/>
                  </a:lnTo>
                  <a:lnTo>
                    <a:pt x="3955148" y="515353"/>
                  </a:lnTo>
                  <a:lnTo>
                    <a:pt x="3736517" y="515353"/>
                  </a:lnTo>
                  <a:lnTo>
                    <a:pt x="3736517" y="400176"/>
                  </a:lnTo>
                  <a:close/>
                </a:path>
                <a:path w="3955415" h="1082040">
                  <a:moveTo>
                    <a:pt x="4432" y="666927"/>
                  </a:moveTo>
                  <a:lnTo>
                    <a:pt x="0" y="1067460"/>
                  </a:lnTo>
                  <a:lnTo>
                    <a:pt x="2200122" y="1067460"/>
                  </a:lnTo>
                  <a:lnTo>
                    <a:pt x="2200122" y="527138"/>
                  </a:lnTo>
                  <a:lnTo>
                    <a:pt x="3082163" y="526034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7045261" y="7680705"/>
              <a:ext cx="250190" cy="255270"/>
            </a:xfrm>
            <a:custGeom>
              <a:avLst/>
              <a:gdLst/>
              <a:ahLst/>
              <a:cxnLst/>
              <a:rect l="l" t="t" r="r" b="b"/>
              <a:pathLst>
                <a:path w="250190" h="255270">
                  <a:moveTo>
                    <a:pt x="249567" y="0"/>
                  </a:moveTo>
                  <a:lnTo>
                    <a:pt x="0" y="0"/>
                  </a:lnTo>
                  <a:lnTo>
                    <a:pt x="0" y="255117"/>
                  </a:lnTo>
                  <a:lnTo>
                    <a:pt x="249567" y="255117"/>
                  </a:lnTo>
                  <a:lnTo>
                    <a:pt x="24956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5111673" y="7177379"/>
              <a:ext cx="2183765" cy="758825"/>
            </a:xfrm>
            <a:custGeom>
              <a:avLst/>
              <a:gdLst/>
              <a:ahLst/>
              <a:cxnLst/>
              <a:rect l="l" t="t" r="r" b="b"/>
              <a:pathLst>
                <a:path w="2183765" h="758825">
                  <a:moveTo>
                    <a:pt x="1933587" y="503326"/>
                  </a:moveTo>
                  <a:lnTo>
                    <a:pt x="2183155" y="503326"/>
                  </a:lnTo>
                  <a:lnTo>
                    <a:pt x="2183155" y="758443"/>
                  </a:lnTo>
                  <a:lnTo>
                    <a:pt x="1933587" y="758443"/>
                  </a:lnTo>
                  <a:lnTo>
                    <a:pt x="1933587" y="503326"/>
                  </a:lnTo>
                  <a:close/>
                </a:path>
                <a:path w="2183765" h="758825">
                  <a:moveTo>
                    <a:pt x="298373" y="76758"/>
                  </a:moveTo>
                  <a:lnTo>
                    <a:pt x="305998" y="107035"/>
                  </a:lnTo>
                  <a:lnTo>
                    <a:pt x="326759" y="131743"/>
                  </a:lnTo>
                  <a:lnTo>
                    <a:pt x="357486" y="148392"/>
                  </a:lnTo>
                  <a:lnTo>
                    <a:pt x="395008" y="154495"/>
                  </a:lnTo>
                  <a:lnTo>
                    <a:pt x="432615" y="148392"/>
                  </a:lnTo>
                  <a:lnTo>
                    <a:pt x="463484" y="131743"/>
                  </a:lnTo>
                  <a:lnTo>
                    <a:pt x="484274" y="107035"/>
                  </a:lnTo>
                  <a:lnTo>
                    <a:pt x="491642" y="76758"/>
                  </a:lnTo>
                  <a:lnTo>
                    <a:pt x="1055166" y="76758"/>
                  </a:lnTo>
                  <a:lnTo>
                    <a:pt x="1055776" y="561505"/>
                  </a:lnTo>
                  <a:lnTo>
                    <a:pt x="1942426" y="561009"/>
                  </a:lnTo>
                </a:path>
                <a:path w="2183765" h="758825">
                  <a:moveTo>
                    <a:pt x="298373" y="77723"/>
                  </a:moveTo>
                  <a:lnTo>
                    <a:pt x="290746" y="47454"/>
                  </a:lnTo>
                  <a:lnTo>
                    <a:pt x="269981" y="22750"/>
                  </a:lnTo>
                  <a:lnTo>
                    <a:pt x="239250" y="6102"/>
                  </a:lnTo>
                  <a:lnTo>
                    <a:pt x="201726" y="0"/>
                  </a:lnTo>
                  <a:lnTo>
                    <a:pt x="164121" y="6102"/>
                  </a:lnTo>
                  <a:lnTo>
                    <a:pt x="133254" y="22750"/>
                  </a:lnTo>
                  <a:lnTo>
                    <a:pt x="112465" y="47454"/>
                  </a:lnTo>
                  <a:lnTo>
                    <a:pt x="105092" y="77723"/>
                  </a:lnTo>
                  <a:lnTo>
                    <a:pt x="0" y="77241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4259008" y="7109650"/>
              <a:ext cx="1453515" cy="269875"/>
            </a:xfrm>
            <a:custGeom>
              <a:avLst/>
              <a:gdLst/>
              <a:ahLst/>
              <a:cxnLst/>
              <a:rect l="l" t="t" r="r" b="b"/>
              <a:pathLst>
                <a:path w="1453514" h="269875">
                  <a:moveTo>
                    <a:pt x="0" y="0"/>
                  </a:moveTo>
                  <a:lnTo>
                    <a:pt x="1452981" y="0"/>
                  </a:lnTo>
                  <a:lnTo>
                    <a:pt x="1452981" y="269747"/>
                  </a:lnTo>
                  <a:lnTo>
                    <a:pt x="0" y="269747"/>
                  </a:lnTo>
                  <a:lnTo>
                    <a:pt x="0" y="0"/>
                  </a:lnTo>
                  <a:close/>
                </a:path>
              </a:pathLst>
            </a:custGeom>
            <a:ln w="6400">
              <a:solidFill>
                <a:srgbClr val="231F2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4322470" y="7222121"/>
              <a:ext cx="821690" cy="32384"/>
            </a:xfrm>
            <a:custGeom>
              <a:avLst/>
              <a:gdLst/>
              <a:ahLst/>
              <a:cxnLst/>
              <a:rect l="l" t="t" r="r" b="b"/>
              <a:pathLst>
                <a:path w="821689" h="32384">
                  <a:moveTo>
                    <a:pt x="0" y="0"/>
                  </a:moveTo>
                  <a:lnTo>
                    <a:pt x="337413" y="32003"/>
                  </a:lnTo>
                  <a:lnTo>
                    <a:pt x="821131" y="32003"/>
                  </a:lnTo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4306011" y="7224864"/>
              <a:ext cx="45085" cy="45085"/>
            </a:xfrm>
            <a:custGeom>
              <a:avLst/>
              <a:gdLst/>
              <a:ahLst/>
              <a:cxnLst/>
              <a:rect l="l" t="t" r="r" b="b"/>
              <a:pathLst>
                <a:path w="45085" h="45084">
                  <a:moveTo>
                    <a:pt x="22402" y="0"/>
                  </a:moveTo>
                  <a:lnTo>
                    <a:pt x="13694" y="1764"/>
                  </a:lnTo>
                  <a:lnTo>
                    <a:pt x="6572" y="6572"/>
                  </a:lnTo>
                  <a:lnTo>
                    <a:pt x="1764" y="13694"/>
                  </a:lnTo>
                  <a:lnTo>
                    <a:pt x="0" y="22402"/>
                  </a:lnTo>
                  <a:lnTo>
                    <a:pt x="1764" y="31105"/>
                  </a:lnTo>
                  <a:lnTo>
                    <a:pt x="6572" y="38228"/>
                  </a:lnTo>
                  <a:lnTo>
                    <a:pt x="13694" y="43039"/>
                  </a:lnTo>
                  <a:lnTo>
                    <a:pt x="22402" y="44805"/>
                  </a:lnTo>
                  <a:lnTo>
                    <a:pt x="31111" y="43039"/>
                  </a:lnTo>
                  <a:lnTo>
                    <a:pt x="38233" y="38228"/>
                  </a:lnTo>
                  <a:lnTo>
                    <a:pt x="43041" y="31105"/>
                  </a:lnTo>
                  <a:lnTo>
                    <a:pt x="44805" y="22402"/>
                  </a:lnTo>
                  <a:lnTo>
                    <a:pt x="43041" y="13694"/>
                  </a:lnTo>
                  <a:lnTo>
                    <a:pt x="38233" y="6572"/>
                  </a:lnTo>
                  <a:lnTo>
                    <a:pt x="31111" y="1764"/>
                  </a:lnTo>
                  <a:lnTo>
                    <a:pt x="22402" y="0"/>
                  </a:lnTo>
                  <a:close/>
                </a:path>
              </a:pathLst>
            </a:custGeom>
            <a:solidFill>
              <a:srgbClr val="E6E7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4306011" y="7224864"/>
              <a:ext cx="45085" cy="45085"/>
            </a:xfrm>
            <a:custGeom>
              <a:avLst/>
              <a:gdLst/>
              <a:ahLst/>
              <a:cxnLst/>
              <a:rect l="l" t="t" r="r" b="b"/>
              <a:pathLst>
                <a:path w="45085" h="45084">
                  <a:moveTo>
                    <a:pt x="22402" y="0"/>
                  </a:moveTo>
                  <a:lnTo>
                    <a:pt x="13694" y="1764"/>
                  </a:lnTo>
                  <a:lnTo>
                    <a:pt x="6572" y="6572"/>
                  </a:lnTo>
                  <a:lnTo>
                    <a:pt x="1764" y="13694"/>
                  </a:lnTo>
                  <a:lnTo>
                    <a:pt x="0" y="22402"/>
                  </a:lnTo>
                  <a:lnTo>
                    <a:pt x="1764" y="31105"/>
                  </a:lnTo>
                  <a:lnTo>
                    <a:pt x="6572" y="38228"/>
                  </a:lnTo>
                  <a:lnTo>
                    <a:pt x="13694" y="43039"/>
                  </a:lnTo>
                  <a:lnTo>
                    <a:pt x="22402" y="44805"/>
                  </a:lnTo>
                  <a:lnTo>
                    <a:pt x="31111" y="43039"/>
                  </a:lnTo>
                  <a:lnTo>
                    <a:pt x="38233" y="38228"/>
                  </a:lnTo>
                  <a:lnTo>
                    <a:pt x="43041" y="31105"/>
                  </a:lnTo>
                  <a:lnTo>
                    <a:pt x="44805" y="22402"/>
                  </a:lnTo>
                  <a:lnTo>
                    <a:pt x="43041" y="13694"/>
                  </a:lnTo>
                  <a:lnTo>
                    <a:pt x="38233" y="6572"/>
                  </a:lnTo>
                  <a:lnTo>
                    <a:pt x="31111" y="1764"/>
                  </a:lnTo>
                  <a:lnTo>
                    <a:pt x="22402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4633366" y="7231265"/>
              <a:ext cx="45085" cy="45085"/>
            </a:xfrm>
            <a:custGeom>
              <a:avLst/>
              <a:gdLst/>
              <a:ahLst/>
              <a:cxnLst/>
              <a:rect l="l" t="t" r="r" b="b"/>
              <a:pathLst>
                <a:path w="45085" h="45084">
                  <a:moveTo>
                    <a:pt x="22402" y="0"/>
                  </a:moveTo>
                  <a:lnTo>
                    <a:pt x="13694" y="1764"/>
                  </a:lnTo>
                  <a:lnTo>
                    <a:pt x="6572" y="6572"/>
                  </a:lnTo>
                  <a:lnTo>
                    <a:pt x="1764" y="13694"/>
                  </a:lnTo>
                  <a:lnTo>
                    <a:pt x="0" y="22402"/>
                  </a:lnTo>
                  <a:lnTo>
                    <a:pt x="1764" y="31105"/>
                  </a:lnTo>
                  <a:lnTo>
                    <a:pt x="6572" y="38228"/>
                  </a:lnTo>
                  <a:lnTo>
                    <a:pt x="13694" y="43039"/>
                  </a:lnTo>
                  <a:lnTo>
                    <a:pt x="22402" y="44805"/>
                  </a:lnTo>
                  <a:lnTo>
                    <a:pt x="31111" y="43039"/>
                  </a:lnTo>
                  <a:lnTo>
                    <a:pt x="38233" y="38228"/>
                  </a:lnTo>
                  <a:lnTo>
                    <a:pt x="43041" y="31105"/>
                  </a:lnTo>
                  <a:lnTo>
                    <a:pt x="44805" y="22402"/>
                  </a:lnTo>
                  <a:lnTo>
                    <a:pt x="43041" y="13694"/>
                  </a:lnTo>
                  <a:lnTo>
                    <a:pt x="38233" y="6572"/>
                  </a:lnTo>
                  <a:lnTo>
                    <a:pt x="31111" y="1764"/>
                  </a:lnTo>
                  <a:lnTo>
                    <a:pt x="22402" y="0"/>
                  </a:lnTo>
                  <a:close/>
                </a:path>
              </a:pathLst>
            </a:custGeom>
            <a:solidFill>
              <a:srgbClr val="E6E7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4633366" y="7231265"/>
              <a:ext cx="45085" cy="45085"/>
            </a:xfrm>
            <a:custGeom>
              <a:avLst/>
              <a:gdLst/>
              <a:ahLst/>
              <a:cxnLst/>
              <a:rect l="l" t="t" r="r" b="b"/>
              <a:pathLst>
                <a:path w="45085" h="45084">
                  <a:moveTo>
                    <a:pt x="22402" y="0"/>
                  </a:moveTo>
                  <a:lnTo>
                    <a:pt x="13694" y="1764"/>
                  </a:lnTo>
                  <a:lnTo>
                    <a:pt x="6572" y="6572"/>
                  </a:lnTo>
                  <a:lnTo>
                    <a:pt x="1764" y="13694"/>
                  </a:lnTo>
                  <a:lnTo>
                    <a:pt x="0" y="22402"/>
                  </a:lnTo>
                  <a:lnTo>
                    <a:pt x="1764" y="31105"/>
                  </a:lnTo>
                  <a:lnTo>
                    <a:pt x="6572" y="38228"/>
                  </a:lnTo>
                  <a:lnTo>
                    <a:pt x="13694" y="43039"/>
                  </a:lnTo>
                  <a:lnTo>
                    <a:pt x="22402" y="44805"/>
                  </a:lnTo>
                  <a:lnTo>
                    <a:pt x="31111" y="43039"/>
                  </a:lnTo>
                  <a:lnTo>
                    <a:pt x="38233" y="38228"/>
                  </a:lnTo>
                  <a:lnTo>
                    <a:pt x="43041" y="31105"/>
                  </a:lnTo>
                  <a:lnTo>
                    <a:pt x="44805" y="22402"/>
                  </a:lnTo>
                  <a:lnTo>
                    <a:pt x="43041" y="13694"/>
                  </a:lnTo>
                  <a:lnTo>
                    <a:pt x="38233" y="6572"/>
                  </a:lnTo>
                  <a:lnTo>
                    <a:pt x="31111" y="1764"/>
                  </a:lnTo>
                  <a:lnTo>
                    <a:pt x="22402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5148351" y="7167257"/>
              <a:ext cx="528955" cy="172085"/>
            </a:xfrm>
            <a:custGeom>
              <a:avLst/>
              <a:gdLst/>
              <a:ahLst/>
              <a:cxnLst/>
              <a:rect l="l" t="t" r="r" b="b"/>
              <a:pathLst>
                <a:path w="528954" h="172084">
                  <a:moveTo>
                    <a:pt x="528523" y="0"/>
                  </a:moveTo>
                  <a:lnTo>
                    <a:pt x="0" y="0"/>
                  </a:lnTo>
                  <a:lnTo>
                    <a:pt x="0" y="171907"/>
                  </a:lnTo>
                  <a:lnTo>
                    <a:pt x="528523" y="171907"/>
                  </a:lnTo>
                  <a:lnTo>
                    <a:pt x="528523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5108016" y="7177379"/>
              <a:ext cx="596900" cy="154940"/>
            </a:xfrm>
            <a:custGeom>
              <a:avLst/>
              <a:gdLst/>
              <a:ahLst/>
              <a:cxnLst/>
              <a:rect l="l" t="t" r="r" b="b"/>
              <a:pathLst>
                <a:path w="596900" h="154940">
                  <a:moveTo>
                    <a:pt x="320116" y="126009"/>
                  </a:moveTo>
                  <a:lnTo>
                    <a:pt x="335295" y="137998"/>
                  </a:lnTo>
                  <a:lnTo>
                    <a:pt x="353252" y="146953"/>
                  </a:lnTo>
                  <a:lnTo>
                    <a:pt x="373363" y="152557"/>
                  </a:lnTo>
                  <a:lnTo>
                    <a:pt x="395008" y="154495"/>
                  </a:lnTo>
                  <a:lnTo>
                    <a:pt x="432615" y="148392"/>
                  </a:lnTo>
                  <a:lnTo>
                    <a:pt x="463484" y="131743"/>
                  </a:lnTo>
                  <a:lnTo>
                    <a:pt x="484274" y="107035"/>
                  </a:lnTo>
                  <a:lnTo>
                    <a:pt x="491642" y="76758"/>
                  </a:lnTo>
                  <a:lnTo>
                    <a:pt x="596734" y="77241"/>
                  </a:lnTo>
                </a:path>
                <a:path w="596900" h="154940">
                  <a:moveTo>
                    <a:pt x="266966" y="20281"/>
                  </a:moveTo>
                  <a:lnTo>
                    <a:pt x="252861" y="11610"/>
                  </a:lnTo>
                  <a:lnTo>
                    <a:pt x="237061" y="5249"/>
                  </a:lnTo>
                  <a:lnTo>
                    <a:pt x="219903" y="1334"/>
                  </a:lnTo>
                  <a:lnTo>
                    <a:pt x="201726" y="0"/>
                  </a:lnTo>
                  <a:lnTo>
                    <a:pt x="164121" y="6102"/>
                  </a:lnTo>
                  <a:lnTo>
                    <a:pt x="133254" y="22750"/>
                  </a:lnTo>
                  <a:lnTo>
                    <a:pt x="112465" y="47454"/>
                  </a:lnTo>
                  <a:lnTo>
                    <a:pt x="105092" y="77723"/>
                  </a:lnTo>
                  <a:lnTo>
                    <a:pt x="0" y="77241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7" name="object 37"/>
          <p:cNvSpPr/>
          <p:nvPr/>
        </p:nvSpPr>
        <p:spPr>
          <a:xfrm>
            <a:off x="5736431" y="8763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15070931" y="8763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0" y="0"/>
                </a:moveTo>
                <a:lnTo>
                  <a:pt x="190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5736431" y="109347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15070931" y="109347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0" y="0"/>
                </a:moveTo>
                <a:lnTo>
                  <a:pt x="190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6612731" y="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1905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6612731" y="116205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14385131" y="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1905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14385131" y="116205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 txBox="1"/>
          <p:nvPr/>
        </p:nvSpPr>
        <p:spPr>
          <a:xfrm>
            <a:off x="7320120" y="1396134"/>
            <a:ext cx="138557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b="1" spc="5" dirty="0">
                <a:solidFill>
                  <a:srgbClr val="171514"/>
                </a:solidFill>
                <a:latin typeface="Arial"/>
                <a:cs typeface="Arial"/>
              </a:rPr>
              <a:t>Fusible</a:t>
            </a:r>
            <a:r>
              <a:rPr sz="1000" b="1" spc="-6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00" b="1" spc="20" dirty="0" err="1">
                <a:solidFill>
                  <a:srgbClr val="171514"/>
                </a:solidFill>
                <a:latin typeface="Arial"/>
                <a:cs typeface="Arial"/>
              </a:rPr>
              <a:t>ClearingTime</a:t>
            </a:r>
            <a:r>
              <a:rPr lang="es-ES"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000" dirty="0">
              <a:latin typeface="Microsoft Sans Serif"/>
              <a:cs typeface="Microsoft Sans Serif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9515900" y="1363114"/>
            <a:ext cx="396811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33300"/>
              </a:lnSpc>
              <a:spcBef>
                <a:spcPts val="100"/>
              </a:spcBef>
            </a:pP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fusibles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tienen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b="1" spc="25" dirty="0" err="1">
                <a:solidFill>
                  <a:srgbClr val="171514"/>
                </a:solidFill>
                <a:latin typeface="Arial"/>
                <a:cs typeface="Arial"/>
              </a:rPr>
              <a:t>característica</a:t>
            </a:r>
            <a:r>
              <a:rPr sz="90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20" dirty="0">
                <a:solidFill>
                  <a:srgbClr val="171514"/>
                </a:solidFill>
                <a:latin typeface="Arial"/>
                <a:cs typeface="Arial"/>
              </a:rPr>
              <a:t>inversa</a:t>
            </a:r>
            <a:r>
              <a:rPr sz="9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25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90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20" dirty="0" err="1">
                <a:solidFill>
                  <a:srgbClr val="171514"/>
                </a:solidFill>
                <a:latin typeface="Arial"/>
                <a:cs typeface="Arial"/>
              </a:rPr>
              <a:t>tiempo-corriente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mayor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sobrecorriente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menor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tiempo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tarda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abierto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Esto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denomina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como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b="1" spc="25" dirty="0" err="1">
                <a:solidFill>
                  <a:srgbClr val="171514"/>
                </a:solidFill>
                <a:latin typeface="Arial"/>
                <a:cs typeface="Arial"/>
              </a:rPr>
              <a:t>tiempo</a:t>
            </a:r>
            <a:r>
              <a:rPr sz="90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25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90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20" dirty="0" err="1">
                <a:solidFill>
                  <a:srgbClr val="171514"/>
                </a:solidFill>
                <a:latin typeface="Arial"/>
                <a:cs typeface="Arial"/>
              </a:rPr>
              <a:t>limpieza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endParaRPr sz="900" dirty="0">
              <a:latin typeface="Microsoft Sans Serif"/>
              <a:cs typeface="Microsoft Sans Serif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10790307" y="2128671"/>
            <a:ext cx="1201420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Tiempo</a:t>
            </a:r>
            <a:r>
              <a:rPr sz="6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6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limpieza</a:t>
            </a:r>
            <a:r>
              <a:rPr sz="6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6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10913279" y="3065320"/>
            <a:ext cx="142875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Menos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corriente,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más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tiempo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11528178" y="3666829"/>
            <a:ext cx="1392555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Más</a:t>
            </a:r>
            <a:r>
              <a:rPr sz="8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actual</a:t>
            </a:r>
            <a:r>
              <a:rPr sz="8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-</a:t>
            </a:r>
            <a:r>
              <a:rPr sz="8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Menos</a:t>
            </a:r>
            <a:r>
              <a:rPr sz="8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tiempo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10482764" y="4623889"/>
            <a:ext cx="377825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Actual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7320121" y="5046116"/>
            <a:ext cx="137731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b="1" spc="5" dirty="0">
                <a:solidFill>
                  <a:srgbClr val="171514"/>
                </a:solidFill>
                <a:latin typeface="Arial"/>
                <a:cs typeface="Arial"/>
              </a:rPr>
              <a:t>Símbolo</a:t>
            </a:r>
            <a:r>
              <a:rPr sz="80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8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15" dirty="0">
                <a:solidFill>
                  <a:srgbClr val="171514"/>
                </a:solidFill>
                <a:latin typeface="Arial"/>
                <a:cs typeface="Arial"/>
              </a:rPr>
              <a:t>fusible</a:t>
            </a:r>
            <a:r>
              <a:rPr sz="8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25" dirty="0" err="1">
                <a:solidFill>
                  <a:srgbClr val="171514"/>
                </a:solidFill>
                <a:latin typeface="Arial"/>
                <a:cs typeface="Arial"/>
              </a:rPr>
              <a:t>abierto</a:t>
            </a:r>
            <a:r>
              <a:rPr lang="es-ES"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800" dirty="0">
              <a:latin typeface="Microsoft Sans Serif"/>
              <a:cs typeface="Microsoft Sans Serif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9515900" y="4991505"/>
            <a:ext cx="432435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4300"/>
              </a:lnSpc>
              <a:spcBef>
                <a:spcPts val="100"/>
              </a:spcBef>
            </a:pPr>
            <a:r>
              <a:rPr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fines</a:t>
            </a:r>
            <a:r>
              <a:rPr lang="es-ES"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explicación</a:t>
            </a:r>
            <a:r>
              <a:rPr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siguiente</a:t>
            </a:r>
            <a:r>
              <a:rPr lang="es-ES"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símbolo</a:t>
            </a:r>
            <a:r>
              <a:rPr lang="es-ES"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utiliza</a:t>
            </a:r>
            <a:r>
              <a:rPr lang="es-ES"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mostrar</a:t>
            </a:r>
            <a:r>
              <a:rPr lang="es-ES"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</a:t>
            </a:r>
            <a:r>
              <a:rPr lang="es-ES"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abierto</a:t>
            </a:r>
            <a:r>
              <a:rPr lang="es-ES"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Este</a:t>
            </a:r>
            <a:r>
              <a:rPr lang="es-ES"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no</a:t>
            </a:r>
            <a:r>
              <a:rPr lang="es-ES"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lang="es-ES"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símbolo</a:t>
            </a:r>
            <a:r>
              <a:rPr lang="es-ES"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legítimo</a:t>
            </a:r>
            <a:r>
              <a:rPr lang="es-ES"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utiliza</a:t>
            </a:r>
            <a:r>
              <a:rPr lang="es-ES"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-26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aquí</a:t>
            </a:r>
            <a:r>
              <a:rPr lang="es-ES"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solo</a:t>
            </a:r>
            <a:r>
              <a:rPr lang="es-ES"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lang="es-ES"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fines</a:t>
            </a:r>
            <a:r>
              <a:rPr lang="es-ES"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ilustrativos</a:t>
            </a:r>
            <a:r>
              <a:rPr lang="es-ES"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050" dirty="0">
              <a:latin typeface="Microsoft Sans Serif"/>
              <a:cs typeface="Microsoft Sans Serif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7320120" y="6227760"/>
            <a:ext cx="128143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b="1" spc="25" dirty="0">
                <a:solidFill>
                  <a:srgbClr val="171514"/>
                </a:solidFill>
                <a:latin typeface="Arial"/>
                <a:cs typeface="Arial"/>
              </a:rPr>
              <a:t>Corriente</a:t>
            </a:r>
            <a:r>
              <a:rPr sz="800" b="1" spc="-3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80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10" dirty="0" err="1">
                <a:solidFill>
                  <a:srgbClr val="171514"/>
                </a:solidFill>
                <a:latin typeface="Arial"/>
                <a:cs typeface="Arial"/>
              </a:rPr>
              <a:t>sobrecarga</a:t>
            </a:r>
            <a:r>
              <a:rPr lang="es-ES"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800" dirty="0">
              <a:latin typeface="Microsoft Sans Serif"/>
              <a:cs typeface="Microsoft Sans Serif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9515892" y="6171879"/>
            <a:ext cx="3935729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10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Volviendo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al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ejemplo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circuito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motor,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si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sobrecarga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ocurre,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temperatura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aumentará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Si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sobrecarga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persiste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</a:t>
            </a:r>
            <a:r>
              <a:rPr lang="es-ES"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abrirá</a:t>
            </a:r>
            <a:r>
              <a:rPr lang="es-ES"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10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Cuando</a:t>
            </a:r>
            <a:r>
              <a:rPr lang="es-ES"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</a:t>
            </a:r>
            <a:r>
              <a:rPr lang="es-ES"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abra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energía</a:t>
            </a:r>
            <a:r>
              <a:rPr lang="es-ES"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10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ser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retirado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motor,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desplazará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hasta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detenerse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000" dirty="0">
              <a:latin typeface="Microsoft Sans Serif"/>
              <a:cs typeface="Microsoft Sans Serif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13747945" y="10349634"/>
            <a:ext cx="11303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9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9543461" y="3491111"/>
            <a:ext cx="92333" cy="294640"/>
          </a:xfrm>
          <a:prstGeom prst="rect">
            <a:avLst/>
          </a:prstGeom>
        </p:spPr>
        <p:txBody>
          <a:bodyPr vert="vert270" wrap="square" lIns="0" tIns="17780" rIns="0" bIns="0" rtlCol="0">
            <a:spAutoFit/>
          </a:bodyPr>
          <a:lstStyle/>
          <a:p>
            <a:pPr marL="12700">
              <a:spcBef>
                <a:spcPts val="140"/>
              </a:spcBef>
            </a:pPr>
            <a:r>
              <a:rPr sz="600" dirty="0">
                <a:solidFill>
                  <a:srgbClr val="171514"/>
                </a:solidFill>
                <a:latin typeface="Microsoft Sans Serif"/>
                <a:cs typeface="Microsoft Sans Serif"/>
              </a:rPr>
              <a:t>Tiempo</a:t>
            </a:r>
            <a:endParaRPr sz="6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67870" y="2672106"/>
            <a:ext cx="3691381" cy="2022601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5736431" y="8763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5070931" y="8763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0" y="0"/>
                </a:moveTo>
                <a:lnTo>
                  <a:pt x="190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736431" y="109347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5070931" y="109347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0" y="0"/>
                </a:moveTo>
                <a:lnTo>
                  <a:pt x="190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612731" y="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1905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612731" y="116205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4385131" y="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1905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4385131" y="116205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7139781" y="1408835"/>
            <a:ext cx="153416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b="1" spc="25" dirty="0">
                <a:solidFill>
                  <a:srgbClr val="171514"/>
                </a:solidFill>
                <a:latin typeface="Arial"/>
                <a:cs typeface="Arial"/>
              </a:rPr>
              <a:t>Corriente</a:t>
            </a:r>
            <a:r>
              <a:rPr sz="900" b="1" spc="-4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25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900" b="1" spc="-4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20" dirty="0" err="1">
                <a:solidFill>
                  <a:srgbClr val="171514"/>
                </a:solidFill>
                <a:latin typeface="Arial"/>
                <a:cs typeface="Arial"/>
              </a:rPr>
              <a:t>cortocircuito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00" dirty="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335610" y="1363114"/>
            <a:ext cx="438785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b="1" spc="25" dirty="0">
                <a:solidFill>
                  <a:srgbClr val="171514"/>
                </a:solidFill>
                <a:latin typeface="Arial"/>
                <a:cs typeface="Arial"/>
              </a:rPr>
              <a:t>Corriente de </a:t>
            </a:r>
            <a:r>
              <a:rPr sz="900" b="1" spc="20" dirty="0" err="1">
                <a:solidFill>
                  <a:srgbClr val="171514"/>
                </a:solidFill>
                <a:latin typeface="Arial"/>
                <a:cs typeface="Arial"/>
              </a:rPr>
              <a:t>cortocircuito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puede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ser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varios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miles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amperios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genera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calor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extremo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Cuando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ocurre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cortocircuito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varios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segmentos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elementos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pueden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derretirse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simultáneamente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lo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ayuda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retire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carga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fuente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alimentación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rápidamente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Cortocircuito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normalmente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corta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menos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medio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ciclo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antes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pueda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9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alcance</a:t>
            </a:r>
            <a:r>
              <a:rPr lang="es-ES"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su</a:t>
            </a:r>
            <a:r>
              <a:rPr lang="es-ES"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valor</a:t>
            </a:r>
            <a:r>
              <a:rPr lang="es-ES"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completo</a:t>
            </a:r>
            <a:r>
              <a:rPr lang="es-ES"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endParaRPr sz="900" dirty="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139782" y="4959757"/>
            <a:ext cx="158813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b="1" spc="-5" dirty="0">
                <a:solidFill>
                  <a:srgbClr val="171514"/>
                </a:solidFill>
                <a:latin typeface="Arial"/>
                <a:cs typeface="Arial"/>
              </a:rPr>
              <a:t>Fusibles</a:t>
            </a:r>
            <a:r>
              <a:rPr sz="8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171514"/>
                </a:solidFill>
                <a:latin typeface="Arial"/>
                <a:cs typeface="Arial"/>
              </a:rPr>
              <a:t>sin</a:t>
            </a:r>
            <a:r>
              <a:rPr sz="8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35" dirty="0">
                <a:solidFill>
                  <a:srgbClr val="171514"/>
                </a:solidFill>
                <a:latin typeface="Arial"/>
                <a:cs typeface="Arial"/>
              </a:rPr>
              <a:t>retardo</a:t>
            </a:r>
            <a:r>
              <a:rPr sz="8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8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30" dirty="0" err="1">
                <a:solidFill>
                  <a:srgbClr val="171514"/>
                </a:solidFill>
                <a:latin typeface="Arial"/>
                <a:cs typeface="Arial"/>
              </a:rPr>
              <a:t>tiempo</a:t>
            </a:r>
            <a:r>
              <a:rPr lang="es-ES"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800" dirty="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335610" y="4966106"/>
            <a:ext cx="4470400" cy="123623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b="1" spc="-5" dirty="0">
                <a:solidFill>
                  <a:srgbClr val="171514"/>
                </a:solidFill>
                <a:latin typeface="Arial"/>
                <a:cs typeface="Arial"/>
              </a:rPr>
              <a:t>Fusibles</a:t>
            </a:r>
            <a:r>
              <a:rPr sz="75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50" b="1" dirty="0">
                <a:solidFill>
                  <a:srgbClr val="171514"/>
                </a:solidFill>
                <a:latin typeface="Arial"/>
                <a:cs typeface="Arial"/>
              </a:rPr>
              <a:t>sin</a:t>
            </a:r>
            <a:r>
              <a:rPr sz="75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50" b="1" spc="35" dirty="0">
                <a:solidFill>
                  <a:srgbClr val="171514"/>
                </a:solidFill>
                <a:latin typeface="Arial"/>
                <a:cs typeface="Arial"/>
              </a:rPr>
              <a:t>retardo</a:t>
            </a:r>
            <a:r>
              <a:rPr sz="75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5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75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50" b="1" spc="25" dirty="0" err="1">
                <a:solidFill>
                  <a:srgbClr val="171514"/>
                </a:solidFill>
                <a:latin typeface="Arial"/>
                <a:cs typeface="Arial"/>
              </a:rPr>
              <a:t>tiempo</a:t>
            </a:r>
            <a:r>
              <a:rPr lang="es-ES"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proporcionan</a:t>
            </a:r>
            <a:r>
              <a:rPr lang="es-ES"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excelente</a:t>
            </a:r>
            <a:r>
              <a:rPr lang="es-ES"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lang="es-ES"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contra</a:t>
            </a:r>
            <a:r>
              <a:rPr lang="es-ES"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cortocircuitos</a:t>
            </a:r>
            <a:r>
              <a:rPr lang="es-ES"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7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Sin</a:t>
            </a:r>
            <a:endParaRPr sz="750" dirty="0">
              <a:latin typeface="Microsoft Sans Serif"/>
              <a:cs typeface="Microsoft Sans Serif"/>
            </a:endParaRPr>
          </a:p>
          <a:p>
            <a:pPr marL="12700" marR="5080">
              <a:lnSpc>
                <a:spcPct val="160000"/>
              </a:lnSpc>
            </a:pP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embargo,</a:t>
            </a:r>
            <a:r>
              <a:rPr lang="es-ES"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las</a:t>
            </a:r>
            <a:r>
              <a:rPr lang="es-ES"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sobrecargas</a:t>
            </a:r>
            <a:r>
              <a:rPr lang="es-ES"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breve</a:t>
            </a:r>
            <a:r>
              <a:rPr lang="es-ES"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duración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como</a:t>
            </a:r>
            <a:r>
              <a:rPr lang="es-ES"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arranque</a:t>
            </a:r>
            <a:r>
              <a:rPr lang="es-ES"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lang="es-ES"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</a:t>
            </a:r>
            <a:r>
              <a:rPr lang="es-ES"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puede</a:t>
            </a:r>
            <a:r>
              <a:rPr lang="es-ES"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causar</a:t>
            </a:r>
            <a:r>
              <a:rPr lang="es-ES"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aperturas</a:t>
            </a:r>
            <a:r>
              <a:rPr lang="es-ES"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molestas</a:t>
            </a:r>
            <a:r>
              <a:rPr lang="es-ES"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fusibles</a:t>
            </a:r>
            <a:r>
              <a:rPr lang="es-ES"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sin</a:t>
            </a:r>
            <a:r>
              <a:rPr lang="es-ES"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retardo</a:t>
            </a:r>
            <a:r>
              <a:rPr lang="es-ES"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tiempo</a:t>
            </a:r>
            <a:r>
              <a:rPr lang="es-ES"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Por</a:t>
            </a:r>
            <a:r>
              <a:rPr lang="es-ES"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este</a:t>
            </a:r>
            <a:r>
              <a:rPr lang="es-ES"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motivo</a:t>
            </a:r>
            <a:r>
              <a:rPr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lang="es-ES"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mejor</a:t>
            </a:r>
            <a:r>
              <a:rPr lang="es-ES"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utilizarlos</a:t>
            </a:r>
            <a:r>
              <a:rPr lang="es-ES"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circuitos</a:t>
            </a:r>
            <a:r>
              <a:rPr lang="es-ES"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no</a:t>
            </a:r>
            <a:r>
              <a:rPr lang="es-ES"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sujetos</a:t>
            </a:r>
            <a:r>
              <a:rPr lang="es-ES"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grandes</a:t>
            </a:r>
            <a:r>
              <a:rPr lang="es-ES"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sobrecargas</a:t>
            </a:r>
            <a:r>
              <a:rPr lang="es-ES"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lang="es-ES"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fusibles</a:t>
            </a:r>
            <a:r>
              <a:rPr lang="es-ES"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sin</a:t>
            </a:r>
            <a:r>
              <a:rPr lang="es-ES"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retardo</a:t>
            </a:r>
            <a:r>
              <a:rPr lang="es-ES"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tiempo</a:t>
            </a:r>
            <a:r>
              <a:rPr lang="es-ES"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usualmente</a:t>
            </a:r>
            <a:r>
              <a:rPr lang="es-ES"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retienen</a:t>
            </a:r>
            <a:r>
              <a:rPr lang="es-ES"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500%</a:t>
            </a:r>
            <a:r>
              <a:rPr lang="es-ES"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7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su</a:t>
            </a:r>
            <a:r>
              <a:rPr lang="es-ES"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clasificación</a:t>
            </a:r>
            <a:r>
              <a:rPr lang="es-ES"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durante</a:t>
            </a:r>
            <a:r>
              <a:rPr lang="es-ES"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aproximadamente</a:t>
            </a:r>
            <a:r>
              <a:rPr lang="es-ES"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cuarto</a:t>
            </a:r>
            <a:r>
              <a:rPr lang="es-ES"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segundo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después</a:t>
            </a:r>
            <a:r>
              <a:rPr lang="es-ES"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lang="es-ES"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cual</a:t>
            </a:r>
            <a:r>
              <a:rPr lang="es-ES"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elemento</a:t>
            </a:r>
            <a:r>
              <a:rPr lang="es-ES"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portador</a:t>
            </a:r>
            <a:r>
              <a:rPr lang="es-ES"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lang="es-ES"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derrite</a:t>
            </a:r>
            <a:r>
              <a:rPr lang="es-ES"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7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Esto</a:t>
            </a:r>
            <a:r>
              <a:rPr lang="es-ES"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significa</a:t>
            </a:r>
            <a:r>
              <a:rPr lang="es-ES"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estos</a:t>
            </a:r>
            <a:r>
              <a:rPr lang="es-ES"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fusibles</a:t>
            </a:r>
            <a:r>
              <a:rPr lang="es-ES"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no</a:t>
            </a:r>
            <a:r>
              <a:rPr lang="es-ES"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debe</a:t>
            </a:r>
            <a:r>
              <a:rPr lang="es-ES"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usarse</a:t>
            </a:r>
            <a:r>
              <a:rPr lang="es-ES"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circuitos</a:t>
            </a:r>
            <a:r>
              <a:rPr lang="es-ES"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motores</a:t>
            </a:r>
            <a:r>
              <a:rPr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lang="es-ES"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frecuencia</a:t>
            </a:r>
            <a:r>
              <a:rPr lang="es-ES"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tienen</a:t>
            </a:r>
            <a:r>
              <a:rPr lang="es-ES"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corrientes</a:t>
            </a:r>
            <a:r>
              <a:rPr lang="es-ES"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superiores</a:t>
            </a:r>
            <a:r>
              <a:rPr lang="es-ES"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al</a:t>
            </a:r>
            <a:r>
              <a:rPr lang="es-ES"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500%</a:t>
            </a:r>
            <a:r>
              <a:rPr lang="es-ES"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750" dirty="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139782" y="6807607"/>
            <a:ext cx="1275715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b="1" spc="-5" dirty="0">
                <a:solidFill>
                  <a:srgbClr val="171514"/>
                </a:solidFill>
                <a:latin typeface="Arial"/>
                <a:cs typeface="Arial"/>
              </a:rPr>
              <a:t>Fusibles</a:t>
            </a:r>
            <a:r>
              <a:rPr sz="65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650" b="1" spc="15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65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650" b="1" spc="30" dirty="0">
                <a:solidFill>
                  <a:srgbClr val="171514"/>
                </a:solidFill>
                <a:latin typeface="Arial"/>
                <a:cs typeface="Arial"/>
              </a:rPr>
              <a:t>retardo</a:t>
            </a:r>
            <a:r>
              <a:rPr sz="65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650" b="1" spc="15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65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650" b="1" spc="25" dirty="0" err="1">
                <a:solidFill>
                  <a:srgbClr val="171514"/>
                </a:solidFill>
                <a:latin typeface="Arial"/>
                <a:cs typeface="Arial"/>
              </a:rPr>
              <a:t>tiempo</a:t>
            </a:r>
            <a:r>
              <a:rPr lang="es-ES" sz="6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650" dirty="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335610" y="6727595"/>
            <a:ext cx="418719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800" b="1" spc="-5" dirty="0">
                <a:solidFill>
                  <a:srgbClr val="171514"/>
                </a:solidFill>
                <a:latin typeface="Arial"/>
                <a:cs typeface="Arial"/>
              </a:rPr>
              <a:t>Fusibles </a:t>
            </a:r>
            <a:r>
              <a:rPr sz="800" b="1" spc="20" dirty="0">
                <a:solidFill>
                  <a:srgbClr val="171514"/>
                </a:solidFill>
                <a:latin typeface="Arial"/>
                <a:cs typeface="Arial"/>
              </a:rPr>
              <a:t>de </a:t>
            </a:r>
            <a:r>
              <a:rPr sz="800" b="1" spc="35" dirty="0">
                <a:solidFill>
                  <a:srgbClr val="171514"/>
                </a:solidFill>
                <a:latin typeface="Arial"/>
                <a:cs typeface="Arial"/>
              </a:rPr>
              <a:t>retardo </a:t>
            </a:r>
            <a:r>
              <a:rPr sz="800" b="1" spc="20" dirty="0">
                <a:solidFill>
                  <a:srgbClr val="171514"/>
                </a:solidFill>
                <a:latin typeface="Arial"/>
                <a:cs typeface="Arial"/>
              </a:rPr>
              <a:t>de </a:t>
            </a:r>
            <a:r>
              <a:rPr sz="800" b="1" spc="30" dirty="0" err="1">
                <a:solidFill>
                  <a:srgbClr val="171514"/>
                </a:solidFill>
                <a:latin typeface="Arial"/>
                <a:cs typeface="Arial"/>
              </a:rPr>
              <a:t>tiempo</a:t>
            </a:r>
            <a:r>
              <a:rPr lang="es-ES"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proporcionar</a:t>
            </a:r>
            <a:r>
              <a:rPr lang="es-ES"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tanto</a:t>
            </a:r>
            <a:r>
              <a:rPr lang="es-ES"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sobrecarga</a:t>
            </a:r>
            <a:r>
              <a:rPr lang="es-ES"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como</a:t>
            </a:r>
            <a:r>
              <a:rPr lang="es-ES"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cortocircuito</a:t>
            </a:r>
            <a:r>
              <a:rPr lang="es-ES"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fusibles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tiempo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retardo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generalmente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permiten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cinco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veces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durante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hasta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diez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segundos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Este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normalmente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tiempo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suficiente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para</a:t>
            </a:r>
            <a:r>
              <a:rPr lang="es-ES"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permitir</a:t>
            </a:r>
            <a:r>
              <a:rPr lang="es-ES"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</a:t>
            </a:r>
            <a:r>
              <a:rPr lang="es-ES"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arranque</a:t>
            </a:r>
            <a:r>
              <a:rPr lang="es-ES"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sin</a:t>
            </a:r>
            <a:r>
              <a:rPr lang="es-ES"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perturbación</a:t>
            </a:r>
            <a:r>
              <a:rPr lang="es-ES"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apertura</a:t>
            </a:r>
            <a:r>
              <a:rPr lang="es-ES"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lang="es-ES"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</a:t>
            </a:r>
            <a:r>
              <a:rPr lang="es-ES"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800" spc="1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Sin </a:t>
            </a:r>
            <a:r>
              <a:rPr sz="800" spc="-19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embargo,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si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produce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condición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sobrecarga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persiste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abrirá</a:t>
            </a:r>
            <a:r>
              <a:rPr lang="es-ES"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800" dirty="0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139782" y="10349634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20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736431" y="8763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5070931" y="8763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0" y="0"/>
                </a:moveTo>
                <a:lnTo>
                  <a:pt x="190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736431" y="109347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5070931" y="109347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0" y="0"/>
                </a:moveTo>
                <a:lnTo>
                  <a:pt x="190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612731" y="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1905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612731" y="116205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4385131" y="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1905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4385131" y="116205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9515951" y="1435100"/>
            <a:ext cx="3036570" cy="20518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Capacidades</a:t>
            </a:r>
            <a:r>
              <a:rPr sz="12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12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clasificaciones</a:t>
            </a:r>
            <a:r>
              <a:rPr sz="12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2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fusibles</a:t>
            </a:r>
            <a:endParaRPr sz="125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320120" y="2828291"/>
            <a:ext cx="1094740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b="1" dirty="0">
                <a:solidFill>
                  <a:srgbClr val="171514"/>
                </a:solidFill>
                <a:latin typeface="Arial"/>
                <a:cs typeface="Arial"/>
              </a:rPr>
              <a:t>Clasificación</a:t>
            </a:r>
            <a:r>
              <a:rPr sz="65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650" b="1" spc="15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65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650" b="1" spc="15" dirty="0" err="1">
                <a:solidFill>
                  <a:srgbClr val="171514"/>
                </a:solidFill>
                <a:latin typeface="Arial"/>
                <a:cs typeface="Arial"/>
              </a:rPr>
              <a:t>amperios</a:t>
            </a:r>
            <a:r>
              <a:rPr lang="es-ES" sz="6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650" dirty="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515891" y="2749549"/>
            <a:ext cx="4270375" cy="1127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41200"/>
              </a:lnSpc>
              <a:spcBef>
                <a:spcPts val="100"/>
              </a:spcBef>
            </a:pPr>
            <a:r>
              <a:rPr sz="850" spc="1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Cada</a:t>
            </a:r>
            <a:r>
              <a:rPr lang="es-ES"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</a:t>
            </a:r>
            <a:r>
              <a:rPr lang="es-ES"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tiene</a:t>
            </a:r>
            <a:r>
              <a:rPr lang="es-ES"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específica</a:t>
            </a:r>
            <a:r>
              <a:rPr lang="es-ES"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b="1" spc="10" dirty="0" err="1">
                <a:solidFill>
                  <a:srgbClr val="171514"/>
                </a:solidFill>
                <a:latin typeface="Arial"/>
                <a:cs typeface="Arial"/>
              </a:rPr>
              <a:t>clasificación</a:t>
            </a:r>
            <a:r>
              <a:rPr sz="850" b="1" spc="4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850" b="1" spc="4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20" dirty="0" err="1">
                <a:solidFill>
                  <a:srgbClr val="171514"/>
                </a:solidFill>
                <a:latin typeface="Arial"/>
                <a:cs typeface="Arial"/>
              </a:rPr>
              <a:t>amperios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su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continuidad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2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capacidad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carga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amperaje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elegido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circuito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normalmente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no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debería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exceder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capacidad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circuito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Por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ejemplo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si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conductores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circuito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son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clasificado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0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amperios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más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grande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debe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seleccionarse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850" dirty="0">
              <a:latin typeface="Microsoft Sans Serif"/>
              <a:cs typeface="Microsoft Sans Serif"/>
            </a:endParaRPr>
          </a:p>
          <a:p>
            <a:pPr marL="85725">
              <a:spcBef>
                <a:spcPts val="219"/>
              </a:spcBef>
            </a:pPr>
            <a:r>
              <a:rPr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0</a:t>
            </a:r>
            <a:r>
              <a:rPr lang="es-ES"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amperios</a:t>
            </a:r>
            <a:r>
              <a:rPr lang="es-ES"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endParaRPr sz="1050" dirty="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515920" y="4028441"/>
            <a:ext cx="4485005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Sin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embargo,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existen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circunstancias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las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clasificación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amperios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permitido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sea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mayor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capacidad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carga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circuito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8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Por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ejemplo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clasificación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fusibles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circuito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soldadora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puede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exceder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ampacidad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conductor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permitir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las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corrientes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irrupción</a:t>
            </a:r>
            <a:r>
              <a:rPr lang="es-ES"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ciclos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trabajo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dentro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límites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establecidos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por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NEC</a:t>
            </a:r>
            <a:r>
              <a:rPr sz="6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®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800" dirty="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320121" y="5142231"/>
            <a:ext cx="577215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b="1" spc="35" dirty="0" err="1">
                <a:solidFill>
                  <a:srgbClr val="171514"/>
                </a:solidFill>
                <a:latin typeface="Arial"/>
                <a:cs typeface="Arial"/>
              </a:rPr>
              <a:t>Voltaje</a:t>
            </a:r>
            <a:r>
              <a:rPr lang="es-ES" sz="11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150" dirty="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515900" y="5128261"/>
            <a:ext cx="441071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33300"/>
              </a:lnSpc>
              <a:spcBef>
                <a:spcPts val="100"/>
              </a:spcBef>
            </a:pP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b="1" spc="20" dirty="0" err="1">
                <a:solidFill>
                  <a:srgbClr val="171514"/>
                </a:solidFill>
                <a:latin typeface="Arial"/>
                <a:cs typeface="Arial"/>
              </a:rPr>
              <a:t>voltaje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debe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ser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al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menos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igual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voltaje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circuito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voltaje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nominal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puede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ser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mayor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voltaje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circuito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pero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nunca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menos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600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voltios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ejemplo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podría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usarse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circuito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40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voltios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pero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250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voltios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no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podría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usarse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circuito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40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voltios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00" dirty="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320120" y="6290311"/>
            <a:ext cx="141097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b="1" dirty="0">
                <a:solidFill>
                  <a:srgbClr val="171514"/>
                </a:solidFill>
                <a:latin typeface="Arial"/>
                <a:cs typeface="Arial"/>
              </a:rPr>
              <a:t>Clasificación</a:t>
            </a:r>
            <a:r>
              <a:rPr sz="750" b="1" spc="-3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5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75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50" b="1" spc="25" dirty="0" err="1">
                <a:solidFill>
                  <a:srgbClr val="171514"/>
                </a:solidFill>
                <a:latin typeface="Arial"/>
                <a:cs typeface="Arial"/>
              </a:rPr>
              <a:t>interrupción</a:t>
            </a:r>
            <a:r>
              <a:rPr lang="es-ES"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750" dirty="0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515889" y="6226811"/>
            <a:ext cx="5516880" cy="130234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402080">
              <a:lnSpc>
                <a:spcPct val="126299"/>
              </a:lnSpc>
              <a:spcBef>
                <a:spcPts val="100"/>
              </a:spcBef>
            </a:pP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fusibles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también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se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clasifican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según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nivel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falla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950" spc="-2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necesitan</a:t>
            </a:r>
            <a:r>
              <a:rPr lang="es-ES"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puede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interrumpir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Esto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conoce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como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b="1" spc="20" dirty="0" err="1">
                <a:solidFill>
                  <a:srgbClr val="171514"/>
                </a:solidFill>
                <a:latin typeface="Arial"/>
                <a:cs typeface="Arial"/>
              </a:rPr>
              <a:t>calificación</a:t>
            </a:r>
            <a:r>
              <a:rPr sz="950" b="1" spc="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25" dirty="0">
                <a:solidFill>
                  <a:srgbClr val="171514"/>
                </a:solidFill>
                <a:latin typeface="Arial"/>
                <a:cs typeface="Arial"/>
              </a:rPr>
              <a:t>de </a:t>
            </a:r>
            <a:r>
              <a:rPr sz="950" b="1" spc="3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30" dirty="0" err="1">
                <a:solidFill>
                  <a:srgbClr val="171514"/>
                </a:solidFill>
                <a:latin typeface="Arial"/>
                <a:cs typeface="Arial"/>
              </a:rPr>
              <a:t>interrupción</a:t>
            </a:r>
            <a:r>
              <a:rPr lang="es-ES"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lang="es-ES"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</a:t>
            </a:r>
            <a:r>
              <a:rPr lang="es-ES"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expresa</a:t>
            </a:r>
            <a:r>
              <a:rPr lang="es-ES"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amperios</a:t>
            </a:r>
            <a:r>
              <a:rPr lang="es-ES"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(a</a:t>
            </a:r>
            <a:endParaRPr sz="950" dirty="0">
              <a:latin typeface="Microsoft Sans Serif"/>
              <a:cs typeface="Microsoft Sans Serif"/>
            </a:endParaRPr>
          </a:p>
          <a:p>
            <a:pPr marL="12700" marR="5080">
              <a:lnSpc>
                <a:spcPct val="126299"/>
              </a:lnSpc>
            </a:pP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menudo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abreviado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amperios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)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debe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seleccionar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aplicación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específica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puede</a:t>
            </a:r>
            <a:r>
              <a:rPr lang="es-ES"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soportar</a:t>
            </a:r>
            <a:r>
              <a:rPr lang="es-ES"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mayor</a:t>
            </a:r>
            <a:r>
              <a:rPr lang="es-ES"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lang="es-ES"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cortocircuito</a:t>
            </a:r>
            <a:r>
              <a:rPr lang="es-ES"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potencial</a:t>
            </a:r>
            <a:r>
              <a:rPr lang="es-ES"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podría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ocurrir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aplicación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Esto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importante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porque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si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falla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excedió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capacidad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interrupción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fusible,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el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podría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romperse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podrían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dañar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grandes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endParaRPr sz="950" dirty="0">
              <a:latin typeface="Microsoft Sans Serif"/>
              <a:cs typeface="Microsoft Sans Serif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3663212" y="10349634"/>
            <a:ext cx="11303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2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736431" y="8763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5070931" y="8763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0" y="0"/>
                </a:moveTo>
                <a:lnTo>
                  <a:pt x="190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736431" y="109347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5070931" y="109347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0" y="0"/>
                </a:moveTo>
                <a:lnTo>
                  <a:pt x="190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612731" y="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1905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612731" y="116205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4385131" y="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1905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4385131" y="116205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7139781" y="1408835"/>
            <a:ext cx="159385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b="1" spc="5" dirty="0">
                <a:solidFill>
                  <a:srgbClr val="171514"/>
                </a:solidFill>
                <a:latin typeface="Arial"/>
                <a:cs typeface="Arial"/>
              </a:rPr>
              <a:t>Clasificación</a:t>
            </a:r>
            <a:r>
              <a:rPr sz="900" b="1" spc="-4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25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900" b="1" spc="-4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10" dirty="0" err="1">
                <a:solidFill>
                  <a:srgbClr val="171514"/>
                </a:solidFill>
                <a:latin typeface="Arial"/>
                <a:cs typeface="Arial"/>
              </a:rPr>
              <a:t>fusibles</a:t>
            </a:r>
            <a:r>
              <a:rPr sz="900" b="1" spc="-4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-10" dirty="0">
                <a:solidFill>
                  <a:srgbClr val="171514"/>
                </a:solidFill>
                <a:latin typeface="Arial"/>
                <a:cs typeface="Arial"/>
              </a:rPr>
              <a:t>UL</a:t>
            </a:r>
            <a:r>
              <a:rPr lang="es-ES"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00" dirty="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335611" y="1364384"/>
            <a:ext cx="4440555" cy="9339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fusibles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están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agrupados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b="1" spc="25" dirty="0" err="1">
                <a:solidFill>
                  <a:srgbClr val="171514"/>
                </a:solidFill>
                <a:latin typeface="Arial"/>
                <a:cs typeface="Arial"/>
              </a:rPr>
              <a:t>limitacion</a:t>
            </a:r>
            <a:r>
              <a:rPr sz="950" b="1" spc="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20" dirty="0">
                <a:solidFill>
                  <a:srgbClr val="171514"/>
                </a:solidFill>
                <a:latin typeface="Arial"/>
                <a:cs typeface="Arial"/>
              </a:rPr>
              <a:t>actual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b="1" spc="20" dirty="0">
                <a:solidFill>
                  <a:srgbClr val="171514"/>
                </a:solidFill>
                <a:latin typeface="Arial"/>
                <a:cs typeface="Arial"/>
              </a:rPr>
              <a:t>no </a:t>
            </a:r>
            <a:r>
              <a:rPr sz="950" b="1" spc="40" dirty="0">
                <a:solidFill>
                  <a:srgbClr val="171514"/>
                </a:solidFill>
                <a:latin typeface="Arial"/>
                <a:cs typeface="Arial"/>
              </a:rPr>
              <a:t>limitador </a:t>
            </a:r>
            <a:r>
              <a:rPr sz="950" b="1" spc="25" dirty="0">
                <a:solidFill>
                  <a:srgbClr val="171514"/>
                </a:solidFill>
                <a:latin typeface="Arial"/>
                <a:cs typeface="Arial"/>
              </a:rPr>
              <a:t>de </a:t>
            </a:r>
            <a:r>
              <a:rPr sz="950" b="1" spc="3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15" dirty="0" err="1">
                <a:solidFill>
                  <a:srgbClr val="171514"/>
                </a:solidFill>
                <a:latin typeface="Arial"/>
                <a:cs typeface="Arial"/>
              </a:rPr>
              <a:t>corriente</a:t>
            </a:r>
            <a:r>
              <a:rPr lang="es-ES"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clases</a:t>
            </a:r>
            <a:r>
              <a:rPr lang="es-ES"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basadas</a:t>
            </a:r>
            <a:r>
              <a:rPr lang="es-ES"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sus</a:t>
            </a:r>
            <a:r>
              <a:rPr lang="es-ES"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operaciones</a:t>
            </a:r>
            <a:r>
              <a:rPr lang="es-ES"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construcción</a:t>
            </a:r>
            <a:r>
              <a:rPr lang="es-ES"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características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Fusibles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incorporan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características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dimensiones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por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rechazo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otro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mismo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amperaje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pero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índice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interrupción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más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bajo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consideran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limitantes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2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fusibles</a:t>
            </a:r>
            <a:endParaRPr sz="950" dirty="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335610" y="2644545"/>
            <a:ext cx="469392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Underwriters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Laboratories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(UL)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establece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estandariza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rendimiento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básico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especificaciones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físicas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desarrollo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sus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procedimientos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prueba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seguridad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Estas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especificaciones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han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resultado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2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distintas</a:t>
            </a:r>
            <a:r>
              <a:rPr lang="es-ES"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clases</a:t>
            </a:r>
            <a:r>
              <a:rPr lang="es-ES"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fusibles</a:t>
            </a:r>
            <a:r>
              <a:rPr lang="es-ES"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bajo</a:t>
            </a:r>
            <a:r>
              <a:rPr lang="es-ES"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voltaje</a:t>
            </a:r>
            <a:r>
              <a:rPr lang="es-ES"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(600</a:t>
            </a:r>
            <a:r>
              <a:rPr lang="es-ES"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voltios</a:t>
            </a:r>
            <a:r>
              <a:rPr lang="es-ES"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lang="es-ES"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menos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)</a:t>
            </a:r>
            <a:r>
              <a:rPr lang="es-ES"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endParaRPr sz="950" dirty="0">
              <a:latin typeface="Microsoft Sans Serif"/>
              <a:cs typeface="Microsoft Sans Serif"/>
            </a:endParaRPr>
          </a:p>
          <a:p>
            <a:pPr marL="12700">
              <a:spcBef>
                <a:spcPts val="300"/>
              </a:spcBef>
            </a:pP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siguiente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cuadro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enumera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varias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clases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fusibles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UL</a:t>
            </a:r>
            <a:r>
              <a:rPr lang="es-ES"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50" dirty="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0723569" y="5612068"/>
            <a:ext cx="5270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es-ES"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800" dirty="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0723568" y="6078793"/>
            <a:ext cx="5270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es-ES"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800" dirty="0">
              <a:latin typeface="Microsoft Sans Serif"/>
              <a:cs typeface="Microsoft Sans Serif"/>
            </a:endParaRPr>
          </a:p>
        </p:txBody>
      </p:sp>
      <p:graphicFrame>
        <p:nvGraphicFramePr>
          <p:cNvPr id="15" name="object 15"/>
          <p:cNvGraphicFramePr>
            <a:graphicFrameLocks noGrp="1"/>
          </p:cNvGraphicFramePr>
          <p:nvPr/>
        </p:nvGraphicFramePr>
        <p:xfrm>
          <a:off x="9348310" y="3781197"/>
          <a:ext cx="4365622" cy="37433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663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38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8864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390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6641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4104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953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09550">
                <a:tc gridSpan="7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50" dirty="0">
                        <a:latin typeface="Times New Roman"/>
                        <a:cs typeface="Times New Roman"/>
                      </a:endParaRPr>
                    </a:p>
                    <a:p>
                      <a:pPr marL="32384">
                        <a:lnSpc>
                          <a:spcPct val="100000"/>
                        </a:lnSpc>
                      </a:pPr>
                      <a:r>
                        <a:rPr sz="350" b="1" dirty="0">
                          <a:solidFill>
                            <a:srgbClr val="171514"/>
                          </a:solidFill>
                          <a:latin typeface="Arial"/>
                          <a:cs typeface="Arial"/>
                        </a:rPr>
                        <a:t>Clasificaciones</a:t>
                      </a:r>
                      <a:r>
                        <a:rPr sz="350" b="1" spc="-25" dirty="0">
                          <a:solidFill>
                            <a:srgbClr val="171514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350" b="1" spc="10" dirty="0">
                          <a:solidFill>
                            <a:srgbClr val="171514"/>
                          </a:solidFill>
                          <a:latin typeface="Arial"/>
                          <a:cs typeface="Arial"/>
                        </a:rPr>
                        <a:t>de</a:t>
                      </a:r>
                      <a:r>
                        <a:rPr sz="350" b="1" spc="-25" dirty="0">
                          <a:solidFill>
                            <a:srgbClr val="171514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350" b="1" dirty="0">
                          <a:solidFill>
                            <a:srgbClr val="171514"/>
                          </a:solidFill>
                          <a:latin typeface="Arial"/>
                          <a:cs typeface="Arial"/>
                        </a:rPr>
                        <a:t>fusibles</a:t>
                      </a:r>
                      <a:endParaRPr sz="35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527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750" spc="-1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Clase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17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  <a:solidFill>
                      <a:srgbClr val="33333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650">
                        <a:latin typeface="Times New Roman"/>
                        <a:cs typeface="Times New Roman"/>
                      </a:endParaRPr>
                    </a:p>
                    <a:p>
                      <a:pPr marL="88265">
                        <a:lnSpc>
                          <a:spcPct val="100000"/>
                        </a:lnSpc>
                      </a:pPr>
                      <a:r>
                        <a:rPr sz="450" spc="1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Amperios</a:t>
                      </a:r>
                      <a:endParaRPr sz="4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  <a:solidFill>
                      <a:srgbClr val="33333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70"/>
                        </a:spcBef>
                      </a:pPr>
                      <a:r>
                        <a:rPr sz="550" spc="1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voltios</a:t>
                      </a:r>
                      <a:endParaRPr sz="5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  <a:solidFill>
                      <a:srgbClr val="333333"/>
                    </a:solidFill>
                  </a:tcPr>
                </a:tc>
                <a:tc>
                  <a:txBody>
                    <a:bodyPr/>
                    <a:lstStyle/>
                    <a:p>
                      <a:pPr marR="3937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R="160020" algn="r">
                        <a:lnSpc>
                          <a:spcPct val="100000"/>
                        </a:lnSpc>
                      </a:pPr>
                      <a:r>
                        <a:rPr sz="650" spc="1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Dimensiones</a:t>
                      </a:r>
                      <a:endParaRPr sz="6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270" marB="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  <a:solidFill>
                      <a:srgbClr val="33333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marR="41275" algn="r">
                        <a:lnSpc>
                          <a:spcPct val="100000"/>
                        </a:lnSpc>
                        <a:spcBef>
                          <a:spcPts val="425"/>
                        </a:spcBef>
                      </a:pPr>
                      <a:r>
                        <a:rPr sz="35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Clasificaciones</a:t>
                      </a:r>
                      <a:r>
                        <a:rPr sz="350" spc="-1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350" spc="1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internas</a:t>
                      </a:r>
                      <a:endParaRPr sz="3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  <a:solidFill>
                      <a:srgbClr val="33333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marR="635" algn="ctr">
                        <a:lnSpc>
                          <a:spcPct val="100000"/>
                        </a:lnSpc>
                        <a:spcBef>
                          <a:spcPts val="425"/>
                        </a:spcBef>
                      </a:pPr>
                      <a:r>
                        <a:rPr sz="35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Yo,</a:t>
                      </a:r>
                      <a:r>
                        <a:rPr sz="350" spc="-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35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yo</a:t>
                      </a:r>
                      <a:r>
                        <a:rPr sz="30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pags</a:t>
                      </a:r>
                      <a:endParaRPr sz="3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  <a:solidFill>
                      <a:srgbClr val="33333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marL="279400">
                        <a:lnSpc>
                          <a:spcPct val="100000"/>
                        </a:lnSpc>
                      </a:pPr>
                      <a:r>
                        <a:rPr sz="600" spc="1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Circuitos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  <a:solidFill>
                      <a:srgbClr val="3333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8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h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857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239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7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r>
                        <a:rPr sz="70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600A</a:t>
                      </a:r>
                      <a:r>
                        <a:rPr lang="es-ES" sz="70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endParaRPr sz="7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127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3030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75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250</a:t>
                      </a:r>
                      <a:r>
                        <a:rPr lang="es-ES" sz="75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y</a:t>
                      </a:r>
                      <a:r>
                        <a:rPr lang="es-ES" sz="75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 dirty="0">
                        <a:latin typeface="Microsoft Sans Serif"/>
                        <a:cs typeface="Microsoft Sans Serif"/>
                      </a:endParaRPr>
                    </a:p>
                    <a:p>
                      <a:pPr marL="177165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750" spc="-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600V</a:t>
                      </a:r>
                      <a:r>
                        <a:rPr lang="es-ES" sz="750" spc="-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 </a:t>
                      </a:r>
                      <a:endParaRPr sz="75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492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9370"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L="25717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3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COMITÉ</a:t>
                      </a:r>
                      <a:r>
                        <a:rPr sz="30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3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EJECUTIVO</a:t>
                      </a:r>
                      <a:r>
                        <a:rPr sz="30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3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NACION</a:t>
                      </a:r>
                      <a:endParaRPr sz="300">
                        <a:latin typeface="Microsoft Sans Serif"/>
                        <a:cs typeface="Microsoft Sans Serif"/>
                      </a:endParaRPr>
                    </a:p>
                    <a:p>
                      <a:pPr marL="137795" marR="39370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sz="750" spc="3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normas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0640"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300" spc="-1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AL</a:t>
                      </a:r>
                      <a:r>
                        <a:rPr lang="es-ES" sz="300" spc="-1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300" spc="10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 </a:t>
                      </a:r>
                      <a:r>
                        <a:rPr sz="75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0,000A</a:t>
                      </a:r>
                      <a:r>
                        <a:rPr lang="es-ES" sz="75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 dirty="0">
                        <a:latin typeface="Microsoft Sans Serif"/>
                        <a:cs typeface="Microsoft Sans Serif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8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—</a:t>
                      </a:r>
                      <a:endParaRPr sz="8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492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7160">
                        <a:lnSpc>
                          <a:spcPct val="100000"/>
                        </a:lnSpc>
                        <a:spcBef>
                          <a:spcPts val="425"/>
                        </a:spcBef>
                      </a:pPr>
                      <a:r>
                        <a:rPr lang="es-ES" sz="600" spc="-1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-3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20" dirty="0" err="1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Menos</a:t>
                      </a:r>
                      <a:r>
                        <a:rPr sz="600" spc="-3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1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que</a:t>
                      </a:r>
                      <a:r>
                        <a:rPr lang="es-ES" sz="600" spc="1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 </a:t>
                      </a:r>
                      <a:endParaRPr sz="600" dirty="0">
                        <a:latin typeface="Microsoft Sans Serif"/>
                        <a:cs typeface="Microsoft Sans Serif"/>
                      </a:endParaRPr>
                    </a:p>
                    <a:p>
                      <a:pPr marL="16891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lang="es-ES" sz="75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0,000A</a:t>
                      </a:r>
                      <a:r>
                        <a:rPr lang="es-ES" sz="75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397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87655" marR="96520" indent="-212725">
                        <a:lnSpc>
                          <a:spcPct val="123100"/>
                        </a:lnSpc>
                        <a:spcBef>
                          <a:spcPts val="195"/>
                        </a:spcBef>
                      </a:pPr>
                      <a:r>
                        <a:rPr sz="650" spc="20" dirty="0" err="1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Propósito</a:t>
                      </a:r>
                      <a:r>
                        <a:rPr sz="650" spc="-4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1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general</a:t>
                      </a:r>
                      <a:r>
                        <a:rPr lang="es-ES" sz="650" spc="1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1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-16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circuitos</a:t>
                      </a:r>
                      <a:endParaRPr sz="65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476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pPr marL="28575"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800" spc="2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K5</a:t>
                      </a:r>
                      <a:r>
                        <a:rPr sz="800" spc="2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*</a:t>
                      </a:r>
                      <a:r>
                        <a:rPr lang="es-ES" sz="800" spc="2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endParaRPr sz="800" dirty="0">
                        <a:latin typeface="Microsoft Sans Serif"/>
                        <a:cs typeface="Microsoft Sans Serif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s-ES" sz="80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endParaRPr sz="800" dirty="0">
                        <a:latin typeface="Microsoft Sans Serif"/>
                        <a:cs typeface="Microsoft Sans Serif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s-ES" sz="80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endParaRPr sz="8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857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040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7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r>
                        <a:rPr sz="70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600A</a:t>
                      </a:r>
                      <a:r>
                        <a:rPr lang="es-ES" sz="70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endParaRPr sz="700" dirty="0">
                        <a:latin typeface="Microsoft Sans Serif"/>
                        <a:cs typeface="Microsoft Sans Serif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lang="es-ES" sz="80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endParaRPr sz="800" dirty="0">
                        <a:latin typeface="Microsoft Sans Serif"/>
                        <a:cs typeface="Microsoft Sans Serif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s-ES" sz="80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endParaRPr sz="8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127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3030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75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250</a:t>
                      </a:r>
                      <a:r>
                        <a:rPr lang="es-ES" sz="75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y</a:t>
                      </a:r>
                      <a:r>
                        <a:rPr lang="es-ES" sz="75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 dirty="0">
                        <a:latin typeface="Microsoft Sans Serif"/>
                        <a:cs typeface="Microsoft Sans Serif"/>
                      </a:endParaRPr>
                    </a:p>
                    <a:p>
                      <a:pPr marL="177165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750" spc="-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600V</a:t>
                      </a:r>
                      <a:r>
                        <a:rPr lang="es-ES" sz="750" spc="-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 </a:t>
                      </a:r>
                      <a:endParaRPr sz="750" dirty="0">
                        <a:latin typeface="Microsoft Sans Serif"/>
                        <a:cs typeface="Microsoft Sans Serif"/>
                      </a:endParaRPr>
                    </a:p>
                    <a:p>
                      <a:pPr marL="66675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6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o</a:t>
                      </a:r>
                      <a:r>
                        <a:rPr lang="es-ES" sz="6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5" dirty="0" err="1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menos</a:t>
                      </a:r>
                      <a:r>
                        <a:rPr lang="es-ES" sz="6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CA</a:t>
                      </a:r>
                      <a:r>
                        <a:rPr lang="es-ES" sz="6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endParaRPr sz="6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492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5100" marR="209550" indent="20955" algn="just">
                        <a:lnSpc>
                          <a:spcPct val="106700"/>
                        </a:lnSpc>
                        <a:spcBef>
                          <a:spcPts val="215"/>
                        </a:spcBef>
                      </a:pPr>
                      <a:r>
                        <a:rPr sz="750" dirty="0" err="1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Clase</a:t>
                      </a:r>
                      <a:r>
                        <a:rPr lang="es-ES" sz="75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H </a:t>
                      </a:r>
                      <a:r>
                        <a:rPr sz="75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 </a:t>
                      </a:r>
                      <a:r>
                        <a:rPr sz="75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sin </a:t>
                      </a:r>
                      <a:r>
                        <a:rPr sz="750" spc="2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que</a:t>
                      </a:r>
                      <a:r>
                        <a:rPr lang="es-ES" sz="750" spc="2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8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 err="1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rechazo</a:t>
                      </a:r>
                      <a:r>
                        <a:rPr lang="es-ES" sz="75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30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8260"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75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00,000A</a:t>
                      </a:r>
                      <a:r>
                        <a:rPr lang="es-ES" sz="75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 dirty="0">
                        <a:latin typeface="Microsoft Sans Serif"/>
                        <a:cs typeface="Microsoft Sans Serif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lang="es-ES" sz="80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endParaRPr sz="800" dirty="0">
                        <a:latin typeface="Microsoft Sans Serif"/>
                        <a:cs typeface="Microsoft Sans Serif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s-ES" sz="80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endParaRPr sz="8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492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6839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75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I²t</a:t>
                      </a:r>
                      <a:r>
                        <a:rPr lang="es-ES" sz="75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r>
                        <a:rPr lang="es-ES" sz="75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RK5</a:t>
                      </a:r>
                      <a:r>
                        <a:rPr lang="es-ES" sz="75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up</a:t>
                      </a:r>
                      <a:r>
                        <a:rPr lang="es-ES" sz="75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 </a:t>
                      </a:r>
                      <a:endParaRPr sz="750" dirty="0">
                        <a:latin typeface="Microsoft Sans Serif"/>
                        <a:cs typeface="Microsoft Sans Serif"/>
                      </a:endParaRPr>
                    </a:p>
                    <a:p>
                      <a:pPr marL="19558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750" spc="-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a</a:t>
                      </a:r>
                      <a:r>
                        <a:rPr lang="es-ES" sz="750" spc="-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4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00A</a:t>
                      </a:r>
                      <a:r>
                        <a:rPr lang="es-ES" sz="750" spc="-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 dirty="0">
                        <a:latin typeface="Microsoft Sans Serif"/>
                        <a:cs typeface="Microsoft Sans Serif"/>
                      </a:endParaRPr>
                    </a:p>
                    <a:p>
                      <a:pPr marL="127635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450" dirty="0" err="1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yo</a:t>
                      </a:r>
                      <a:r>
                        <a:rPr sz="350" dirty="0" err="1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pags</a:t>
                      </a:r>
                      <a:r>
                        <a:rPr lang="es-ES" sz="45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5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r>
                        <a:rPr lang="es-ES" sz="45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5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RK5</a:t>
                      </a:r>
                      <a:r>
                        <a:rPr lang="es-ES" sz="45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50" dirty="0" err="1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arriba</a:t>
                      </a:r>
                      <a:r>
                        <a:rPr lang="es-ES" sz="45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 </a:t>
                      </a:r>
                      <a:endParaRPr sz="450" dirty="0">
                        <a:latin typeface="Microsoft Sans Serif"/>
                        <a:cs typeface="Microsoft Sans Serif"/>
                      </a:endParaRPr>
                    </a:p>
                    <a:p>
                      <a:pPr marL="195580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750" spc="-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a</a:t>
                      </a:r>
                      <a:r>
                        <a:rPr lang="es-ES" sz="750" spc="-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4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00A</a:t>
                      </a:r>
                      <a:endParaRPr sz="75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492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dirty="0">
                        <a:latin typeface="Times New Roman"/>
                        <a:cs typeface="Times New Roman"/>
                      </a:endParaRPr>
                    </a:p>
                    <a:p>
                      <a:pPr marL="52705" algn="ctr">
                        <a:lnSpc>
                          <a:spcPct val="100000"/>
                        </a:lnSpc>
                      </a:pPr>
                      <a:r>
                        <a:rPr sz="450" spc="15" dirty="0" err="1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Alimentador</a:t>
                      </a:r>
                      <a:r>
                        <a:rPr lang="es-ES" sz="450" spc="1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 </a:t>
                      </a:r>
                      <a:endParaRPr sz="450" dirty="0">
                        <a:latin typeface="Microsoft Sans Serif"/>
                        <a:cs typeface="Microsoft Sans Serif"/>
                      </a:endParaRPr>
                    </a:p>
                    <a:p>
                      <a:pPr marL="6350" algn="ctr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65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circuitos</a:t>
                      </a:r>
                      <a:endParaRPr sz="650" dirty="0">
                        <a:latin typeface="Microsoft Sans Serif"/>
                        <a:cs typeface="Microsoft Sans Serif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s-ES" sz="80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endParaRPr sz="8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3375">
                <a:tc>
                  <a:txBody>
                    <a:bodyPr/>
                    <a:lstStyle/>
                    <a:p>
                      <a:pPr marR="16510"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8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j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857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239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7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r>
                        <a:rPr sz="70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600A</a:t>
                      </a:r>
                      <a:r>
                        <a:rPr lang="es-ES" sz="70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endParaRPr sz="7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127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65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600V</a:t>
                      </a:r>
                      <a:r>
                        <a:rPr sz="650" spc="-3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3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o</a:t>
                      </a:r>
                      <a:r>
                        <a:rPr sz="650" spc="-3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2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menos</a:t>
                      </a:r>
                      <a:endParaRPr sz="6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762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9065" marR="3937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700" spc="5" dirty="0" err="1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Dif</a:t>
                      </a:r>
                      <a:r>
                        <a:rPr lang="es-ES" sz="7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 </a:t>
                      </a:r>
                      <a:r>
                        <a:rPr sz="700" spc="5" dirty="0" err="1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Desde</a:t>
                      </a:r>
                      <a:r>
                        <a:rPr lang="es-ES" sz="7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 </a:t>
                      </a:r>
                      <a:endParaRPr sz="700" dirty="0">
                        <a:latin typeface="Microsoft Sans Serif"/>
                        <a:cs typeface="Microsoft Sans Serif"/>
                      </a:endParaRPr>
                    </a:p>
                    <a:p>
                      <a:pPr marL="186690" marR="39370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750" spc="-10" dirty="0" err="1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Clase</a:t>
                      </a:r>
                      <a:r>
                        <a:rPr lang="es-ES" sz="750" spc="-1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H</a:t>
                      </a:r>
                      <a:endParaRPr sz="75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127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7150" algn="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75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200,000A</a:t>
                      </a:r>
                      <a:r>
                        <a:rPr lang="es-ES" sz="75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492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415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700" spc="1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I²t</a:t>
                      </a:r>
                      <a:r>
                        <a:rPr lang="es-ES" sz="700" spc="1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1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r>
                        <a:rPr lang="es-ES" sz="700" spc="1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10" dirty="0" err="1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Bajo</a:t>
                      </a:r>
                      <a:r>
                        <a:rPr lang="es-ES" sz="700" spc="1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endParaRPr sz="700" dirty="0">
                        <a:latin typeface="Microsoft Sans Serif"/>
                        <a:cs typeface="Microsoft Sans Serif"/>
                      </a:endParaRPr>
                    </a:p>
                    <a:p>
                      <a:pPr marL="198120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450" spc="5" dirty="0" err="1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yo</a:t>
                      </a:r>
                      <a:r>
                        <a:rPr sz="350" spc="5" dirty="0" err="1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pags</a:t>
                      </a:r>
                      <a:r>
                        <a:rPr lang="es-ES" sz="35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5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r>
                        <a:rPr lang="es-ES" sz="45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50" spc="5" dirty="0" err="1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Bajo</a:t>
                      </a:r>
                      <a:endParaRPr sz="45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127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dirty="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450" spc="1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Principal</a:t>
                      </a:r>
                      <a:r>
                        <a:rPr lang="es-ES" sz="450" spc="1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50" spc="1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y</a:t>
                      </a:r>
                      <a:r>
                        <a:rPr lang="es-ES" sz="450" spc="1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50" spc="10" dirty="0" err="1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alimentador</a:t>
                      </a:r>
                      <a:r>
                        <a:rPr lang="es-ES" sz="450" spc="1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endParaRPr sz="450" dirty="0">
                        <a:latin typeface="Microsoft Sans Serif"/>
                        <a:cs typeface="Microsoft Sans Serif"/>
                      </a:endParaRPr>
                    </a:p>
                    <a:p>
                      <a:pPr marR="10795" algn="ct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6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circuitos</a:t>
                      </a:r>
                      <a:endParaRPr sz="6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6725">
                <a:tc>
                  <a:txBody>
                    <a:bodyPr/>
                    <a:lstStyle/>
                    <a:p>
                      <a:pPr marR="52069"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800" spc="-6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RK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857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11760" algn="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800" spc="7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/</a:t>
                      </a:r>
                      <a:r>
                        <a:rPr sz="800" spc="-5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0-</a:t>
                      </a:r>
                      <a:endParaRPr sz="800" dirty="0">
                        <a:latin typeface="Microsoft Sans Serif"/>
                        <a:cs typeface="Microsoft Sans Serif"/>
                      </a:endParaRPr>
                    </a:p>
                    <a:p>
                      <a:pPr marR="83820" algn="r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75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600A</a:t>
                      </a:r>
                      <a:r>
                        <a:rPr lang="es-ES" sz="75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857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240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65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600V</a:t>
                      </a:r>
                      <a:r>
                        <a:rPr sz="650" spc="-3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3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o</a:t>
                      </a:r>
                      <a:r>
                        <a:rPr sz="650" spc="-3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2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menos</a:t>
                      </a:r>
                      <a:endParaRPr sz="650">
                        <a:latin typeface="Microsoft Sans Serif"/>
                        <a:cs typeface="Microsoft Sans Serif"/>
                      </a:endParaRPr>
                    </a:p>
                    <a:p>
                      <a:pPr marL="6985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6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250</a:t>
                      </a:r>
                      <a:r>
                        <a:rPr sz="60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V</a:t>
                      </a:r>
                      <a:r>
                        <a:rPr sz="60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o</a:t>
                      </a:r>
                      <a:r>
                        <a:rPr sz="60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menos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762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2705" marR="161925" indent="133985">
                        <a:lnSpc>
                          <a:spcPct val="106700"/>
                        </a:lnSpc>
                        <a:spcBef>
                          <a:spcPts val="215"/>
                        </a:spcBef>
                      </a:pPr>
                      <a:r>
                        <a:rPr sz="750" spc="-10" dirty="0" err="1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Clase</a:t>
                      </a:r>
                      <a:r>
                        <a:rPr lang="es-ES" sz="750" spc="-1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H </a:t>
                      </a:r>
                      <a:r>
                        <a:rPr sz="750" spc="-1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con</a:t>
                      </a:r>
                      <a:r>
                        <a:rPr lang="es-ES" sz="75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 err="1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rechazo</a:t>
                      </a:r>
                      <a:endParaRPr sz="750" dirty="0">
                        <a:latin typeface="Microsoft Sans Serif"/>
                        <a:cs typeface="Microsoft Sans Serif"/>
                      </a:endParaRPr>
                    </a:p>
                    <a:p>
                      <a:pPr marL="201930" marR="3937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750" spc="2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rasgo</a:t>
                      </a:r>
                      <a:endParaRPr sz="75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30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75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200,000A</a:t>
                      </a:r>
                      <a:r>
                        <a:rPr lang="es-ES" sz="75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 dirty="0">
                        <a:latin typeface="Microsoft Sans Serif"/>
                        <a:cs typeface="Microsoft Sans Serif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lang="es-ES" sz="80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endParaRPr sz="8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492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905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55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I²t</a:t>
                      </a:r>
                      <a:r>
                        <a:rPr lang="es-ES" sz="55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r>
                        <a:rPr lang="es-ES" sz="55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5" dirty="0" err="1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Ligeramente</a:t>
                      </a:r>
                      <a:r>
                        <a:rPr sz="55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&gt;J</a:t>
                      </a:r>
                      <a:r>
                        <a:rPr lang="es-ES" sz="55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endParaRPr sz="550" dirty="0">
                        <a:latin typeface="Microsoft Sans Serif"/>
                        <a:cs typeface="Microsoft Sans Serif"/>
                      </a:endParaRPr>
                    </a:p>
                    <a:p>
                      <a:pPr marL="69850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sz="450" spc="5" dirty="0" err="1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yo</a:t>
                      </a:r>
                      <a:r>
                        <a:rPr sz="350" spc="5" dirty="0" err="1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pags</a:t>
                      </a:r>
                      <a:r>
                        <a:rPr lang="es-ES" sz="45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5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r>
                        <a:rPr lang="es-ES" sz="45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50" spc="5" dirty="0" err="1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Ligeramente</a:t>
                      </a:r>
                      <a:r>
                        <a:rPr sz="45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&gt;J</a:t>
                      </a:r>
                      <a:r>
                        <a:rPr lang="es-ES" sz="45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endParaRPr sz="45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032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dirty="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450" spc="1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Principal</a:t>
                      </a:r>
                      <a:r>
                        <a:rPr lang="es-ES" sz="450" spc="1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50" spc="1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y</a:t>
                      </a:r>
                      <a:r>
                        <a:rPr lang="es-ES" sz="450" spc="1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50" spc="10" dirty="0" err="1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alimentador</a:t>
                      </a:r>
                      <a:r>
                        <a:rPr lang="es-ES" sz="450" spc="1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endParaRPr sz="450" dirty="0">
                        <a:latin typeface="Microsoft Sans Serif"/>
                        <a:cs typeface="Microsoft Sans Serif"/>
                      </a:endParaRPr>
                    </a:p>
                    <a:p>
                      <a:pPr marL="16510" algn="ctr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650" spc="15" dirty="0" err="1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circuitos</a:t>
                      </a:r>
                      <a:r>
                        <a:rPr lang="es-ES" sz="650" spc="1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1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(motor</a:t>
                      </a:r>
                      <a:r>
                        <a:rPr lang="es-ES" sz="650" spc="1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15" dirty="0" err="1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carga</a:t>
                      </a:r>
                      <a:r>
                        <a:rPr lang="es-ES" sz="650" spc="1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endParaRPr sz="650" dirty="0">
                        <a:latin typeface="Microsoft Sans Serif"/>
                        <a:cs typeface="Microsoft Sans Serif"/>
                      </a:endParaRPr>
                    </a:p>
                    <a:p>
                      <a:pPr marR="5715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500" spc="15" dirty="0" err="1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pequeño</a:t>
                      </a:r>
                      <a:r>
                        <a:rPr lang="es-ES" sz="500" spc="1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15" dirty="0" err="1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porcentaje</a:t>
                      </a:r>
                      <a:r>
                        <a:rPr sz="5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)</a:t>
                      </a:r>
                      <a:endParaRPr sz="5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89535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800" spc="-3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RK5</a:t>
                      </a:r>
                      <a:r>
                        <a:rPr lang="es-ES" sz="800" spc="-3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endParaRPr sz="800" dirty="0">
                        <a:latin typeface="Microsoft Sans Serif"/>
                        <a:cs typeface="Microsoft Sans Serif"/>
                      </a:endParaRPr>
                    </a:p>
                    <a:p>
                      <a:pPr marL="51435" marR="23495" indent="1905">
                        <a:lnSpc>
                          <a:spcPts val="960"/>
                        </a:lnSpc>
                        <a:spcBef>
                          <a:spcPts val="35"/>
                        </a:spcBef>
                      </a:pPr>
                      <a:r>
                        <a:rPr lang="es-ES" sz="50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-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(</a:t>
                      </a:r>
                      <a:r>
                        <a:rPr sz="500" dirty="0" err="1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tiempo</a:t>
                      </a:r>
                      <a:r>
                        <a:rPr lang="es-ES" sz="50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 </a:t>
                      </a:r>
                      <a:r>
                        <a:rPr sz="500" dirty="0" err="1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demora</a:t>
                      </a:r>
                      <a:r>
                        <a:rPr sz="50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)</a:t>
                      </a:r>
                      <a:r>
                        <a:rPr lang="es-ES" sz="50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endParaRPr sz="5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857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11760" algn="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800" spc="7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/</a:t>
                      </a:r>
                      <a:r>
                        <a:rPr sz="800" spc="-5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0-</a:t>
                      </a:r>
                      <a:endParaRPr sz="800" dirty="0">
                        <a:latin typeface="Microsoft Sans Serif"/>
                        <a:cs typeface="Microsoft Sans Serif"/>
                      </a:endParaRPr>
                    </a:p>
                    <a:p>
                      <a:pPr marR="83820" algn="r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75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600A</a:t>
                      </a:r>
                      <a:r>
                        <a:rPr lang="es-ES" sz="75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857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240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65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600V</a:t>
                      </a:r>
                      <a:r>
                        <a:rPr sz="650" spc="-3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3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o</a:t>
                      </a:r>
                      <a:r>
                        <a:rPr sz="650" spc="-3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2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menos</a:t>
                      </a:r>
                      <a:endParaRPr sz="650">
                        <a:latin typeface="Microsoft Sans Serif"/>
                        <a:cs typeface="Microsoft Sans Serif"/>
                      </a:endParaRPr>
                    </a:p>
                    <a:p>
                      <a:pPr marL="6985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6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250</a:t>
                      </a:r>
                      <a:r>
                        <a:rPr sz="60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V</a:t>
                      </a:r>
                      <a:r>
                        <a:rPr sz="60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o</a:t>
                      </a:r>
                      <a:r>
                        <a:rPr sz="60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menos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762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2705" marR="161925" indent="133985">
                        <a:lnSpc>
                          <a:spcPct val="106700"/>
                        </a:lnSpc>
                        <a:spcBef>
                          <a:spcPts val="215"/>
                        </a:spcBef>
                      </a:pPr>
                      <a:r>
                        <a:rPr sz="750" spc="-10" dirty="0" err="1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Clase</a:t>
                      </a:r>
                      <a:r>
                        <a:rPr lang="es-ES" sz="750" spc="-1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H </a:t>
                      </a:r>
                      <a:r>
                        <a:rPr sz="750" spc="-1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con</a:t>
                      </a:r>
                      <a:r>
                        <a:rPr lang="es-ES" sz="75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 err="1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rechazo</a:t>
                      </a:r>
                      <a:endParaRPr sz="750" dirty="0">
                        <a:latin typeface="Microsoft Sans Serif"/>
                        <a:cs typeface="Microsoft Sans Serif"/>
                      </a:endParaRPr>
                    </a:p>
                    <a:p>
                      <a:pPr marL="201930" marR="3937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750" spc="2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rasgo</a:t>
                      </a:r>
                      <a:endParaRPr sz="75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30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75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200,000A</a:t>
                      </a:r>
                      <a:r>
                        <a:rPr lang="es-ES" sz="75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 dirty="0">
                        <a:latin typeface="Microsoft Sans Serif"/>
                        <a:cs typeface="Microsoft Sans Serif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lang="es-ES" sz="80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endParaRPr sz="8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492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4305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75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I²t</a:t>
                      </a:r>
                      <a:r>
                        <a:rPr lang="es-ES" sz="75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-&gt;</a:t>
                      </a:r>
                      <a:r>
                        <a:rPr sz="75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RK-</a:t>
                      </a:r>
                      <a:r>
                        <a:rPr sz="75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lang="es-ES" sz="75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 dirty="0">
                        <a:latin typeface="Microsoft Sans Serif"/>
                        <a:cs typeface="Microsoft Sans Serif"/>
                      </a:endParaRPr>
                    </a:p>
                    <a:p>
                      <a:pPr marL="19875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500" dirty="0" err="1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yo</a:t>
                      </a:r>
                      <a:r>
                        <a:rPr sz="400" dirty="0" err="1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pags</a:t>
                      </a:r>
                      <a:r>
                        <a:rPr lang="es-ES" sz="50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r>
                        <a:rPr sz="5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RK-</a:t>
                      </a:r>
                      <a:r>
                        <a:rPr sz="50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lang="es-ES" sz="50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endParaRPr sz="5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492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550" spc="2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Motor</a:t>
                      </a:r>
                      <a:r>
                        <a:rPr lang="es-ES" sz="550" spc="2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2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lang="es-ES" sz="550" spc="2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20" dirty="0" err="1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arranque</a:t>
                      </a:r>
                      <a:r>
                        <a:rPr lang="es-ES" sz="550" spc="2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endParaRPr sz="550" dirty="0">
                        <a:latin typeface="Microsoft Sans Serif"/>
                        <a:cs typeface="Microsoft Sans Serif"/>
                      </a:endParaRPr>
                    </a:p>
                    <a:p>
                      <a:pPr marL="22225"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650" spc="2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corrientes</a:t>
                      </a:r>
                      <a:endParaRPr sz="65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032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marR="9525"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8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t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857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6360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75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r>
                        <a:rPr sz="75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200A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492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750" spc="-1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300V</a:t>
                      </a:r>
                      <a:r>
                        <a:rPr lang="es-ES" sz="750" spc="-1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CA</a:t>
                      </a:r>
                      <a:r>
                        <a:rPr lang="es-ES" sz="750" spc="-1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492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9065" marR="3937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700" spc="5" dirty="0" err="1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Dif</a:t>
                      </a:r>
                      <a:r>
                        <a:rPr lang="es-ES" sz="7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 </a:t>
                      </a:r>
                      <a:r>
                        <a:rPr sz="700" spc="5" dirty="0" err="1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Desde</a:t>
                      </a:r>
                      <a:r>
                        <a:rPr lang="es-ES" sz="7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 </a:t>
                      </a:r>
                      <a:endParaRPr sz="700" dirty="0">
                        <a:latin typeface="Microsoft Sans Serif"/>
                        <a:cs typeface="Microsoft Sans Serif"/>
                      </a:endParaRPr>
                    </a:p>
                    <a:p>
                      <a:pPr marL="186690" marR="39370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750" spc="-10" dirty="0" err="1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Clase</a:t>
                      </a:r>
                      <a:r>
                        <a:rPr lang="es-ES" sz="750" spc="-1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H</a:t>
                      </a:r>
                      <a:endParaRPr sz="75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127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7150" algn="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75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200,000A</a:t>
                      </a:r>
                      <a:r>
                        <a:rPr lang="es-ES" sz="75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492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2250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750" spc="-1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I²t</a:t>
                      </a:r>
                      <a:r>
                        <a:rPr lang="es-ES" sz="750" spc="-1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r>
                        <a:rPr lang="es-ES" sz="750" spc="-1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&lt;J</a:t>
                      </a:r>
                      <a:r>
                        <a:rPr lang="es-ES" sz="750" spc="-1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 dirty="0">
                        <a:latin typeface="Microsoft Sans Serif"/>
                        <a:cs typeface="Microsoft Sans Serif"/>
                      </a:endParaRPr>
                    </a:p>
                    <a:p>
                      <a:pPr marL="233045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450" spc="-10" dirty="0" err="1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yo</a:t>
                      </a:r>
                      <a:r>
                        <a:rPr sz="350" spc="-10" dirty="0" err="1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pags</a:t>
                      </a:r>
                      <a:r>
                        <a:rPr lang="es-ES" sz="450" spc="-1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50" spc="-1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r>
                        <a:rPr lang="es-ES" sz="450" spc="-1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50" spc="-1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&lt;</a:t>
                      </a:r>
                      <a:r>
                        <a:rPr sz="450" spc="-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J</a:t>
                      </a:r>
                      <a:endParaRPr sz="45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492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dirty="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450" spc="1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Principal</a:t>
                      </a:r>
                      <a:r>
                        <a:rPr lang="es-ES" sz="450" spc="1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50" spc="1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y</a:t>
                      </a:r>
                      <a:r>
                        <a:rPr lang="es-ES" sz="450" spc="1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50" spc="10" dirty="0" err="1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alimentador</a:t>
                      </a:r>
                      <a:r>
                        <a:rPr lang="es-ES" sz="450" spc="1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endParaRPr sz="450" dirty="0">
                        <a:latin typeface="Microsoft Sans Serif"/>
                        <a:cs typeface="Microsoft Sans Serif"/>
                      </a:endParaRPr>
                    </a:p>
                    <a:p>
                      <a:pPr marR="10795" algn="ct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6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circuitos</a:t>
                      </a:r>
                      <a:endParaRPr sz="6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3375">
                <a:tc>
                  <a:txBody>
                    <a:bodyPr/>
                    <a:lstStyle/>
                    <a:p>
                      <a:pPr marR="9525"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8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t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857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2395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75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r>
                        <a:rPr sz="75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00A</a:t>
                      </a:r>
                      <a:r>
                        <a:rPr lang="es-ES" sz="75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492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750" spc="-1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600V</a:t>
                      </a:r>
                      <a:r>
                        <a:rPr lang="es-ES" sz="750" spc="-1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CA</a:t>
                      </a:r>
                      <a:r>
                        <a:rPr lang="es-ES" sz="750" spc="-1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492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9065" marR="3937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700" spc="5" dirty="0" err="1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Dif</a:t>
                      </a:r>
                      <a:r>
                        <a:rPr lang="es-ES" sz="7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 </a:t>
                      </a:r>
                      <a:r>
                        <a:rPr sz="700" spc="5" dirty="0" err="1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Desde</a:t>
                      </a:r>
                      <a:r>
                        <a:rPr lang="es-ES" sz="7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 </a:t>
                      </a:r>
                      <a:endParaRPr sz="700" dirty="0">
                        <a:latin typeface="Microsoft Sans Serif"/>
                        <a:cs typeface="Microsoft Sans Serif"/>
                      </a:endParaRPr>
                    </a:p>
                    <a:p>
                      <a:pPr marL="186690" marR="39370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750" spc="-10" dirty="0" err="1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Clase</a:t>
                      </a:r>
                      <a:r>
                        <a:rPr lang="es-ES" sz="750" spc="-1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H</a:t>
                      </a:r>
                      <a:endParaRPr sz="75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127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7150" algn="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75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200,000A</a:t>
                      </a:r>
                      <a:r>
                        <a:rPr lang="es-ES" sz="75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492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2250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750" spc="-1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I²t</a:t>
                      </a:r>
                      <a:r>
                        <a:rPr lang="es-ES" sz="750" spc="-1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r>
                        <a:rPr lang="es-ES" sz="750" spc="-1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=J</a:t>
                      </a:r>
                      <a:r>
                        <a:rPr lang="es-ES" sz="750" spc="-1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 dirty="0">
                        <a:latin typeface="Microsoft Sans Serif"/>
                        <a:cs typeface="Microsoft Sans Serif"/>
                      </a:endParaRPr>
                    </a:p>
                    <a:p>
                      <a:pPr marL="233045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450" spc="-10" dirty="0" err="1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yo</a:t>
                      </a:r>
                      <a:r>
                        <a:rPr sz="350" spc="-10" dirty="0" err="1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pags</a:t>
                      </a:r>
                      <a:r>
                        <a:rPr lang="es-ES" sz="450" spc="-1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50" spc="-1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r>
                        <a:rPr lang="es-ES" sz="450" spc="-1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50" spc="-1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=</a:t>
                      </a:r>
                      <a:r>
                        <a:rPr sz="450" spc="-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J</a:t>
                      </a:r>
                      <a:endParaRPr sz="45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492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dirty="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450" spc="1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Principal</a:t>
                      </a:r>
                      <a:r>
                        <a:rPr lang="es-ES" sz="450" spc="1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50" spc="1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y</a:t>
                      </a:r>
                      <a:r>
                        <a:rPr lang="es-ES" sz="450" spc="1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50" spc="10" dirty="0" err="1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alimentador</a:t>
                      </a:r>
                      <a:r>
                        <a:rPr lang="es-ES" sz="450" spc="1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endParaRPr sz="450" dirty="0">
                        <a:latin typeface="Microsoft Sans Serif"/>
                        <a:cs typeface="Microsoft Sans Serif"/>
                      </a:endParaRPr>
                    </a:p>
                    <a:p>
                      <a:pPr marR="10795" algn="ct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6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circuitos</a:t>
                      </a:r>
                      <a:endParaRPr sz="6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3375">
                <a:tc>
                  <a:txBody>
                    <a:bodyPr/>
                    <a:lstStyle/>
                    <a:p>
                      <a:pPr marR="22225"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8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l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857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0175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800" spc="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60</a:t>
                      </a:r>
                      <a:r>
                        <a:rPr sz="800" spc="-5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-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  <a:p>
                      <a:pPr marL="73025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750" spc="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6000A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857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65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600V</a:t>
                      </a:r>
                      <a:r>
                        <a:rPr sz="650" spc="-3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3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o</a:t>
                      </a:r>
                      <a:r>
                        <a:rPr sz="650" spc="-3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2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menos</a:t>
                      </a:r>
                      <a:endParaRPr sz="6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762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89230" algn="r">
                        <a:lnSpc>
                          <a:spcPct val="100000"/>
                        </a:lnSpc>
                        <a:spcBef>
                          <a:spcPts val="425"/>
                        </a:spcBef>
                      </a:pPr>
                      <a:r>
                        <a:rPr sz="600" spc="15" dirty="0" err="1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Tipo</a:t>
                      </a:r>
                      <a:r>
                        <a:rPr lang="es-ES" sz="600" spc="1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15" dirty="0" err="1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perno</a:t>
                      </a:r>
                      <a:r>
                        <a:rPr lang="es-ES" sz="600" spc="1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endParaRPr sz="6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397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7150" algn="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75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200,000A</a:t>
                      </a:r>
                      <a:r>
                        <a:rPr lang="es-ES" sz="75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492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415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700" spc="1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I²t</a:t>
                      </a:r>
                      <a:r>
                        <a:rPr lang="es-ES" sz="700" spc="1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1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r>
                        <a:rPr lang="es-ES" sz="700" spc="1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10" dirty="0" err="1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Bajo</a:t>
                      </a:r>
                      <a:r>
                        <a:rPr lang="es-ES" sz="700" spc="1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endParaRPr sz="700" dirty="0">
                        <a:latin typeface="Microsoft Sans Serif"/>
                        <a:cs typeface="Microsoft Sans Serif"/>
                      </a:endParaRPr>
                    </a:p>
                    <a:p>
                      <a:pPr marL="198120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450" spc="5" dirty="0" err="1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yo</a:t>
                      </a:r>
                      <a:r>
                        <a:rPr sz="350" spc="5" dirty="0" err="1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pags</a:t>
                      </a:r>
                      <a:r>
                        <a:rPr lang="es-ES" sz="35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5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r>
                        <a:rPr lang="es-ES" sz="45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50" spc="5" dirty="0" err="1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Bajo</a:t>
                      </a:r>
                      <a:endParaRPr sz="45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127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dirty="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450" spc="1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Principal</a:t>
                      </a:r>
                      <a:r>
                        <a:rPr lang="es-ES" sz="450" spc="1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50" spc="1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y</a:t>
                      </a:r>
                      <a:r>
                        <a:rPr lang="es-ES" sz="450" spc="1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50" spc="10" dirty="0" err="1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alimentador</a:t>
                      </a:r>
                      <a:r>
                        <a:rPr lang="es-ES" sz="450" spc="1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endParaRPr sz="450" dirty="0">
                        <a:latin typeface="Microsoft Sans Serif"/>
                        <a:cs typeface="Microsoft Sans Serif"/>
                      </a:endParaRPr>
                    </a:p>
                    <a:p>
                      <a:pPr marR="10795" algn="ct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6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circuitos</a:t>
                      </a:r>
                      <a:endParaRPr sz="6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6" name="object 16"/>
          <p:cNvSpPr txBox="1"/>
          <p:nvPr/>
        </p:nvSpPr>
        <p:spPr>
          <a:xfrm>
            <a:off x="9340376" y="7621360"/>
            <a:ext cx="3312160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spc="105" dirty="0">
                <a:solidFill>
                  <a:srgbClr val="171514"/>
                </a:solidFill>
                <a:latin typeface="Microsoft Sans Serif"/>
                <a:cs typeface="Microsoft Sans Serif"/>
              </a:rPr>
              <a:t>*</a:t>
            </a:r>
            <a:r>
              <a:rPr sz="6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lang="es-ES" sz="6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6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fusibles</a:t>
            </a:r>
            <a:r>
              <a:rPr lang="es-ES" sz="6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clase</a:t>
            </a:r>
            <a:r>
              <a:rPr lang="es-ES" sz="6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K5</a:t>
            </a:r>
            <a:r>
              <a:rPr lang="es-ES" sz="6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no</a:t>
            </a:r>
            <a:r>
              <a:rPr lang="es-ES" sz="6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prohiben</a:t>
            </a:r>
            <a:r>
              <a:rPr lang="es-ES" sz="6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6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uso</a:t>
            </a:r>
            <a:r>
              <a:rPr lang="es-ES" sz="6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6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fusibles</a:t>
            </a:r>
            <a:r>
              <a:rPr lang="es-ES" sz="6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tipo</a:t>
            </a:r>
            <a:r>
              <a:rPr lang="es-ES" sz="6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clase</a:t>
            </a:r>
            <a:r>
              <a:rPr lang="es-ES" sz="6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H </a:t>
            </a:r>
            <a:r>
              <a:rPr sz="6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6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6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lang="es-ES" sz="6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650" dirty="0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139782" y="10349634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22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783514" y="2745651"/>
            <a:ext cx="2042820" cy="1120914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12359456" y="2540787"/>
            <a:ext cx="473709" cy="297180"/>
          </a:xfrm>
          <a:custGeom>
            <a:avLst/>
            <a:gdLst/>
            <a:ahLst/>
            <a:cxnLst/>
            <a:rect l="l" t="t" r="r" b="b"/>
            <a:pathLst>
              <a:path w="473709" h="297180">
                <a:moveTo>
                  <a:pt x="339331" y="55168"/>
                </a:moveTo>
                <a:lnTo>
                  <a:pt x="348500" y="50596"/>
                </a:lnTo>
                <a:lnTo>
                  <a:pt x="464159" y="23113"/>
                </a:lnTo>
              </a:path>
              <a:path w="473709" h="297180">
                <a:moveTo>
                  <a:pt x="329031" y="296799"/>
                </a:moveTo>
                <a:lnTo>
                  <a:pt x="329031" y="58597"/>
                </a:lnTo>
                <a:lnTo>
                  <a:pt x="301523" y="40284"/>
                </a:lnTo>
              </a:path>
              <a:path w="473709" h="297180">
                <a:moveTo>
                  <a:pt x="0" y="108165"/>
                </a:moveTo>
                <a:lnTo>
                  <a:pt x="298970" y="39128"/>
                </a:lnTo>
                <a:lnTo>
                  <a:pt x="312229" y="28079"/>
                </a:lnTo>
                <a:lnTo>
                  <a:pt x="436524" y="0"/>
                </a:lnTo>
                <a:lnTo>
                  <a:pt x="473240" y="16649"/>
                </a:lnTo>
              </a:path>
              <a:path w="473709" h="297180">
                <a:moveTo>
                  <a:pt x="18529" y="131267"/>
                </a:moveTo>
                <a:lnTo>
                  <a:pt x="12746" y="116070"/>
                </a:lnTo>
                <a:lnTo>
                  <a:pt x="7535" y="109096"/>
                </a:lnTo>
                <a:lnTo>
                  <a:pt x="3189" y="107432"/>
                </a:lnTo>
                <a:lnTo>
                  <a:pt x="0" y="108165"/>
                </a:lnTo>
              </a:path>
              <a:path w="473709" h="297180">
                <a:moveTo>
                  <a:pt x="329031" y="58597"/>
                </a:moveTo>
                <a:lnTo>
                  <a:pt x="18529" y="131267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2606217" y="3125152"/>
            <a:ext cx="6985" cy="21590"/>
          </a:xfrm>
          <a:custGeom>
            <a:avLst/>
            <a:gdLst/>
            <a:ahLst/>
            <a:cxnLst/>
            <a:rect l="l" t="t" r="r" b="b"/>
            <a:pathLst>
              <a:path w="6984" h="21589">
                <a:moveTo>
                  <a:pt x="0" y="0"/>
                </a:moveTo>
                <a:lnTo>
                  <a:pt x="6578" y="21158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2537585" y="3452418"/>
            <a:ext cx="36830" cy="68580"/>
          </a:xfrm>
          <a:custGeom>
            <a:avLst/>
            <a:gdLst/>
            <a:ahLst/>
            <a:cxnLst/>
            <a:rect l="l" t="t" r="r" b="b"/>
            <a:pathLst>
              <a:path w="36829" h="68579">
                <a:moveTo>
                  <a:pt x="0" y="21653"/>
                </a:moveTo>
                <a:lnTo>
                  <a:pt x="0" y="6578"/>
                </a:lnTo>
                <a:lnTo>
                  <a:pt x="28409" y="0"/>
                </a:lnTo>
                <a:lnTo>
                  <a:pt x="28409" y="24358"/>
                </a:lnTo>
              </a:path>
              <a:path w="36829" h="68579">
                <a:moveTo>
                  <a:pt x="16484" y="68491"/>
                </a:moveTo>
                <a:lnTo>
                  <a:pt x="15668" y="66332"/>
                </a:lnTo>
                <a:lnTo>
                  <a:pt x="14978" y="58337"/>
                </a:lnTo>
                <a:lnTo>
                  <a:pt x="11074" y="43884"/>
                </a:lnTo>
                <a:lnTo>
                  <a:pt x="622" y="22351"/>
                </a:lnTo>
              </a:path>
              <a:path w="36829" h="68579">
                <a:moveTo>
                  <a:pt x="36271" y="65925"/>
                </a:moveTo>
                <a:lnTo>
                  <a:pt x="16484" y="68491"/>
                </a:lnTo>
              </a:path>
              <a:path w="36829" h="68579">
                <a:moveTo>
                  <a:pt x="15849" y="4521"/>
                </a:moveTo>
                <a:lnTo>
                  <a:pt x="21285" y="13020"/>
                </a:lnTo>
                <a:lnTo>
                  <a:pt x="28055" y="26836"/>
                </a:lnTo>
                <a:lnTo>
                  <a:pt x="33828" y="44845"/>
                </a:lnTo>
                <a:lnTo>
                  <a:pt x="36271" y="65925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2333494" y="3016301"/>
            <a:ext cx="361315" cy="723265"/>
          </a:xfrm>
          <a:custGeom>
            <a:avLst/>
            <a:gdLst/>
            <a:ahLst/>
            <a:cxnLst/>
            <a:rect l="l" t="t" r="r" b="b"/>
            <a:pathLst>
              <a:path w="361315" h="723264">
                <a:moveTo>
                  <a:pt x="248973" y="225653"/>
                </a:moveTo>
                <a:lnTo>
                  <a:pt x="217922" y="201180"/>
                </a:lnTo>
              </a:path>
              <a:path w="361315" h="723264">
                <a:moveTo>
                  <a:pt x="229187" y="222986"/>
                </a:moveTo>
                <a:lnTo>
                  <a:pt x="240900" y="222735"/>
                </a:lnTo>
                <a:lnTo>
                  <a:pt x="250559" y="227282"/>
                </a:lnTo>
                <a:lnTo>
                  <a:pt x="257121" y="235777"/>
                </a:lnTo>
                <a:lnTo>
                  <a:pt x="259540" y="247370"/>
                </a:lnTo>
                <a:lnTo>
                  <a:pt x="257121" y="259512"/>
                </a:lnTo>
                <a:lnTo>
                  <a:pt x="250559" y="270363"/>
                </a:lnTo>
                <a:lnTo>
                  <a:pt x="240900" y="278624"/>
                </a:lnTo>
                <a:lnTo>
                  <a:pt x="229187" y="282994"/>
                </a:lnTo>
                <a:lnTo>
                  <a:pt x="217596" y="282902"/>
                </a:lnTo>
                <a:lnTo>
                  <a:pt x="208157" y="278234"/>
                </a:lnTo>
                <a:lnTo>
                  <a:pt x="201806" y="269856"/>
                </a:lnTo>
                <a:lnTo>
                  <a:pt x="199481" y="258635"/>
                </a:lnTo>
                <a:lnTo>
                  <a:pt x="201806" y="246207"/>
                </a:lnTo>
                <a:lnTo>
                  <a:pt x="208157" y="235381"/>
                </a:lnTo>
                <a:lnTo>
                  <a:pt x="217596" y="227270"/>
                </a:lnTo>
                <a:lnTo>
                  <a:pt x="229187" y="222986"/>
                </a:lnTo>
              </a:path>
              <a:path w="361315" h="723264">
                <a:moveTo>
                  <a:pt x="39195" y="311403"/>
                </a:moveTo>
                <a:lnTo>
                  <a:pt x="30810" y="328574"/>
                </a:lnTo>
                <a:lnTo>
                  <a:pt x="32011" y="341988"/>
                </a:lnTo>
                <a:lnTo>
                  <a:pt x="37782" y="350826"/>
                </a:lnTo>
                <a:lnTo>
                  <a:pt x="43106" y="354266"/>
                </a:lnTo>
                <a:lnTo>
                  <a:pt x="72787" y="354387"/>
                </a:lnTo>
                <a:lnTo>
                  <a:pt x="93863" y="343377"/>
                </a:lnTo>
                <a:lnTo>
                  <a:pt x="106884" y="329408"/>
                </a:lnTo>
                <a:lnTo>
                  <a:pt x="112397" y="320649"/>
                </a:lnTo>
                <a:lnTo>
                  <a:pt x="155489" y="261524"/>
                </a:lnTo>
                <a:lnTo>
                  <a:pt x="178045" y="231303"/>
                </a:lnTo>
                <a:lnTo>
                  <a:pt x="189212" y="210119"/>
                </a:lnTo>
                <a:lnTo>
                  <a:pt x="198135" y="178104"/>
                </a:lnTo>
                <a:lnTo>
                  <a:pt x="219611" y="135915"/>
                </a:lnTo>
                <a:lnTo>
                  <a:pt x="247149" y="116624"/>
                </a:lnTo>
                <a:lnTo>
                  <a:pt x="268503" y="110439"/>
                </a:lnTo>
                <a:lnTo>
                  <a:pt x="271427" y="107569"/>
                </a:lnTo>
              </a:path>
              <a:path w="361315" h="723264">
                <a:moveTo>
                  <a:pt x="35245" y="257276"/>
                </a:moveTo>
                <a:lnTo>
                  <a:pt x="12462" y="293221"/>
                </a:lnTo>
                <a:lnTo>
                  <a:pt x="2274" y="320616"/>
                </a:lnTo>
                <a:lnTo>
                  <a:pt x="0" y="340588"/>
                </a:lnTo>
                <a:lnTo>
                  <a:pt x="955" y="354266"/>
                </a:lnTo>
                <a:lnTo>
                  <a:pt x="13407" y="378846"/>
                </a:lnTo>
                <a:lnTo>
                  <a:pt x="36307" y="388493"/>
                </a:lnTo>
                <a:lnTo>
                  <a:pt x="58343" y="389595"/>
                </a:lnTo>
                <a:lnTo>
                  <a:pt x="68201" y="388543"/>
                </a:lnTo>
                <a:lnTo>
                  <a:pt x="111875" y="356584"/>
                </a:lnTo>
                <a:lnTo>
                  <a:pt x="142516" y="323824"/>
                </a:lnTo>
                <a:lnTo>
                  <a:pt x="168318" y="289960"/>
                </a:lnTo>
                <a:lnTo>
                  <a:pt x="197475" y="254685"/>
                </a:lnTo>
                <a:lnTo>
                  <a:pt x="206653" y="230056"/>
                </a:lnTo>
                <a:lnTo>
                  <a:pt x="211365" y="217044"/>
                </a:lnTo>
                <a:lnTo>
                  <a:pt x="213102" y="211950"/>
                </a:lnTo>
                <a:lnTo>
                  <a:pt x="213350" y="211074"/>
                </a:lnTo>
                <a:lnTo>
                  <a:pt x="221830" y="183916"/>
                </a:lnTo>
                <a:lnTo>
                  <a:pt x="226382" y="169800"/>
                </a:lnTo>
                <a:lnTo>
                  <a:pt x="228221" y="164459"/>
                </a:lnTo>
                <a:lnTo>
                  <a:pt x="228564" y="163626"/>
                </a:lnTo>
                <a:lnTo>
                  <a:pt x="280596" y="129387"/>
                </a:lnTo>
              </a:path>
              <a:path w="361315" h="723264">
                <a:moveTo>
                  <a:pt x="31956" y="64668"/>
                </a:moveTo>
                <a:lnTo>
                  <a:pt x="25339" y="75234"/>
                </a:lnTo>
              </a:path>
              <a:path w="361315" h="723264">
                <a:moveTo>
                  <a:pt x="955" y="533653"/>
                </a:moveTo>
                <a:lnTo>
                  <a:pt x="36528" y="493445"/>
                </a:lnTo>
                <a:lnTo>
                  <a:pt x="35245" y="389191"/>
                </a:lnTo>
              </a:path>
              <a:path w="361315" h="723264">
                <a:moveTo>
                  <a:pt x="35245" y="348335"/>
                </a:moveTo>
                <a:lnTo>
                  <a:pt x="35245" y="254685"/>
                </a:lnTo>
                <a:lnTo>
                  <a:pt x="33962" y="112153"/>
                </a:lnTo>
                <a:lnTo>
                  <a:pt x="26634" y="77241"/>
                </a:lnTo>
              </a:path>
              <a:path w="361315" h="723264">
                <a:moveTo>
                  <a:pt x="51742" y="128003"/>
                </a:moveTo>
                <a:lnTo>
                  <a:pt x="50434" y="354266"/>
                </a:lnTo>
              </a:path>
              <a:path w="361315" h="723264">
                <a:moveTo>
                  <a:pt x="33962" y="66700"/>
                </a:moveTo>
                <a:lnTo>
                  <a:pt x="39794" y="79240"/>
                </a:lnTo>
                <a:lnTo>
                  <a:pt x="45567" y="94875"/>
                </a:lnTo>
                <a:lnTo>
                  <a:pt x="49982" y="111748"/>
                </a:lnTo>
                <a:lnTo>
                  <a:pt x="51742" y="128003"/>
                </a:lnTo>
              </a:path>
              <a:path w="361315" h="723264">
                <a:moveTo>
                  <a:pt x="318239" y="46189"/>
                </a:moveTo>
                <a:lnTo>
                  <a:pt x="300396" y="0"/>
                </a:lnTo>
                <a:lnTo>
                  <a:pt x="33962" y="66700"/>
                </a:lnTo>
              </a:path>
              <a:path w="361315" h="723264">
                <a:moveTo>
                  <a:pt x="43856" y="506018"/>
                </a:moveTo>
                <a:lnTo>
                  <a:pt x="28641" y="528421"/>
                </a:lnTo>
              </a:path>
              <a:path w="361315" h="723264">
                <a:moveTo>
                  <a:pt x="49101" y="477596"/>
                </a:moveTo>
                <a:lnTo>
                  <a:pt x="43856" y="506018"/>
                </a:lnTo>
              </a:path>
              <a:path w="361315" h="723264">
                <a:moveTo>
                  <a:pt x="50434" y="391198"/>
                </a:moveTo>
                <a:lnTo>
                  <a:pt x="49101" y="477596"/>
                </a:lnTo>
              </a:path>
              <a:path w="361315" h="723264">
                <a:moveTo>
                  <a:pt x="87366" y="717727"/>
                </a:moveTo>
                <a:lnTo>
                  <a:pt x="87366" y="694651"/>
                </a:lnTo>
                <a:lnTo>
                  <a:pt x="132908" y="723036"/>
                </a:lnTo>
                <a:lnTo>
                  <a:pt x="130228" y="671537"/>
                </a:lnTo>
                <a:lnTo>
                  <a:pt x="64277" y="498030"/>
                </a:lnTo>
                <a:lnTo>
                  <a:pt x="64277" y="388543"/>
                </a:lnTo>
              </a:path>
              <a:path w="361315" h="723264">
                <a:moveTo>
                  <a:pt x="64277" y="143179"/>
                </a:moveTo>
                <a:lnTo>
                  <a:pt x="68559" y="123544"/>
                </a:lnTo>
                <a:lnTo>
                  <a:pt x="72986" y="115163"/>
                </a:lnTo>
                <a:lnTo>
                  <a:pt x="76675" y="113697"/>
                </a:lnTo>
                <a:lnTo>
                  <a:pt x="78742" y="114807"/>
                </a:lnTo>
              </a:path>
              <a:path w="361315" h="723264">
                <a:moveTo>
                  <a:pt x="64277" y="350989"/>
                </a:moveTo>
                <a:lnTo>
                  <a:pt x="64277" y="143179"/>
                </a:lnTo>
              </a:path>
              <a:path w="361315" h="723264">
                <a:moveTo>
                  <a:pt x="361127" y="72567"/>
                </a:moveTo>
                <a:lnTo>
                  <a:pt x="353139" y="40944"/>
                </a:lnTo>
                <a:lnTo>
                  <a:pt x="79403" y="114807"/>
                </a:lnTo>
                <a:lnTo>
                  <a:pt x="87366" y="140538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012250" y="3448075"/>
            <a:ext cx="159588" cy="79184"/>
          </a:xfrm>
          <a:prstGeom prst="rect">
            <a:avLst/>
          </a:prstGeom>
        </p:spPr>
      </p:pic>
      <p:sp>
        <p:nvSpPr>
          <p:cNvPr id="8" name="object 8"/>
          <p:cNvSpPr/>
          <p:nvPr/>
        </p:nvSpPr>
        <p:spPr>
          <a:xfrm>
            <a:off x="12578531" y="3455696"/>
            <a:ext cx="75565" cy="23495"/>
          </a:xfrm>
          <a:custGeom>
            <a:avLst/>
            <a:gdLst/>
            <a:ahLst/>
            <a:cxnLst/>
            <a:rect l="l" t="t" r="r" b="b"/>
            <a:pathLst>
              <a:path w="75565" h="23495">
                <a:moveTo>
                  <a:pt x="0" y="23088"/>
                </a:moveTo>
                <a:lnTo>
                  <a:pt x="75133" y="0"/>
                </a:lnTo>
              </a:path>
            </a:pathLst>
          </a:custGeom>
          <a:ln w="4571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2433433" y="3493896"/>
            <a:ext cx="81280" cy="26034"/>
          </a:xfrm>
          <a:custGeom>
            <a:avLst/>
            <a:gdLst/>
            <a:ahLst/>
            <a:cxnLst/>
            <a:rect l="l" t="t" r="r" b="b"/>
            <a:pathLst>
              <a:path w="81279" h="26035">
                <a:moveTo>
                  <a:pt x="0" y="25742"/>
                </a:moveTo>
                <a:lnTo>
                  <a:pt x="81038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2588436" y="3468141"/>
            <a:ext cx="68580" cy="19050"/>
          </a:xfrm>
          <a:custGeom>
            <a:avLst/>
            <a:gdLst/>
            <a:ahLst/>
            <a:cxnLst/>
            <a:rect l="l" t="t" r="r" b="b"/>
            <a:pathLst>
              <a:path w="68579" h="19050">
                <a:moveTo>
                  <a:pt x="0" y="18503"/>
                </a:moveTo>
                <a:lnTo>
                  <a:pt x="68529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2451174" y="3496552"/>
            <a:ext cx="226060" cy="59055"/>
          </a:xfrm>
          <a:custGeom>
            <a:avLst/>
            <a:gdLst/>
            <a:ahLst/>
            <a:cxnLst/>
            <a:rect l="l" t="t" r="r" b="b"/>
            <a:pathLst>
              <a:path w="226059" h="59054">
                <a:moveTo>
                  <a:pt x="9905" y="23088"/>
                </a:moveTo>
                <a:lnTo>
                  <a:pt x="71285" y="7886"/>
                </a:lnTo>
              </a:path>
              <a:path w="226059" h="59054">
                <a:moveTo>
                  <a:pt x="0" y="58737"/>
                </a:moveTo>
                <a:lnTo>
                  <a:pt x="22559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2410953" y="3398266"/>
            <a:ext cx="307340" cy="368935"/>
          </a:xfrm>
          <a:custGeom>
            <a:avLst/>
            <a:gdLst/>
            <a:ahLst/>
            <a:cxnLst/>
            <a:rect l="l" t="t" r="r" b="b"/>
            <a:pathLst>
              <a:path w="307340" h="368935">
                <a:moveTo>
                  <a:pt x="88442" y="274345"/>
                </a:moveTo>
                <a:lnTo>
                  <a:pt x="230238" y="238848"/>
                </a:lnTo>
              </a:path>
              <a:path w="307340" h="368935">
                <a:moveTo>
                  <a:pt x="136512" y="271792"/>
                </a:moveTo>
                <a:lnTo>
                  <a:pt x="306730" y="223621"/>
                </a:lnTo>
              </a:path>
              <a:path w="307340" h="368935">
                <a:moveTo>
                  <a:pt x="9905" y="335762"/>
                </a:moveTo>
                <a:lnTo>
                  <a:pt x="55448" y="368744"/>
                </a:lnTo>
                <a:lnTo>
                  <a:pt x="70561" y="361480"/>
                </a:lnTo>
                <a:lnTo>
                  <a:pt x="65976" y="269786"/>
                </a:lnTo>
                <a:lnTo>
                  <a:pt x="0" y="113512"/>
                </a:ln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2248001" y="3088869"/>
            <a:ext cx="493395" cy="673735"/>
          </a:xfrm>
          <a:custGeom>
            <a:avLst/>
            <a:gdLst/>
            <a:ahLst/>
            <a:cxnLst/>
            <a:rect l="l" t="t" r="r" b="b"/>
            <a:pathLst>
              <a:path w="493395" h="673735">
                <a:moveTo>
                  <a:pt x="170205" y="70612"/>
                </a:moveTo>
                <a:lnTo>
                  <a:pt x="447903" y="0"/>
                </a:lnTo>
              </a:path>
              <a:path w="493395" h="673735">
                <a:moveTo>
                  <a:pt x="162953" y="93713"/>
                </a:moveTo>
                <a:lnTo>
                  <a:pt x="166268" y="73914"/>
                </a:lnTo>
                <a:lnTo>
                  <a:pt x="168211" y="70612"/>
                </a:lnTo>
                <a:lnTo>
                  <a:pt x="170205" y="70612"/>
                </a:lnTo>
              </a:path>
              <a:path w="493395" h="673735">
                <a:moveTo>
                  <a:pt x="162953" y="271805"/>
                </a:moveTo>
                <a:lnTo>
                  <a:pt x="162953" y="93713"/>
                </a:lnTo>
              </a:path>
              <a:path w="493395" h="673735">
                <a:moveTo>
                  <a:pt x="434086" y="5321"/>
                </a:moveTo>
                <a:lnTo>
                  <a:pt x="434086" y="361492"/>
                </a:lnTo>
                <a:lnTo>
                  <a:pt x="487476" y="519823"/>
                </a:lnTo>
                <a:lnTo>
                  <a:pt x="492798" y="606856"/>
                </a:lnTo>
                <a:lnTo>
                  <a:pt x="236194" y="673531"/>
                </a:lnTo>
              </a:path>
              <a:path w="493395" h="673735">
                <a:moveTo>
                  <a:pt x="154990" y="443941"/>
                </a:moveTo>
                <a:lnTo>
                  <a:pt x="0" y="486854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4" name="object 14"/>
          <p:cNvGrpSpPr/>
          <p:nvPr/>
        </p:nvGrpSpPr>
        <p:grpSpPr>
          <a:xfrm>
            <a:off x="11938985" y="3420415"/>
            <a:ext cx="507365" cy="410845"/>
            <a:chOff x="6202553" y="3420414"/>
            <a:chExt cx="507365" cy="410845"/>
          </a:xfrm>
        </p:grpSpPr>
        <p:pic>
          <p:nvPicPr>
            <p:cNvPr id="15" name="object 1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211599" y="3553637"/>
              <a:ext cx="95254" cy="198526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6204839" y="3422700"/>
              <a:ext cx="502920" cy="405765"/>
            </a:xfrm>
            <a:custGeom>
              <a:avLst/>
              <a:gdLst/>
              <a:ahLst/>
              <a:cxnLst/>
              <a:rect l="l" t="t" r="r" b="b"/>
              <a:pathLst>
                <a:path w="502920" h="405764">
                  <a:moveTo>
                    <a:pt x="304787" y="89077"/>
                  </a:moveTo>
                  <a:lnTo>
                    <a:pt x="197865" y="0"/>
                  </a:lnTo>
                  <a:lnTo>
                    <a:pt x="2654" y="53403"/>
                  </a:lnTo>
                  <a:lnTo>
                    <a:pt x="0" y="313982"/>
                  </a:lnTo>
                  <a:lnTo>
                    <a:pt x="114134" y="405688"/>
                  </a:lnTo>
                </a:path>
                <a:path w="502920" h="405764">
                  <a:moveTo>
                    <a:pt x="2654" y="58635"/>
                  </a:moveTo>
                  <a:lnTo>
                    <a:pt x="109550" y="137795"/>
                  </a:lnTo>
                </a:path>
                <a:path w="502920" h="405764">
                  <a:moveTo>
                    <a:pt x="479590" y="306743"/>
                  </a:moveTo>
                  <a:lnTo>
                    <a:pt x="116827" y="405688"/>
                  </a:lnTo>
                </a:path>
                <a:path w="502920" h="405764">
                  <a:moveTo>
                    <a:pt x="114134" y="405688"/>
                  </a:moveTo>
                  <a:lnTo>
                    <a:pt x="109550" y="143128"/>
                  </a:lnTo>
                  <a:lnTo>
                    <a:pt x="306730" y="94284"/>
                  </a:lnTo>
                  <a:lnTo>
                    <a:pt x="309359" y="273024"/>
                  </a:lnTo>
                  <a:lnTo>
                    <a:pt x="502678" y="222275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/>
          <p:nvPr/>
        </p:nvSpPr>
        <p:spPr>
          <a:xfrm>
            <a:off x="12565361" y="2708973"/>
            <a:ext cx="56515" cy="146050"/>
          </a:xfrm>
          <a:custGeom>
            <a:avLst/>
            <a:gdLst/>
            <a:ahLst/>
            <a:cxnLst/>
            <a:rect l="l" t="t" r="r" b="b"/>
            <a:pathLst>
              <a:path w="56515" h="146050">
                <a:moveTo>
                  <a:pt x="0" y="0"/>
                </a:moveTo>
                <a:lnTo>
                  <a:pt x="5519" y="62800"/>
                </a:lnTo>
                <a:lnTo>
                  <a:pt x="19873" y="106840"/>
                </a:lnTo>
                <a:lnTo>
                  <a:pt x="38303" y="133918"/>
                </a:lnTo>
                <a:lnTo>
                  <a:pt x="56045" y="145834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8" name="object 18"/>
          <p:cNvGrpSpPr/>
          <p:nvPr/>
        </p:nvGrpSpPr>
        <p:grpSpPr>
          <a:xfrm>
            <a:off x="12357170" y="2555151"/>
            <a:ext cx="479425" cy="363220"/>
            <a:chOff x="6620738" y="2555151"/>
            <a:chExt cx="479425" cy="363220"/>
          </a:xfrm>
        </p:grpSpPr>
        <p:sp>
          <p:nvSpPr>
            <p:cNvPr id="19" name="object 19"/>
            <p:cNvSpPr/>
            <p:nvPr/>
          </p:nvSpPr>
          <p:spPr>
            <a:xfrm>
              <a:off x="6623024" y="2648953"/>
              <a:ext cx="17145" cy="266700"/>
            </a:xfrm>
            <a:custGeom>
              <a:avLst/>
              <a:gdLst/>
              <a:ahLst/>
              <a:cxnLst/>
              <a:rect l="l" t="t" r="r" b="b"/>
              <a:pathLst>
                <a:path w="17145" h="266700">
                  <a:moveTo>
                    <a:pt x="17144" y="266522"/>
                  </a:moveTo>
                  <a:lnTo>
                    <a:pt x="7277" y="262547"/>
                  </a:lnTo>
                  <a:lnTo>
                    <a:pt x="0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641236" y="2669768"/>
              <a:ext cx="245389" cy="247992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6884339" y="2557437"/>
              <a:ext cx="213360" cy="298450"/>
            </a:xfrm>
            <a:custGeom>
              <a:avLst/>
              <a:gdLst/>
              <a:ahLst/>
              <a:cxnLst/>
              <a:rect l="l" t="t" r="r" b="b"/>
              <a:pathLst>
                <a:path w="213359" h="298450">
                  <a:moveTo>
                    <a:pt x="211632" y="0"/>
                  </a:moveTo>
                  <a:lnTo>
                    <a:pt x="212928" y="264020"/>
                  </a:lnTo>
                  <a:lnTo>
                    <a:pt x="85953" y="291871"/>
                  </a:lnTo>
                  <a:lnTo>
                    <a:pt x="67475" y="285254"/>
                  </a:lnTo>
                  <a:lnTo>
                    <a:pt x="0" y="29803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2" name="object 22"/>
          <p:cNvGrpSpPr/>
          <p:nvPr/>
        </p:nvGrpSpPr>
        <p:grpSpPr>
          <a:xfrm>
            <a:off x="12705836" y="2267382"/>
            <a:ext cx="1035685" cy="658495"/>
            <a:chOff x="6969404" y="2267381"/>
            <a:chExt cx="1035685" cy="658495"/>
          </a:xfrm>
        </p:grpSpPr>
        <p:sp>
          <p:nvSpPr>
            <p:cNvPr id="23" name="object 23"/>
            <p:cNvSpPr/>
            <p:nvPr/>
          </p:nvSpPr>
          <p:spPr>
            <a:xfrm>
              <a:off x="7054519" y="2354389"/>
              <a:ext cx="294005" cy="67945"/>
            </a:xfrm>
            <a:custGeom>
              <a:avLst/>
              <a:gdLst/>
              <a:ahLst/>
              <a:cxnLst/>
              <a:rect l="l" t="t" r="r" b="b"/>
              <a:pathLst>
                <a:path w="294004" h="67944">
                  <a:moveTo>
                    <a:pt x="0" y="67500"/>
                  </a:moveTo>
                  <a:lnTo>
                    <a:pt x="293928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969404" y="2419603"/>
              <a:ext cx="87401" cy="143167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7084834" y="2432215"/>
              <a:ext cx="369570" cy="489584"/>
            </a:xfrm>
            <a:custGeom>
              <a:avLst/>
              <a:gdLst/>
              <a:ahLst/>
              <a:cxnLst/>
              <a:rect l="l" t="t" r="r" b="b"/>
              <a:pathLst>
                <a:path w="369570" h="489585">
                  <a:moveTo>
                    <a:pt x="0" y="0"/>
                  </a:moveTo>
                  <a:lnTo>
                    <a:pt x="59995" y="46129"/>
                  </a:lnTo>
                  <a:lnTo>
                    <a:pt x="87169" y="84562"/>
                  </a:lnTo>
                  <a:lnTo>
                    <a:pt x="111001" y="131086"/>
                  </a:lnTo>
                  <a:lnTo>
                    <a:pt x="130396" y="184082"/>
                  </a:lnTo>
                  <a:lnTo>
                    <a:pt x="144259" y="241934"/>
                  </a:lnTo>
                  <a:lnTo>
                    <a:pt x="151164" y="304792"/>
                  </a:lnTo>
                  <a:lnTo>
                    <a:pt x="149580" y="361607"/>
                  </a:lnTo>
                  <a:lnTo>
                    <a:pt x="140144" y="410360"/>
                  </a:lnTo>
                  <a:lnTo>
                    <a:pt x="123494" y="449027"/>
                  </a:lnTo>
                  <a:lnTo>
                    <a:pt x="100266" y="475589"/>
                  </a:lnTo>
                </a:path>
                <a:path w="369570" h="489585">
                  <a:moveTo>
                    <a:pt x="85115" y="489394"/>
                  </a:moveTo>
                  <a:lnTo>
                    <a:pt x="369519" y="421754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034351" y="2833433"/>
              <a:ext cx="137883" cy="92173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7349108" y="2269667"/>
              <a:ext cx="653415" cy="584835"/>
            </a:xfrm>
            <a:custGeom>
              <a:avLst/>
              <a:gdLst/>
              <a:ahLst/>
              <a:cxnLst/>
              <a:rect l="l" t="t" r="r" b="b"/>
              <a:pathLst>
                <a:path w="653415" h="584835">
                  <a:moveTo>
                    <a:pt x="0" y="84721"/>
                  </a:moveTo>
                  <a:lnTo>
                    <a:pt x="56830" y="104813"/>
                  </a:lnTo>
                  <a:lnTo>
                    <a:pt x="84763" y="132141"/>
                  </a:lnTo>
                  <a:lnTo>
                    <a:pt x="111042" y="169018"/>
                  </a:lnTo>
                  <a:lnTo>
                    <a:pt x="134666" y="213962"/>
                  </a:lnTo>
                  <a:lnTo>
                    <a:pt x="154636" y="265494"/>
                  </a:lnTo>
                  <a:lnTo>
                    <a:pt x="169951" y="322135"/>
                  </a:lnTo>
                  <a:lnTo>
                    <a:pt x="179705" y="389143"/>
                  </a:lnTo>
                  <a:lnTo>
                    <a:pt x="180424" y="450200"/>
                  </a:lnTo>
                  <a:lnTo>
                    <a:pt x="172721" y="502777"/>
                  </a:lnTo>
                  <a:lnTo>
                    <a:pt x="157213" y="544340"/>
                  </a:lnTo>
                  <a:lnTo>
                    <a:pt x="134516" y="572359"/>
                  </a:lnTo>
                  <a:lnTo>
                    <a:pt x="105244" y="584301"/>
                  </a:lnTo>
                </a:path>
                <a:path w="653415" h="584835">
                  <a:moveTo>
                    <a:pt x="616839" y="437362"/>
                  </a:moveTo>
                  <a:lnTo>
                    <a:pt x="157200" y="543509"/>
                  </a:lnTo>
                </a:path>
                <a:path w="653415" h="584835">
                  <a:moveTo>
                    <a:pt x="485533" y="0"/>
                  </a:moveTo>
                  <a:lnTo>
                    <a:pt x="540909" y="8588"/>
                  </a:lnTo>
                  <a:lnTo>
                    <a:pt x="579177" y="32294"/>
                  </a:lnTo>
                  <a:lnTo>
                    <a:pt x="603451" y="65150"/>
                  </a:lnTo>
                  <a:lnTo>
                    <a:pt x="616845" y="101190"/>
                  </a:lnTo>
                  <a:lnTo>
                    <a:pt x="623443" y="158953"/>
                  </a:lnTo>
                  <a:lnTo>
                    <a:pt x="617864" y="215530"/>
                  </a:lnTo>
                  <a:lnTo>
                    <a:pt x="607375" y="265641"/>
                  </a:lnTo>
                  <a:lnTo>
                    <a:pt x="596571" y="310421"/>
                  </a:lnTo>
                  <a:lnTo>
                    <a:pt x="590045" y="351010"/>
                  </a:lnTo>
                  <a:lnTo>
                    <a:pt x="592391" y="388543"/>
                  </a:lnTo>
                  <a:lnTo>
                    <a:pt x="608842" y="430500"/>
                  </a:lnTo>
                  <a:lnTo>
                    <a:pt x="625174" y="437098"/>
                  </a:lnTo>
                  <a:lnTo>
                    <a:pt x="639354" y="421728"/>
                  </a:lnTo>
                  <a:lnTo>
                    <a:pt x="649351" y="397782"/>
                  </a:lnTo>
                  <a:lnTo>
                    <a:pt x="653135" y="378650"/>
                  </a:lnTo>
                  <a:lnTo>
                    <a:pt x="651835" y="315342"/>
                  </a:lnTo>
                  <a:lnTo>
                    <a:pt x="644717" y="266360"/>
                  </a:lnTo>
                  <a:lnTo>
                    <a:pt x="632895" y="232460"/>
                  </a:lnTo>
                  <a:lnTo>
                    <a:pt x="617486" y="214401"/>
                  </a:lnTo>
                </a:path>
                <a:path w="653415" h="584835">
                  <a:moveTo>
                    <a:pt x="54330" y="101549"/>
                  </a:moveTo>
                  <a:lnTo>
                    <a:pt x="485533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8"/>
          <p:cNvSpPr/>
          <p:nvPr/>
        </p:nvSpPr>
        <p:spPr>
          <a:xfrm>
            <a:off x="12620618" y="3286329"/>
            <a:ext cx="354330" cy="278765"/>
          </a:xfrm>
          <a:custGeom>
            <a:avLst/>
            <a:gdLst/>
            <a:ahLst/>
            <a:cxnLst/>
            <a:rect l="l" t="t" r="r" b="b"/>
            <a:pathLst>
              <a:path w="354329" h="278764">
                <a:moveTo>
                  <a:pt x="0" y="0"/>
                </a:moveTo>
                <a:lnTo>
                  <a:pt x="354241" y="278358"/>
                </a:lnTo>
              </a:path>
            </a:pathLst>
          </a:custGeom>
          <a:ln w="9144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2538373" y="2824530"/>
            <a:ext cx="474980" cy="354330"/>
          </a:xfrm>
          <a:custGeom>
            <a:avLst/>
            <a:gdLst/>
            <a:ahLst/>
            <a:cxnLst/>
            <a:rect l="l" t="t" r="r" b="b"/>
            <a:pathLst>
              <a:path w="474979" h="354330">
                <a:moveTo>
                  <a:pt x="0" y="0"/>
                </a:moveTo>
                <a:lnTo>
                  <a:pt x="474459" y="354266"/>
                </a:lnTo>
              </a:path>
            </a:pathLst>
          </a:custGeom>
          <a:ln w="9144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5736431" y="8763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15070931" y="8763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0" y="0"/>
                </a:moveTo>
                <a:lnTo>
                  <a:pt x="190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5736431" y="109347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15070931" y="109347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0" y="0"/>
                </a:moveTo>
                <a:lnTo>
                  <a:pt x="190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6612731" y="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1905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6612731" y="116205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14385131" y="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1905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14385131" y="116205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 txBox="1"/>
          <p:nvPr/>
        </p:nvSpPr>
        <p:spPr>
          <a:xfrm>
            <a:off x="7335631" y="1363114"/>
            <a:ext cx="118364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b="1" spc="25" dirty="0">
                <a:solidFill>
                  <a:srgbClr val="171514"/>
                </a:solidFill>
                <a:latin typeface="Arial"/>
                <a:cs typeface="Arial"/>
              </a:rPr>
              <a:t>Corriente </a:t>
            </a:r>
            <a:r>
              <a:rPr sz="900" b="1" spc="-10" dirty="0" err="1">
                <a:solidFill>
                  <a:srgbClr val="171514"/>
                </a:solidFill>
                <a:latin typeface="Arial"/>
                <a:cs typeface="Arial"/>
              </a:rPr>
              <a:t>Clase</a:t>
            </a:r>
            <a:r>
              <a:rPr sz="900" b="1" spc="-1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-35" dirty="0">
                <a:solidFill>
                  <a:srgbClr val="171514"/>
                </a:solidFill>
                <a:latin typeface="Arial"/>
                <a:cs typeface="Arial"/>
              </a:rPr>
              <a:t>R</a:t>
            </a:r>
            <a:r>
              <a:rPr lang="es-ES" sz="90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b="1" spc="10" dirty="0" err="1">
                <a:solidFill>
                  <a:srgbClr val="171514"/>
                </a:solidFill>
                <a:latin typeface="Arial"/>
                <a:cs typeface="Arial"/>
              </a:rPr>
              <a:t>fusibles</a:t>
            </a:r>
            <a:r>
              <a:rPr sz="9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30" dirty="0" err="1">
                <a:solidFill>
                  <a:srgbClr val="171514"/>
                </a:solidFill>
                <a:latin typeface="Arial"/>
                <a:cs typeface="Arial"/>
              </a:rPr>
              <a:t>limitadores</a:t>
            </a:r>
            <a:r>
              <a:rPr lang="es-ES"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00" dirty="0">
              <a:latin typeface="Microsoft Sans Serif"/>
              <a:cs typeface="Microsoft Sans Serif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9531410" y="1591716"/>
            <a:ext cx="575945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siguiente</a:t>
            </a:r>
            <a:r>
              <a:rPr lang="es-ES"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ilustración</a:t>
            </a:r>
            <a:r>
              <a:rPr lang="es-ES"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muestra</a:t>
            </a:r>
            <a:r>
              <a:rPr lang="es-ES"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portafusibles</a:t>
            </a:r>
            <a:r>
              <a:rPr lang="es-ES"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tipo</a:t>
            </a:r>
            <a:r>
              <a:rPr lang="es-ES"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Clase</a:t>
            </a:r>
            <a:r>
              <a:rPr lang="es-ES"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R</a:t>
            </a:r>
            <a:r>
              <a:rPr lang="es-ES"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cuentan</a:t>
            </a:r>
            <a:r>
              <a:rPr lang="es-ES"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lang="es-ES"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clips</a:t>
            </a:r>
            <a:r>
              <a:rPr lang="es-ES"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rechazo</a:t>
            </a:r>
            <a:r>
              <a:rPr lang="es-ES"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lang="es-ES"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clavijas</a:t>
            </a:r>
            <a:r>
              <a:rPr lang="es-ES"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q</a:t>
            </a:r>
            <a:endParaRPr sz="900" dirty="0">
              <a:latin typeface="Microsoft Sans Serif"/>
              <a:cs typeface="Microsoft Sans Serif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9531411" y="1728875"/>
            <a:ext cx="3611879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fusibles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instalar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Esto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evita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instalación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menor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clasificación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interrupción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como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Clase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H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K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00" dirty="0">
              <a:latin typeface="Microsoft Sans Serif"/>
              <a:cs typeface="Microsoft Sans Serif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10087905" y="2613730"/>
            <a:ext cx="413384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Ranura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9531461" y="3106991"/>
            <a:ext cx="75438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Clip</a:t>
            </a:r>
            <a:r>
              <a:rPr sz="80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rechazo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13013445" y="3144575"/>
            <a:ext cx="346710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Muesca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12969311" y="3593186"/>
            <a:ext cx="199390" cy="897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Alfiler</a:t>
            </a:r>
            <a:endParaRPr sz="500">
              <a:latin typeface="Microsoft Sans Serif"/>
              <a:cs typeface="Microsoft Sans Serif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10602491" y="4036680"/>
            <a:ext cx="685165" cy="323850"/>
          </a:xfrm>
          <a:prstGeom prst="rect">
            <a:avLst/>
          </a:prstGeom>
        </p:spPr>
        <p:txBody>
          <a:bodyPr vert="horz" wrap="square" lIns="0" tIns="34925" rIns="0" bIns="0" rtlCol="0">
            <a:spAutoFit/>
          </a:bodyPr>
          <a:lstStyle/>
          <a:p>
            <a:pPr marL="12700">
              <a:spcBef>
                <a:spcPts val="275"/>
              </a:spcBef>
            </a:pP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Tipo</a:t>
            </a:r>
            <a:r>
              <a:rPr sz="80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férula</a:t>
            </a:r>
            <a:endParaRPr sz="800" dirty="0">
              <a:latin typeface="Microsoft Sans Serif"/>
              <a:cs typeface="Microsoft Sans Serif"/>
            </a:endParaRPr>
          </a:p>
          <a:p>
            <a:pPr marL="64135">
              <a:spcBef>
                <a:spcPts val="190"/>
              </a:spcBef>
            </a:pP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(60</a:t>
            </a:r>
            <a:r>
              <a:rPr sz="8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8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máx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)</a:t>
            </a:r>
            <a:endParaRPr sz="850" dirty="0">
              <a:latin typeface="Microsoft Sans Serif"/>
              <a:cs typeface="Microsoft Sans Serif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12697979" y="4049778"/>
            <a:ext cx="653415" cy="313690"/>
          </a:xfrm>
          <a:prstGeom prst="rect">
            <a:avLst/>
          </a:prstGeom>
        </p:spPr>
        <p:txBody>
          <a:bodyPr vert="horz" wrap="square" lIns="0" tIns="22225" rIns="0" bIns="0" rtlCol="0">
            <a:spAutoFit/>
          </a:bodyPr>
          <a:lstStyle/>
          <a:p>
            <a:pPr marL="27305">
              <a:spcBef>
                <a:spcPts val="175"/>
              </a:spcBef>
            </a:pP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Tipo</a:t>
            </a:r>
            <a:r>
              <a:rPr sz="80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hoja</a:t>
            </a:r>
            <a:endParaRPr sz="800">
              <a:latin typeface="Microsoft Sans Serif"/>
              <a:cs typeface="Microsoft Sans Serif"/>
            </a:endParaRPr>
          </a:p>
          <a:p>
            <a:pPr marL="12700">
              <a:spcBef>
                <a:spcPts val="90"/>
              </a:spcBef>
            </a:pP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(61</a:t>
            </a:r>
            <a:r>
              <a:rPr sz="95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-</a:t>
            </a:r>
            <a:r>
              <a:rPr sz="9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600</a:t>
            </a:r>
            <a:r>
              <a:rPr sz="9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A)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7335632" y="4601616"/>
            <a:ext cx="66484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b="1" dirty="0">
                <a:solidFill>
                  <a:srgbClr val="171514"/>
                </a:solidFill>
                <a:latin typeface="Arial"/>
                <a:cs typeface="Arial"/>
              </a:rPr>
              <a:t>Revisión</a:t>
            </a:r>
            <a:r>
              <a:rPr sz="1000" b="1" spc="-7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00" b="1" spc="15" dirty="0">
                <a:solidFill>
                  <a:srgbClr val="171514"/>
                </a:solidFill>
                <a:latin typeface="Arial"/>
                <a:cs typeface="Arial"/>
              </a:rPr>
              <a:t>2</a:t>
            </a:r>
            <a:endParaRPr sz="1000"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9528651" y="4635500"/>
            <a:ext cx="4310380" cy="3613682"/>
          </a:xfrm>
          <a:prstGeom prst="rect">
            <a:avLst/>
          </a:prstGeom>
          <a:solidFill>
            <a:srgbClr val="D1D3D4"/>
          </a:solidFill>
        </p:spPr>
        <p:txBody>
          <a:bodyPr vert="horz" wrap="square" lIns="0" tIns="635" rIns="0" bIns="0" rtlCol="0">
            <a:spAutoFit/>
          </a:bodyPr>
          <a:lstStyle/>
          <a:p>
            <a:pPr>
              <a:spcBef>
                <a:spcPts val="5"/>
              </a:spcBef>
            </a:pPr>
            <a:endParaRPr sz="1100" dirty="0">
              <a:latin typeface="Times New Roman"/>
              <a:cs typeface="Times New Roman"/>
            </a:endParaRPr>
          </a:p>
          <a:p>
            <a:pPr marL="168910"/>
            <a:r>
              <a:rPr lang="es-ES"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lang="es-ES"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fusibles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tienen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característica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tiempo-corriente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000" dirty="0">
              <a:latin typeface="Microsoft Sans Serif"/>
              <a:cs typeface="Microsoft Sans Serif"/>
            </a:endParaRPr>
          </a:p>
          <a:p>
            <a:pPr marL="411480" marR="185420" indent="-306070">
              <a:lnSpc>
                <a:spcPct val="131200"/>
              </a:lnSpc>
              <a:spcBef>
                <a:spcPts val="1035"/>
              </a:spcBef>
              <a:tabLst>
                <a:tab pos="411480" algn="l"/>
                <a:tab pos="861694" algn="l"/>
              </a:tabLst>
            </a:pPr>
            <a:r>
              <a:rPr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2</a:t>
            </a:r>
            <a:r>
              <a:rPr lang="es-ES"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	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</a:t>
            </a:r>
            <a:r>
              <a:rPr lang="es-ES"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normalmente</a:t>
            </a:r>
            <a:r>
              <a:rPr lang="es-ES"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puede</a:t>
            </a:r>
            <a:r>
              <a:rPr lang="es-ES"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interrumpir</a:t>
            </a:r>
            <a:r>
              <a:rPr lang="es-ES"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lang="es-ES"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cortocircuito</a:t>
            </a:r>
            <a:r>
              <a:rPr lang="es-ES"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menos</a:t>
            </a:r>
            <a:r>
              <a:rPr lang="es-ES"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-18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u="sng" spc="20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lang="es-ES"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ciclo</a:t>
            </a:r>
            <a:r>
              <a:rPr lang="es-ES"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750" dirty="0">
              <a:latin typeface="Microsoft Sans Serif"/>
              <a:cs typeface="Microsoft Sans Serif"/>
            </a:endParaRPr>
          </a:p>
          <a:p>
            <a:pPr>
              <a:spcBef>
                <a:spcPts val="30"/>
              </a:spcBef>
            </a:pPr>
            <a:endParaRPr sz="1100" dirty="0">
              <a:latin typeface="Microsoft Sans Serif"/>
              <a:cs typeface="Microsoft Sans Serif"/>
            </a:endParaRPr>
          </a:p>
          <a:p>
            <a:pPr marL="411480" marR="514350" indent="-306070">
              <a:lnSpc>
                <a:spcPct val="117400"/>
              </a:lnSpc>
              <a:tabLst>
                <a:tab pos="411480" algn="l"/>
                <a:tab pos="3755390" algn="l"/>
              </a:tabLst>
            </a:pPr>
            <a:r>
              <a:rPr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3</a:t>
            </a:r>
            <a:r>
              <a:rPr lang="es-ES"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	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fusibles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sin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retardo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ofrecen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excelente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circuito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u="sng" spc="25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 	</a:t>
            </a:r>
            <a:r>
              <a:rPr lang="es-ES"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95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proteccion</a:t>
            </a:r>
            <a:r>
              <a:rPr lang="es-ES"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50" dirty="0">
              <a:latin typeface="Microsoft Sans Serif"/>
              <a:cs typeface="Microsoft Sans Serif"/>
            </a:endParaRPr>
          </a:p>
          <a:p>
            <a:pPr>
              <a:spcBef>
                <a:spcPts val="20"/>
              </a:spcBef>
            </a:pPr>
            <a:endParaRPr sz="1300" dirty="0">
              <a:latin typeface="Microsoft Sans Serif"/>
              <a:cs typeface="Microsoft Sans Serif"/>
            </a:endParaRPr>
          </a:p>
          <a:p>
            <a:pPr marL="105410">
              <a:tabLst>
                <a:tab pos="411480" algn="l"/>
                <a:tab pos="664845" algn="l"/>
                <a:tab pos="1118235" algn="l"/>
              </a:tabLst>
            </a:pPr>
            <a:r>
              <a:rPr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4</a:t>
            </a:r>
            <a:r>
              <a:rPr lang="es-ES"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	</a:t>
            </a:r>
            <a:r>
              <a:rPr sz="1200" u="sng" spc="-5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 	</a:t>
            </a:r>
            <a:r>
              <a:rPr lang="es-ES"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-</a:t>
            </a:r>
            <a:r>
              <a:rPr lang="es-ES"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u="sng" spc="-10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fusibles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proporcionan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sobrecarga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cortocircuito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00" dirty="0">
              <a:latin typeface="Microsoft Sans Serif"/>
              <a:cs typeface="Microsoft Sans Serif"/>
            </a:endParaRPr>
          </a:p>
          <a:p>
            <a:pPr marL="411480">
              <a:spcBef>
                <a:spcPts val="300"/>
              </a:spcBef>
            </a:pPr>
            <a:r>
              <a:rPr sz="90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proteccion</a:t>
            </a:r>
            <a:r>
              <a:rPr lang="es-ES"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00" dirty="0">
              <a:latin typeface="Microsoft Sans Serif"/>
              <a:cs typeface="Microsoft Sans Serif"/>
            </a:endParaRPr>
          </a:p>
          <a:p>
            <a:pPr>
              <a:spcBef>
                <a:spcPts val="20"/>
              </a:spcBef>
            </a:pPr>
            <a:endParaRPr sz="1000" dirty="0">
              <a:latin typeface="Microsoft Sans Serif"/>
              <a:cs typeface="Microsoft Sans Serif"/>
            </a:endParaRPr>
          </a:p>
          <a:p>
            <a:pPr marL="411480" marR="531495" indent="-306070">
              <a:lnSpc>
                <a:spcPct val="124300"/>
              </a:lnSpc>
              <a:tabLst>
                <a:tab pos="411480" algn="l"/>
                <a:tab pos="2277110" algn="l"/>
              </a:tabLst>
            </a:pPr>
            <a:r>
              <a:rPr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5</a:t>
            </a:r>
            <a:r>
              <a:rPr lang="es-ES"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	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capacidad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transporte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continua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2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conocida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como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su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calificación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u="sng" spc="15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lang="es-ES"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850" dirty="0">
              <a:latin typeface="Microsoft Sans Serif"/>
              <a:cs typeface="Microsoft Sans Serif"/>
            </a:endParaRPr>
          </a:p>
          <a:p>
            <a:pPr>
              <a:spcBef>
                <a:spcPts val="20"/>
              </a:spcBef>
            </a:pPr>
            <a:endParaRPr sz="1050" dirty="0">
              <a:latin typeface="Microsoft Sans Serif"/>
              <a:cs typeface="Microsoft Sans Serif"/>
            </a:endParaRPr>
          </a:p>
          <a:p>
            <a:pPr marL="411480" marR="468630" indent="-306070">
              <a:lnSpc>
                <a:spcPct val="120800"/>
              </a:lnSpc>
              <a:tabLst>
                <a:tab pos="411480" algn="l"/>
                <a:tab pos="2494280" algn="l"/>
                <a:tab pos="3442970" algn="l"/>
              </a:tabLst>
            </a:pPr>
            <a:r>
              <a:rPr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6</a:t>
            </a:r>
            <a:r>
              <a:rPr lang="es-ES"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	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clasificación</a:t>
            </a:r>
            <a:r>
              <a:rPr lang="es-ES"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voltaje</a:t>
            </a:r>
            <a:r>
              <a:rPr lang="es-ES"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</a:t>
            </a:r>
            <a:r>
              <a:rPr lang="es-ES"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puede</a:t>
            </a:r>
            <a:r>
              <a:rPr lang="es-ES"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ser</a:t>
            </a:r>
            <a:r>
              <a:rPr lang="es-ES"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u="sng" spc="15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 	</a:t>
            </a:r>
            <a:r>
              <a:rPr lang="es-ES"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tensión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circuito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pero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nunca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u="sng" spc="25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lang="es-ES"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endParaRPr sz="900" dirty="0">
              <a:latin typeface="Microsoft Sans Serif"/>
              <a:cs typeface="Microsoft Sans Serif"/>
            </a:endParaRPr>
          </a:p>
          <a:p>
            <a:pPr>
              <a:spcBef>
                <a:spcPts val="10"/>
              </a:spcBef>
            </a:pPr>
            <a:endParaRPr sz="1050" dirty="0">
              <a:latin typeface="Microsoft Sans Serif"/>
              <a:cs typeface="Microsoft Sans Serif"/>
            </a:endParaRPr>
          </a:p>
          <a:p>
            <a:pPr marL="411480" marR="418465" indent="-306070">
              <a:lnSpc>
                <a:spcPct val="120800"/>
              </a:lnSpc>
              <a:spcBef>
                <a:spcPts val="5"/>
              </a:spcBef>
              <a:tabLst>
                <a:tab pos="411480" algn="l"/>
                <a:tab pos="3853179" algn="l"/>
              </a:tabLst>
            </a:pPr>
            <a:r>
              <a:rPr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7</a:t>
            </a:r>
            <a:r>
              <a:rPr lang="es-ES"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	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clasificación</a:t>
            </a:r>
            <a:r>
              <a:rPr lang="es-ES"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interrupción</a:t>
            </a:r>
            <a:r>
              <a:rPr lang="es-ES"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</a:t>
            </a:r>
            <a:r>
              <a:rPr lang="es-ES"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Clase</a:t>
            </a:r>
            <a:r>
              <a:rPr lang="es-ES"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R</a:t>
            </a:r>
            <a:r>
              <a:rPr lang="es-ES"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lang="es-ES"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u="sng" spc="15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 	</a:t>
            </a:r>
            <a:r>
              <a:rPr lang="es-ES"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90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amperios</a:t>
            </a:r>
            <a:r>
              <a:rPr lang="es-ES"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00" dirty="0">
              <a:latin typeface="Microsoft Sans Serif"/>
              <a:cs typeface="Microsoft Sans Serif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13663213" y="10349634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23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348508" y="7312673"/>
            <a:ext cx="1367155" cy="2209800"/>
            <a:chOff x="3612076" y="7312673"/>
            <a:chExt cx="1367155" cy="2209800"/>
          </a:xfrm>
        </p:grpSpPr>
        <p:sp>
          <p:nvSpPr>
            <p:cNvPr id="3" name="object 3"/>
            <p:cNvSpPr/>
            <p:nvPr/>
          </p:nvSpPr>
          <p:spPr>
            <a:xfrm>
              <a:off x="4467644" y="8902090"/>
              <a:ext cx="50800" cy="102235"/>
            </a:xfrm>
            <a:custGeom>
              <a:avLst/>
              <a:gdLst/>
              <a:ahLst/>
              <a:cxnLst/>
              <a:rect l="l" t="t" r="r" b="b"/>
              <a:pathLst>
                <a:path w="50800" h="102234">
                  <a:moveTo>
                    <a:pt x="31953" y="67665"/>
                  </a:moveTo>
                  <a:lnTo>
                    <a:pt x="31953" y="44284"/>
                  </a:lnTo>
                </a:path>
                <a:path w="50800" h="102234">
                  <a:moveTo>
                    <a:pt x="31953" y="34823"/>
                  </a:moveTo>
                  <a:lnTo>
                    <a:pt x="31953" y="31711"/>
                  </a:lnTo>
                  <a:lnTo>
                    <a:pt x="30568" y="28600"/>
                  </a:lnTo>
                  <a:lnTo>
                    <a:pt x="28473" y="26377"/>
                  </a:lnTo>
                </a:path>
                <a:path w="50800" h="102234">
                  <a:moveTo>
                    <a:pt x="14147" y="0"/>
                  </a:moveTo>
                  <a:lnTo>
                    <a:pt x="9804" y="1168"/>
                  </a:lnTo>
                  <a:lnTo>
                    <a:pt x="6146" y="3975"/>
                  </a:lnTo>
                  <a:lnTo>
                    <a:pt x="3644" y="7962"/>
                  </a:lnTo>
                </a:path>
                <a:path w="50800" h="102234">
                  <a:moveTo>
                    <a:pt x="0" y="64566"/>
                  </a:moveTo>
                  <a:lnTo>
                    <a:pt x="1020" y="73093"/>
                  </a:lnTo>
                  <a:lnTo>
                    <a:pt x="3887" y="81248"/>
                  </a:lnTo>
                  <a:lnTo>
                    <a:pt x="8309" y="88612"/>
                  </a:lnTo>
                  <a:lnTo>
                    <a:pt x="13995" y="94767"/>
                  </a:lnTo>
                </a:path>
                <a:path w="50800" h="102234">
                  <a:moveTo>
                    <a:pt x="0" y="21958"/>
                  </a:moveTo>
                  <a:lnTo>
                    <a:pt x="0" y="64566"/>
                  </a:lnTo>
                </a:path>
                <a:path w="50800" h="102234">
                  <a:moveTo>
                    <a:pt x="16471" y="67475"/>
                  </a:moveTo>
                  <a:lnTo>
                    <a:pt x="16471" y="72402"/>
                  </a:lnTo>
                  <a:lnTo>
                    <a:pt x="19938" y="77419"/>
                  </a:lnTo>
                  <a:lnTo>
                    <a:pt x="24218" y="78663"/>
                  </a:lnTo>
                  <a:lnTo>
                    <a:pt x="26123" y="79248"/>
                  </a:lnTo>
                  <a:lnTo>
                    <a:pt x="27863" y="78955"/>
                  </a:lnTo>
                  <a:lnTo>
                    <a:pt x="29222" y="78041"/>
                  </a:lnTo>
                </a:path>
                <a:path w="50800" h="102234">
                  <a:moveTo>
                    <a:pt x="16471" y="30264"/>
                  </a:moveTo>
                  <a:lnTo>
                    <a:pt x="16471" y="67475"/>
                  </a:lnTo>
                </a:path>
                <a:path w="50800" h="102234">
                  <a:moveTo>
                    <a:pt x="21462" y="23406"/>
                  </a:moveTo>
                  <a:lnTo>
                    <a:pt x="18554" y="23837"/>
                  </a:lnTo>
                  <a:lnTo>
                    <a:pt x="16471" y="26466"/>
                  </a:lnTo>
                  <a:lnTo>
                    <a:pt x="16471" y="30264"/>
                  </a:lnTo>
                </a:path>
                <a:path w="50800" h="102234">
                  <a:moveTo>
                    <a:pt x="50380" y="36842"/>
                  </a:moveTo>
                  <a:lnTo>
                    <a:pt x="48401" y="24952"/>
                  </a:lnTo>
                  <a:lnTo>
                    <a:pt x="43002" y="14123"/>
                  </a:lnTo>
                  <a:lnTo>
                    <a:pt x="34993" y="5526"/>
                  </a:lnTo>
                  <a:lnTo>
                    <a:pt x="25184" y="330"/>
                  </a:lnTo>
                </a:path>
                <a:path w="50800" h="102234">
                  <a:moveTo>
                    <a:pt x="50380" y="79463"/>
                  </a:moveTo>
                  <a:lnTo>
                    <a:pt x="50380" y="36842"/>
                  </a:lnTo>
                </a:path>
                <a:path w="50800" h="102234">
                  <a:moveTo>
                    <a:pt x="34810" y="101739"/>
                  </a:moveTo>
                  <a:lnTo>
                    <a:pt x="41090" y="99268"/>
                  </a:lnTo>
                  <a:lnTo>
                    <a:pt x="46015" y="94530"/>
                  </a:lnTo>
                  <a:lnTo>
                    <a:pt x="49230" y="87829"/>
                  </a:lnTo>
                  <a:lnTo>
                    <a:pt x="50380" y="79463"/>
                  </a:lnTo>
                </a:path>
              </a:pathLst>
            </a:custGeom>
            <a:ln w="401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12076" y="7312673"/>
              <a:ext cx="1367123" cy="2209276"/>
            </a:xfrm>
            <a:prstGeom prst="rect">
              <a:avLst/>
            </a:prstGeom>
          </p:spPr>
        </p:pic>
      </p:grpSp>
      <p:sp>
        <p:nvSpPr>
          <p:cNvPr id="5" name="object 5"/>
          <p:cNvSpPr/>
          <p:nvPr/>
        </p:nvSpPr>
        <p:spPr>
          <a:xfrm>
            <a:off x="5736431" y="8763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5070931" y="8763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0" y="0"/>
                </a:moveTo>
                <a:lnTo>
                  <a:pt x="190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736431" y="109347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5070931" y="109347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0" y="0"/>
                </a:moveTo>
                <a:lnTo>
                  <a:pt x="190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612731" y="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1905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612731" y="116205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4385131" y="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1905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4385131" y="116205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9335610" y="1352550"/>
            <a:ext cx="988060" cy="314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Recintos</a:t>
            </a:r>
            <a:endParaRPr sz="190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335611" y="2754630"/>
            <a:ext cx="4234815" cy="353282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4300"/>
              </a:lnSpc>
              <a:spcBef>
                <a:spcPts val="100"/>
              </a:spcBef>
            </a:pPr>
            <a:r>
              <a:rPr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propósitos</a:t>
            </a:r>
            <a:r>
              <a:rPr lang="es-ES"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este</a:t>
            </a:r>
            <a:r>
              <a:rPr lang="es-ES"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curso</a:t>
            </a:r>
            <a:r>
              <a:rPr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recinto</a:t>
            </a:r>
            <a:r>
              <a:rPr lang="es-ES"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lang="es-ES"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caso</a:t>
            </a:r>
            <a:r>
              <a:rPr lang="es-ES"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alberga</a:t>
            </a:r>
            <a:r>
              <a:rPr lang="es-ES"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componentes</a:t>
            </a:r>
            <a:r>
              <a:rPr lang="es-ES"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dispositivo</a:t>
            </a:r>
            <a:r>
              <a:rPr lang="es-ES"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eléctrico</a:t>
            </a:r>
            <a:r>
              <a:rPr lang="es-ES"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función</a:t>
            </a:r>
            <a:r>
              <a:rPr lang="es-ES"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-26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caja</a:t>
            </a:r>
            <a:r>
              <a:rPr lang="es-ES"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lang="es-ES"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evitar</a:t>
            </a:r>
            <a:r>
              <a:rPr lang="es-ES"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alguien</a:t>
            </a:r>
            <a:r>
              <a:rPr lang="es-ES"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toque</a:t>
            </a:r>
            <a:r>
              <a:rPr lang="es-ES"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accidentalmente</a:t>
            </a:r>
            <a:r>
              <a:rPr lang="es-ES"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un</a:t>
            </a:r>
            <a:r>
              <a:rPr lang="es-ES"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componente</a:t>
            </a:r>
            <a:r>
              <a:rPr lang="es-ES"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interno</a:t>
            </a:r>
            <a:r>
              <a:rPr lang="es-ES"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puede</a:t>
            </a:r>
            <a:r>
              <a:rPr lang="es-ES"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tener</a:t>
            </a:r>
            <a:r>
              <a:rPr lang="es-ES"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voltaje</a:t>
            </a:r>
            <a:r>
              <a:rPr lang="es-ES"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aplicado</a:t>
            </a:r>
            <a:r>
              <a:rPr lang="es-ES"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proteger</a:t>
            </a:r>
            <a:r>
              <a:rPr lang="es-ES"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componentes</a:t>
            </a:r>
            <a:r>
              <a:rPr lang="es-ES"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internos</a:t>
            </a:r>
            <a:r>
              <a:rPr lang="es-ES"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daños</a:t>
            </a:r>
            <a:r>
              <a:rPr lang="es-ES"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endParaRPr sz="1050" dirty="0">
              <a:latin typeface="Microsoft Sans Serif"/>
              <a:cs typeface="Microsoft Sans Serif"/>
            </a:endParaRPr>
          </a:p>
          <a:p>
            <a:pPr>
              <a:spcBef>
                <a:spcPts val="15"/>
              </a:spcBef>
            </a:pPr>
            <a:endParaRPr sz="1250" dirty="0">
              <a:latin typeface="Microsoft Sans Serif"/>
              <a:cs typeface="Microsoft Sans Serif"/>
            </a:endParaRPr>
          </a:p>
          <a:p>
            <a:pPr marL="12700" marR="165735">
              <a:lnSpc>
                <a:spcPct val="120000"/>
              </a:lnSpc>
            </a:pPr>
            <a:r>
              <a:rPr sz="10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Varios</a:t>
            </a:r>
            <a:r>
              <a:rPr lang="es-ES"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estándares</a:t>
            </a:r>
            <a:r>
              <a:rPr lang="es-ES"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describen</a:t>
            </a:r>
            <a:r>
              <a:rPr lang="es-ES"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tipos</a:t>
            </a:r>
            <a:r>
              <a:rPr lang="es-ES"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gabinetes</a:t>
            </a:r>
            <a:r>
              <a:rPr lang="es-ES"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Uno</a:t>
            </a:r>
            <a:r>
              <a:rPr lang="es-ES"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más</a:t>
            </a:r>
            <a:r>
              <a:rPr lang="es-ES"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norma</a:t>
            </a:r>
            <a:r>
              <a:rPr lang="es-ES"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citada</a:t>
            </a:r>
            <a:r>
              <a:rPr lang="es-ES"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lang="es-ES"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frecuencia</a:t>
            </a:r>
            <a:r>
              <a:rPr lang="es-ES"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lang="es-ES"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norma</a:t>
            </a:r>
            <a:r>
              <a:rPr lang="es-ES"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NEMA</a:t>
            </a:r>
            <a:r>
              <a:rPr lang="es-ES"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250</a:t>
            </a:r>
            <a:r>
              <a:rPr lang="es-ES"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10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Además</a:t>
            </a:r>
            <a:r>
              <a:rPr lang="es-ES"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según</a:t>
            </a:r>
            <a:r>
              <a:rPr lang="es-ES"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NEMA</a:t>
            </a:r>
            <a:r>
              <a:rPr lang="es-ES"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estándar</a:t>
            </a:r>
            <a:r>
              <a:rPr lang="es-ES"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250,</a:t>
            </a:r>
            <a:r>
              <a:rPr lang="es-ES"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publicado</a:t>
            </a:r>
            <a:r>
              <a:rPr lang="es-ES"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por</a:t>
            </a:r>
            <a:r>
              <a:rPr lang="es-ES"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National</a:t>
            </a:r>
            <a:r>
              <a:rPr lang="es-ES"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Electrical</a:t>
            </a:r>
            <a:r>
              <a:rPr lang="es-ES"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000" dirty="0">
              <a:latin typeface="Microsoft Sans Serif"/>
              <a:cs typeface="Microsoft Sans Serif"/>
            </a:endParaRPr>
          </a:p>
          <a:p>
            <a:pPr marL="12700" marR="9525">
              <a:lnSpc>
                <a:spcPct val="120000"/>
              </a:lnSpc>
            </a:pP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Manufacturers</a:t>
            </a:r>
            <a:r>
              <a:rPr lang="es-ES"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Association,</a:t>
            </a:r>
            <a:r>
              <a:rPr lang="es-ES"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UL</a:t>
            </a:r>
            <a:r>
              <a:rPr lang="es-ES"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50</a:t>
            </a:r>
            <a:r>
              <a:rPr lang="es-ES"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UL</a:t>
            </a:r>
            <a:r>
              <a:rPr lang="es-ES"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50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publicado</a:t>
            </a:r>
            <a:r>
              <a:rPr lang="es-ES"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por</a:t>
            </a:r>
            <a:r>
              <a:rPr lang="es-ES"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Underwriters</a:t>
            </a:r>
            <a:r>
              <a:rPr lang="es-ES"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Laboratories</a:t>
            </a:r>
            <a:r>
              <a:rPr lang="es-ES"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Inc</a:t>
            </a:r>
            <a:r>
              <a:rPr lang="es-ES"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también</a:t>
            </a:r>
            <a:r>
              <a:rPr lang="es-ES"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son</a:t>
            </a:r>
            <a:r>
              <a:rPr lang="es-ES"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estándares</a:t>
            </a:r>
            <a:r>
              <a:rPr lang="es-ES"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importantes</a:t>
            </a:r>
            <a:r>
              <a:rPr lang="es-ES"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gabinetes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equipos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eléctricos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10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Estas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normas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proporcionan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descripciones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características</a:t>
            </a:r>
            <a:r>
              <a:rPr lang="es-ES"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criterios</a:t>
            </a:r>
            <a:r>
              <a:rPr lang="es-ES"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prueba</a:t>
            </a:r>
            <a:r>
              <a:rPr lang="es-ES"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peligrosos</a:t>
            </a:r>
            <a:r>
              <a:rPr lang="es-ES"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-254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ubicaciones</a:t>
            </a:r>
            <a:r>
              <a:rPr lang="es-ES"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no</a:t>
            </a:r>
            <a:r>
              <a:rPr lang="es-ES"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peligrosas</a:t>
            </a:r>
            <a:r>
              <a:rPr lang="es-ES"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endParaRPr sz="1000" dirty="0">
              <a:latin typeface="Microsoft Sans Serif"/>
              <a:cs typeface="Microsoft Sans Serif"/>
            </a:endParaRPr>
          </a:p>
          <a:p>
            <a:pPr>
              <a:spcBef>
                <a:spcPts val="5"/>
              </a:spcBef>
            </a:pPr>
            <a:endParaRPr sz="1250" dirty="0">
              <a:latin typeface="Microsoft Sans Serif"/>
              <a:cs typeface="Microsoft Sans Serif"/>
            </a:endParaRPr>
          </a:p>
          <a:p>
            <a:pPr marL="12700" marR="45085">
              <a:lnSpc>
                <a:spcPct val="133300"/>
              </a:lnSpc>
            </a:pP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Las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siguientes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descripciones breves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cubren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gabinetes disponibles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seguridad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Siemens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Dentro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industria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común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consulte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números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tipo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gabinete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como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tipos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NEMA,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pero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estos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números</a:t>
            </a:r>
            <a:r>
              <a:rPr lang="es-ES"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tipo</a:t>
            </a:r>
            <a:r>
              <a:rPr lang="es-ES"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también</a:t>
            </a:r>
            <a:r>
              <a:rPr lang="es-ES"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aplican</a:t>
            </a:r>
            <a:r>
              <a:rPr lang="es-ES"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UL</a:t>
            </a:r>
            <a:r>
              <a:rPr lang="es-ES"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50</a:t>
            </a:r>
            <a:r>
              <a:rPr lang="es-ES"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UL</a:t>
            </a:r>
            <a:r>
              <a:rPr lang="es-ES"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50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lang="es-ES"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00" dirty="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139781" y="6422392"/>
            <a:ext cx="1160780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b="1" spc="5" dirty="0">
                <a:solidFill>
                  <a:srgbClr val="171514"/>
                </a:solidFill>
                <a:latin typeface="Arial"/>
                <a:cs typeface="Arial"/>
              </a:rPr>
              <a:t>Recintos</a:t>
            </a:r>
            <a:r>
              <a:rPr sz="1150" b="1" spc="-5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150" b="1" spc="5" dirty="0" err="1">
                <a:solidFill>
                  <a:srgbClr val="171514"/>
                </a:solidFill>
                <a:latin typeface="Arial"/>
                <a:cs typeface="Arial"/>
              </a:rPr>
              <a:t>Tipo</a:t>
            </a:r>
            <a:r>
              <a:rPr sz="1150" b="1" spc="-5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150" b="1" dirty="0">
                <a:solidFill>
                  <a:srgbClr val="171514"/>
                </a:solidFill>
                <a:latin typeface="Arial"/>
                <a:cs typeface="Arial"/>
              </a:rPr>
              <a:t>1</a:t>
            </a:r>
            <a:r>
              <a:rPr lang="es-ES" sz="11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150" dirty="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335611" y="6408422"/>
            <a:ext cx="411797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b="1" spc="-5" dirty="0">
                <a:solidFill>
                  <a:srgbClr val="171514"/>
                </a:solidFill>
                <a:latin typeface="Arial"/>
                <a:cs typeface="Arial"/>
              </a:rPr>
              <a:t>Cajas </a:t>
            </a:r>
            <a:r>
              <a:rPr sz="900" b="1" spc="35" dirty="0" err="1">
                <a:solidFill>
                  <a:srgbClr val="171514"/>
                </a:solidFill>
                <a:latin typeface="Arial"/>
                <a:cs typeface="Arial"/>
              </a:rPr>
              <a:t>tipo</a:t>
            </a:r>
            <a:r>
              <a:rPr sz="900" b="1" spc="3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25" dirty="0">
                <a:solidFill>
                  <a:srgbClr val="171514"/>
                </a:solidFill>
                <a:latin typeface="Arial"/>
                <a:cs typeface="Arial"/>
              </a:rPr>
              <a:t>1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están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destinados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uso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interiores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principalmente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proporcionan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contra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cantidades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limitadas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suciedad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cae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contacto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equipo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incluido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lugares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donde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no</a:t>
            </a:r>
            <a:r>
              <a:rPr lang="es-ES"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existen</a:t>
            </a:r>
            <a:r>
              <a:rPr lang="es-ES"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condiciones</a:t>
            </a:r>
            <a:r>
              <a:rPr lang="es-ES"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servicio</a:t>
            </a:r>
            <a:r>
              <a:rPr lang="es-ES"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inusuales</a:t>
            </a:r>
            <a:r>
              <a:rPr lang="es-ES"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00" dirty="0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588438" y="9554290"/>
            <a:ext cx="559435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Caja</a:t>
            </a:r>
            <a:r>
              <a:rPr sz="8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tipo</a:t>
            </a:r>
            <a:r>
              <a:rPr sz="8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1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139782" y="10349634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24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528652" y="2267356"/>
            <a:ext cx="1565275" cy="2553970"/>
            <a:chOff x="3792220" y="2267356"/>
            <a:chExt cx="1565275" cy="2553970"/>
          </a:xfrm>
        </p:grpSpPr>
        <p:sp>
          <p:nvSpPr>
            <p:cNvPr id="3" name="object 3"/>
            <p:cNvSpPr/>
            <p:nvPr/>
          </p:nvSpPr>
          <p:spPr>
            <a:xfrm>
              <a:off x="4774704" y="4115282"/>
              <a:ext cx="57785" cy="116205"/>
            </a:xfrm>
            <a:custGeom>
              <a:avLst/>
              <a:gdLst/>
              <a:ahLst/>
              <a:cxnLst/>
              <a:rect l="l" t="t" r="r" b="b"/>
              <a:pathLst>
                <a:path w="57785" h="116204">
                  <a:moveTo>
                    <a:pt x="36385" y="77038"/>
                  </a:moveTo>
                  <a:lnTo>
                    <a:pt x="36385" y="50406"/>
                  </a:lnTo>
                </a:path>
                <a:path w="57785" h="116204">
                  <a:moveTo>
                    <a:pt x="36385" y="39662"/>
                  </a:moveTo>
                  <a:lnTo>
                    <a:pt x="36385" y="36118"/>
                  </a:lnTo>
                  <a:lnTo>
                    <a:pt x="34823" y="32524"/>
                  </a:lnTo>
                  <a:lnTo>
                    <a:pt x="32435" y="29997"/>
                  </a:lnTo>
                </a:path>
                <a:path w="57785" h="116204">
                  <a:moveTo>
                    <a:pt x="16116" y="0"/>
                  </a:moveTo>
                  <a:lnTo>
                    <a:pt x="11163" y="1320"/>
                  </a:lnTo>
                  <a:lnTo>
                    <a:pt x="6985" y="4483"/>
                  </a:lnTo>
                  <a:lnTo>
                    <a:pt x="4165" y="9067"/>
                  </a:lnTo>
                </a:path>
                <a:path w="57785" h="116204">
                  <a:moveTo>
                    <a:pt x="0" y="73545"/>
                  </a:moveTo>
                  <a:lnTo>
                    <a:pt x="1161" y="83235"/>
                  </a:lnTo>
                  <a:lnTo>
                    <a:pt x="4427" y="92514"/>
                  </a:lnTo>
                  <a:lnTo>
                    <a:pt x="9467" y="100900"/>
                  </a:lnTo>
                  <a:lnTo>
                    <a:pt x="15951" y="107911"/>
                  </a:lnTo>
                </a:path>
                <a:path w="57785" h="116204">
                  <a:moveTo>
                    <a:pt x="0" y="25006"/>
                  </a:moveTo>
                  <a:lnTo>
                    <a:pt x="0" y="73545"/>
                  </a:lnTo>
                </a:path>
                <a:path w="57785" h="116204">
                  <a:moveTo>
                    <a:pt x="18757" y="76809"/>
                  </a:moveTo>
                  <a:lnTo>
                    <a:pt x="18757" y="82435"/>
                  </a:lnTo>
                  <a:lnTo>
                    <a:pt x="22720" y="88150"/>
                  </a:lnTo>
                  <a:lnTo>
                    <a:pt x="27571" y="89573"/>
                  </a:lnTo>
                  <a:lnTo>
                    <a:pt x="29743" y="90208"/>
                  </a:lnTo>
                  <a:lnTo>
                    <a:pt x="31724" y="89903"/>
                  </a:lnTo>
                  <a:lnTo>
                    <a:pt x="33261" y="88874"/>
                  </a:lnTo>
                </a:path>
                <a:path w="57785" h="116204">
                  <a:moveTo>
                    <a:pt x="18757" y="34455"/>
                  </a:moveTo>
                  <a:lnTo>
                    <a:pt x="18757" y="76809"/>
                  </a:lnTo>
                </a:path>
                <a:path w="57785" h="116204">
                  <a:moveTo>
                    <a:pt x="24434" y="26619"/>
                  </a:moveTo>
                  <a:lnTo>
                    <a:pt x="21132" y="27114"/>
                  </a:lnTo>
                  <a:lnTo>
                    <a:pt x="18757" y="30124"/>
                  </a:lnTo>
                  <a:lnTo>
                    <a:pt x="18757" y="34455"/>
                  </a:lnTo>
                </a:path>
                <a:path w="57785" h="116204">
                  <a:moveTo>
                    <a:pt x="57365" y="41948"/>
                  </a:moveTo>
                  <a:lnTo>
                    <a:pt x="55112" y="28400"/>
                  </a:lnTo>
                  <a:lnTo>
                    <a:pt x="48966" y="16063"/>
                  </a:lnTo>
                  <a:lnTo>
                    <a:pt x="39851" y="6277"/>
                  </a:lnTo>
                  <a:lnTo>
                    <a:pt x="28689" y="380"/>
                  </a:lnTo>
                </a:path>
                <a:path w="57785" h="116204">
                  <a:moveTo>
                    <a:pt x="57365" y="90500"/>
                  </a:moveTo>
                  <a:lnTo>
                    <a:pt x="57365" y="41948"/>
                  </a:lnTo>
                </a:path>
                <a:path w="57785" h="116204">
                  <a:moveTo>
                    <a:pt x="39636" y="115862"/>
                  </a:moveTo>
                  <a:lnTo>
                    <a:pt x="46794" y="113036"/>
                  </a:lnTo>
                  <a:lnTo>
                    <a:pt x="52401" y="107643"/>
                  </a:lnTo>
                  <a:lnTo>
                    <a:pt x="56058" y="100019"/>
                  </a:lnTo>
                  <a:lnTo>
                    <a:pt x="57365" y="9050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792220" y="2267356"/>
              <a:ext cx="1565059" cy="2536761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3802773" y="2383637"/>
              <a:ext cx="1057910" cy="2429510"/>
            </a:xfrm>
            <a:custGeom>
              <a:avLst/>
              <a:gdLst/>
              <a:ahLst/>
              <a:cxnLst/>
              <a:rect l="l" t="t" r="r" b="b"/>
              <a:pathLst>
                <a:path w="1057910" h="2429510">
                  <a:moveTo>
                    <a:pt x="64541" y="2008924"/>
                  </a:moveTo>
                  <a:lnTo>
                    <a:pt x="0" y="0"/>
                  </a:lnTo>
                </a:path>
                <a:path w="1057910" h="2429510">
                  <a:moveTo>
                    <a:pt x="76123" y="2027135"/>
                  </a:moveTo>
                  <a:lnTo>
                    <a:pt x="68173" y="2024126"/>
                  </a:lnTo>
                  <a:lnTo>
                    <a:pt x="64541" y="2022157"/>
                  </a:lnTo>
                  <a:lnTo>
                    <a:pt x="64541" y="2008924"/>
                  </a:lnTo>
                </a:path>
                <a:path w="1057910" h="2429510">
                  <a:moveTo>
                    <a:pt x="1057427" y="2429243"/>
                  </a:moveTo>
                  <a:lnTo>
                    <a:pt x="76123" y="2027135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857915" y="4529277"/>
              <a:ext cx="128676" cy="291884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3814216" y="2303500"/>
              <a:ext cx="1152525" cy="2228215"/>
            </a:xfrm>
            <a:custGeom>
              <a:avLst/>
              <a:gdLst/>
              <a:ahLst/>
              <a:cxnLst/>
              <a:rect l="l" t="t" r="r" b="b"/>
              <a:pathLst>
                <a:path w="1152525" h="2228215">
                  <a:moveTo>
                    <a:pt x="1147318" y="1372539"/>
                  </a:moveTo>
                  <a:lnTo>
                    <a:pt x="1152372" y="2228062"/>
                  </a:lnTo>
                </a:path>
                <a:path w="1152525" h="2228215">
                  <a:moveTo>
                    <a:pt x="1067447" y="162204"/>
                  </a:moveTo>
                  <a:lnTo>
                    <a:pt x="1128179" y="170599"/>
                  </a:lnTo>
                </a:path>
                <a:path w="1152525" h="2228215">
                  <a:moveTo>
                    <a:pt x="1055776" y="139077"/>
                  </a:moveTo>
                  <a:lnTo>
                    <a:pt x="0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037747" y="4114818"/>
              <a:ext cx="160350" cy="17171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401985" y="2315984"/>
              <a:ext cx="342417" cy="63842"/>
            </a:xfrm>
            <a:prstGeom prst="rect">
              <a:avLst/>
            </a:prstGeom>
          </p:spPr>
        </p:pic>
      </p:grpSp>
      <p:sp>
        <p:nvSpPr>
          <p:cNvPr id="10" name="object 10"/>
          <p:cNvSpPr/>
          <p:nvPr/>
        </p:nvSpPr>
        <p:spPr>
          <a:xfrm>
            <a:off x="5736431" y="8763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5070931" y="8763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0" y="0"/>
                </a:moveTo>
                <a:lnTo>
                  <a:pt x="190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736431" y="109347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5070931" y="109347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0" y="0"/>
                </a:moveTo>
                <a:lnTo>
                  <a:pt x="190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6612731" y="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1905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6612731" y="116205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4385131" y="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1905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4385131" y="116205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7320121" y="1377084"/>
            <a:ext cx="1346835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b="1" spc="25" dirty="0">
                <a:solidFill>
                  <a:srgbClr val="171514"/>
                </a:solidFill>
                <a:latin typeface="Arial"/>
                <a:cs typeface="Arial"/>
              </a:rPr>
              <a:t>Gabinetes</a:t>
            </a:r>
            <a:r>
              <a:rPr sz="1150" b="1" spc="-6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150" b="1" spc="45" dirty="0" err="1">
                <a:solidFill>
                  <a:srgbClr val="171514"/>
                </a:solidFill>
                <a:latin typeface="Arial"/>
                <a:cs typeface="Arial"/>
              </a:rPr>
              <a:t>tipo</a:t>
            </a:r>
            <a:r>
              <a:rPr sz="1150" b="1" spc="-6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150" b="1" spc="-25" dirty="0">
                <a:solidFill>
                  <a:srgbClr val="171514"/>
                </a:solidFill>
                <a:latin typeface="Arial"/>
                <a:cs typeface="Arial"/>
              </a:rPr>
              <a:t>3R</a:t>
            </a:r>
            <a:r>
              <a:rPr lang="es-ES" sz="11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150" dirty="0">
              <a:latin typeface="Microsoft Sans Serif"/>
              <a:cs typeface="Microsoft Sans Serif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9515951" y="1377084"/>
            <a:ext cx="5522595" cy="557204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 marR="5080">
              <a:lnSpc>
                <a:spcPct val="104299"/>
              </a:lnSpc>
              <a:spcBef>
                <a:spcPts val="40"/>
              </a:spcBef>
            </a:pPr>
            <a:r>
              <a:rPr sz="1150" b="1" spc="25" dirty="0">
                <a:solidFill>
                  <a:srgbClr val="171514"/>
                </a:solidFill>
                <a:latin typeface="Arial"/>
                <a:cs typeface="Arial"/>
              </a:rPr>
              <a:t>Gabinetes </a:t>
            </a:r>
            <a:r>
              <a:rPr sz="1150" b="1" spc="45" dirty="0">
                <a:solidFill>
                  <a:srgbClr val="171514"/>
                </a:solidFill>
                <a:latin typeface="Arial"/>
                <a:cs typeface="Arial"/>
              </a:rPr>
              <a:t>tipo </a:t>
            </a:r>
            <a:r>
              <a:rPr sz="1150" b="1" spc="-30" dirty="0">
                <a:solidFill>
                  <a:srgbClr val="171514"/>
                </a:solidFill>
                <a:latin typeface="Arial"/>
                <a:cs typeface="Arial"/>
              </a:rPr>
              <a:t>3R </a:t>
            </a:r>
            <a:r>
              <a:rPr sz="115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15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están</a:t>
            </a:r>
            <a:r>
              <a:rPr lang="es-ES" sz="11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destinados</a:t>
            </a:r>
            <a:r>
              <a:rPr lang="es-ES" sz="11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11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uso</a:t>
            </a:r>
            <a:r>
              <a:rPr lang="es-ES" sz="11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11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exteriores</a:t>
            </a:r>
            <a:r>
              <a:rPr lang="es-ES" sz="11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principalmente</a:t>
            </a:r>
            <a:r>
              <a:rPr lang="es-ES" sz="11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11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proporcionan</a:t>
            </a:r>
            <a:r>
              <a:rPr lang="es-ES" sz="11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11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grado</a:t>
            </a:r>
            <a:r>
              <a:rPr lang="es-ES" sz="11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1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lang="es-ES" sz="11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contra</a:t>
            </a:r>
            <a:r>
              <a:rPr lang="es-ES" sz="11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11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caída</a:t>
            </a:r>
            <a:r>
              <a:rPr lang="es-ES" sz="11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1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11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lluvia</a:t>
            </a:r>
            <a:r>
              <a:rPr lang="es-ES" sz="11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11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11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aguanieve</a:t>
            </a:r>
            <a:r>
              <a:rPr lang="es-ES" sz="11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11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1150" spc="3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como</a:t>
            </a:r>
            <a:r>
              <a:rPr lang="es-ES" sz="11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polvo</a:t>
            </a:r>
            <a:r>
              <a:rPr sz="11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11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condensación</a:t>
            </a:r>
            <a:r>
              <a:rPr lang="es-ES" sz="11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interna</a:t>
            </a:r>
            <a:r>
              <a:rPr sz="11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11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lang="es-ES" sz="11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hielo</a:t>
            </a:r>
            <a:r>
              <a:rPr lang="es-ES" sz="11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interno</a:t>
            </a:r>
            <a:r>
              <a:rPr lang="es-ES" sz="11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150" dirty="0">
              <a:latin typeface="Microsoft Sans Serif"/>
              <a:cs typeface="Microsoft Sans Serif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9763039" y="4866240"/>
            <a:ext cx="697230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Caja</a:t>
            </a:r>
            <a:r>
              <a:rPr sz="95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tipo</a:t>
            </a:r>
            <a:r>
              <a:rPr sz="95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3R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320120" y="5377724"/>
            <a:ext cx="1611630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b="1" spc="25" dirty="0">
                <a:solidFill>
                  <a:srgbClr val="171514"/>
                </a:solidFill>
                <a:latin typeface="Arial"/>
                <a:cs typeface="Arial"/>
              </a:rPr>
              <a:t>Gabinetes</a:t>
            </a:r>
            <a:r>
              <a:rPr sz="1150" b="1" spc="-4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150" b="1" spc="5" dirty="0">
                <a:solidFill>
                  <a:srgbClr val="171514"/>
                </a:solidFill>
                <a:latin typeface="Arial"/>
                <a:cs typeface="Arial"/>
              </a:rPr>
              <a:t>Tipo</a:t>
            </a:r>
            <a:r>
              <a:rPr sz="1150" b="1" spc="-4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150" b="1" spc="15" dirty="0">
                <a:solidFill>
                  <a:srgbClr val="171514"/>
                </a:solidFill>
                <a:latin typeface="Arial"/>
                <a:cs typeface="Arial"/>
              </a:rPr>
              <a:t>4</a:t>
            </a:r>
            <a:r>
              <a:rPr sz="1150" b="1" spc="-4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150" b="1" spc="10" dirty="0">
                <a:solidFill>
                  <a:srgbClr val="171514"/>
                </a:solidFill>
                <a:latin typeface="Arial"/>
                <a:cs typeface="Arial"/>
              </a:rPr>
              <a:t>y</a:t>
            </a:r>
            <a:r>
              <a:rPr sz="1150" b="1" spc="-4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150" b="1" dirty="0">
                <a:solidFill>
                  <a:srgbClr val="171514"/>
                </a:solidFill>
                <a:latin typeface="Arial"/>
                <a:cs typeface="Arial"/>
              </a:rPr>
              <a:t>4X</a:t>
            </a:r>
            <a:r>
              <a:rPr lang="es-ES" sz="11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150" dirty="0">
              <a:latin typeface="Microsoft Sans Serif"/>
              <a:cs typeface="Microsoft Sans Serif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9515951" y="5365024"/>
            <a:ext cx="426593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b="1" spc="5" dirty="0">
                <a:solidFill>
                  <a:srgbClr val="171514"/>
                </a:solidFill>
                <a:latin typeface="Arial"/>
                <a:cs typeface="Arial"/>
              </a:rPr>
              <a:t>Recintos </a:t>
            </a:r>
            <a:r>
              <a:rPr sz="950" b="1" spc="35" dirty="0" err="1">
                <a:solidFill>
                  <a:srgbClr val="171514"/>
                </a:solidFill>
                <a:latin typeface="Arial"/>
                <a:cs typeface="Arial"/>
              </a:rPr>
              <a:t>tipo</a:t>
            </a:r>
            <a:r>
              <a:rPr sz="950" b="1" spc="3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25" dirty="0">
                <a:solidFill>
                  <a:srgbClr val="171514"/>
                </a:solidFill>
                <a:latin typeface="Arial"/>
                <a:cs typeface="Arial"/>
              </a:rPr>
              <a:t>4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están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destinados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uso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interiores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exteriores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principalmente</a:t>
            </a:r>
            <a:r>
              <a:rPr lang="es-ES"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proporcionar</a:t>
            </a:r>
            <a:r>
              <a:rPr lang="es-ES"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grado</a:t>
            </a:r>
            <a:r>
              <a:rPr lang="es-ES"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lang="es-ES"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contra</a:t>
            </a:r>
            <a:r>
              <a:rPr lang="es-ES"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viento</a:t>
            </a:r>
            <a:r>
              <a:rPr lang="es-ES"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2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polvo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lluvia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salpicaduras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agua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agua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manguera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daños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de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formaciones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hielo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externas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No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están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destinados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proporcionar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contra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condiciones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tales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como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condensación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interna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glaseado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interno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endParaRPr sz="950" dirty="0">
              <a:latin typeface="Microsoft Sans Serif"/>
              <a:cs typeface="Microsoft Sans Serif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9515951" y="6646453"/>
            <a:ext cx="425005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1000" b="1" spc="20" dirty="0">
                <a:solidFill>
                  <a:srgbClr val="171514"/>
                </a:solidFill>
                <a:latin typeface="Arial"/>
                <a:cs typeface="Arial"/>
              </a:rPr>
              <a:t>Gabinetes </a:t>
            </a:r>
            <a:r>
              <a:rPr sz="1000" b="1" spc="35" dirty="0" err="1">
                <a:solidFill>
                  <a:srgbClr val="171514"/>
                </a:solidFill>
                <a:latin typeface="Arial"/>
                <a:cs typeface="Arial"/>
              </a:rPr>
              <a:t>tipo</a:t>
            </a:r>
            <a:r>
              <a:rPr sz="1000" b="1" spc="3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00" b="1" spc="20" dirty="0">
                <a:solidFill>
                  <a:srgbClr val="171514"/>
                </a:solidFill>
                <a:latin typeface="Arial"/>
                <a:cs typeface="Arial"/>
              </a:rPr>
              <a:t>4X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están</a:t>
            </a:r>
            <a:r>
              <a:rPr lang="es-ES"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hechas</a:t>
            </a:r>
            <a:r>
              <a:rPr lang="es-ES"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material</a:t>
            </a:r>
            <a:r>
              <a:rPr lang="es-ES"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como</a:t>
            </a:r>
            <a:r>
              <a:rPr lang="es-ES"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acero</a:t>
            </a:r>
            <a:r>
              <a:rPr lang="es-ES"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acero</a:t>
            </a:r>
            <a:r>
              <a:rPr lang="es-ES"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están</a:t>
            </a:r>
            <a:r>
              <a:rPr lang="es-ES"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destinados</a:t>
            </a:r>
            <a:r>
              <a:rPr lang="es-ES"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principalmente</a:t>
            </a:r>
            <a:r>
              <a:rPr lang="es-ES"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proporcionar</a:t>
            </a:r>
            <a:r>
              <a:rPr lang="es-ES"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alto</a:t>
            </a:r>
            <a:r>
              <a:rPr lang="es-ES"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grado</a:t>
            </a:r>
            <a:r>
              <a:rPr lang="es-ES"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-254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contra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corrosión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polvo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lluvia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agua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salpicada </a:t>
            </a:r>
            <a:r>
              <a:rPr sz="10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agua</a:t>
            </a:r>
            <a:r>
              <a:rPr sz="10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dirigida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por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manguera</a:t>
            </a:r>
            <a:r>
              <a:rPr lang="es-ES"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000" dirty="0">
              <a:latin typeface="Microsoft Sans Serif"/>
              <a:cs typeface="Microsoft Sans Serif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3663213" y="10349634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25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512541" y="2479917"/>
            <a:ext cx="1458564" cy="2518867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144987" y="2479917"/>
            <a:ext cx="1458564" cy="2523909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11850604" y="2483003"/>
            <a:ext cx="1020444" cy="76835"/>
          </a:xfrm>
          <a:custGeom>
            <a:avLst/>
            <a:gdLst/>
            <a:ahLst/>
            <a:cxnLst/>
            <a:rect l="l" t="t" r="r" b="b"/>
            <a:pathLst>
              <a:path w="1020445" h="76835">
                <a:moveTo>
                  <a:pt x="0" y="74904"/>
                </a:moveTo>
                <a:lnTo>
                  <a:pt x="0" y="23812"/>
                </a:lnTo>
                <a:lnTo>
                  <a:pt x="2075" y="14546"/>
                </a:lnTo>
                <a:lnTo>
                  <a:pt x="7734" y="6977"/>
                </a:lnTo>
                <a:lnTo>
                  <a:pt x="16127" y="1872"/>
                </a:lnTo>
                <a:lnTo>
                  <a:pt x="26403" y="0"/>
                </a:lnTo>
                <a:lnTo>
                  <a:pt x="993724" y="0"/>
                </a:lnTo>
                <a:lnTo>
                  <a:pt x="1004002" y="1872"/>
                </a:lnTo>
                <a:lnTo>
                  <a:pt x="1012399" y="6977"/>
                </a:lnTo>
                <a:lnTo>
                  <a:pt x="1018062" y="14546"/>
                </a:lnTo>
                <a:lnTo>
                  <a:pt x="1020140" y="23812"/>
                </a:lnTo>
                <a:lnTo>
                  <a:pt x="1020140" y="76720"/>
                </a:lnTo>
              </a:path>
              <a:path w="1020445" h="76835">
                <a:moveTo>
                  <a:pt x="91694" y="53009"/>
                </a:moveTo>
                <a:lnTo>
                  <a:pt x="89893" y="61040"/>
                </a:lnTo>
                <a:lnTo>
                  <a:pt x="84983" y="67600"/>
                </a:lnTo>
                <a:lnTo>
                  <a:pt x="77704" y="72024"/>
                </a:lnTo>
                <a:lnTo>
                  <a:pt x="68795" y="73647"/>
                </a:lnTo>
                <a:lnTo>
                  <a:pt x="59887" y="72024"/>
                </a:lnTo>
                <a:lnTo>
                  <a:pt x="52608" y="67600"/>
                </a:lnTo>
                <a:lnTo>
                  <a:pt x="47698" y="61040"/>
                </a:lnTo>
                <a:lnTo>
                  <a:pt x="45897" y="53009"/>
                </a:lnTo>
                <a:lnTo>
                  <a:pt x="47698" y="44979"/>
                </a:lnTo>
                <a:lnTo>
                  <a:pt x="52608" y="38419"/>
                </a:lnTo>
                <a:lnTo>
                  <a:pt x="59887" y="33994"/>
                </a:lnTo>
                <a:lnTo>
                  <a:pt x="68795" y="32372"/>
                </a:lnTo>
                <a:lnTo>
                  <a:pt x="77704" y="33994"/>
                </a:lnTo>
                <a:lnTo>
                  <a:pt x="84983" y="38419"/>
                </a:lnTo>
                <a:lnTo>
                  <a:pt x="89893" y="44979"/>
                </a:lnTo>
                <a:lnTo>
                  <a:pt x="91694" y="53009"/>
                </a:lnTo>
                <a:close/>
              </a:path>
              <a:path w="1020445" h="76835">
                <a:moveTo>
                  <a:pt x="971994" y="53009"/>
                </a:moveTo>
                <a:lnTo>
                  <a:pt x="970195" y="61040"/>
                </a:lnTo>
                <a:lnTo>
                  <a:pt x="965287" y="67600"/>
                </a:lnTo>
                <a:lnTo>
                  <a:pt x="958005" y="72024"/>
                </a:lnTo>
                <a:lnTo>
                  <a:pt x="949083" y="73647"/>
                </a:lnTo>
                <a:lnTo>
                  <a:pt x="940178" y="72024"/>
                </a:lnTo>
                <a:lnTo>
                  <a:pt x="932908" y="67600"/>
                </a:lnTo>
                <a:lnTo>
                  <a:pt x="928007" y="61040"/>
                </a:lnTo>
                <a:lnTo>
                  <a:pt x="926211" y="53009"/>
                </a:lnTo>
                <a:lnTo>
                  <a:pt x="928007" y="44979"/>
                </a:lnTo>
                <a:lnTo>
                  <a:pt x="932908" y="38419"/>
                </a:lnTo>
                <a:lnTo>
                  <a:pt x="940178" y="33994"/>
                </a:lnTo>
                <a:lnTo>
                  <a:pt x="949083" y="32372"/>
                </a:lnTo>
                <a:lnTo>
                  <a:pt x="958005" y="33994"/>
                </a:lnTo>
                <a:lnTo>
                  <a:pt x="965287" y="38419"/>
                </a:lnTo>
                <a:lnTo>
                  <a:pt x="970195" y="44979"/>
                </a:lnTo>
                <a:lnTo>
                  <a:pt x="971994" y="53009"/>
                </a:lnTo>
                <a:close/>
              </a:path>
              <a:path w="1020445" h="76835">
                <a:moveTo>
                  <a:pt x="514642" y="76720"/>
                </a:moveTo>
                <a:lnTo>
                  <a:pt x="514642" y="53009"/>
                </a:lnTo>
                <a:lnTo>
                  <a:pt x="512845" y="44979"/>
                </a:lnTo>
                <a:lnTo>
                  <a:pt x="507942" y="38419"/>
                </a:lnTo>
                <a:lnTo>
                  <a:pt x="500668" y="33994"/>
                </a:lnTo>
                <a:lnTo>
                  <a:pt x="491756" y="32372"/>
                </a:lnTo>
                <a:lnTo>
                  <a:pt x="482837" y="33994"/>
                </a:lnTo>
                <a:lnTo>
                  <a:pt x="475559" y="38419"/>
                </a:lnTo>
                <a:lnTo>
                  <a:pt x="470655" y="44979"/>
                </a:lnTo>
                <a:lnTo>
                  <a:pt x="468858" y="53009"/>
                </a:lnTo>
                <a:lnTo>
                  <a:pt x="468858" y="76720"/>
                </a:lnTo>
              </a:path>
            </a:pathLst>
          </a:custGeom>
          <a:ln w="4559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1967965" y="2760395"/>
            <a:ext cx="967740" cy="1758950"/>
          </a:xfrm>
          <a:custGeom>
            <a:avLst/>
            <a:gdLst/>
            <a:ahLst/>
            <a:cxnLst/>
            <a:rect l="l" t="t" r="r" b="b"/>
            <a:pathLst>
              <a:path w="967740" h="1758950">
                <a:moveTo>
                  <a:pt x="967308" y="1738960"/>
                </a:moveTo>
                <a:lnTo>
                  <a:pt x="965593" y="1746634"/>
                </a:lnTo>
                <a:lnTo>
                  <a:pt x="960916" y="1752895"/>
                </a:lnTo>
                <a:lnTo>
                  <a:pt x="953977" y="1757112"/>
                </a:lnTo>
                <a:lnTo>
                  <a:pt x="945476" y="1758657"/>
                </a:lnTo>
                <a:lnTo>
                  <a:pt x="21856" y="1758657"/>
                </a:lnTo>
                <a:lnTo>
                  <a:pt x="13351" y="1757112"/>
                </a:lnTo>
                <a:lnTo>
                  <a:pt x="6403" y="1752895"/>
                </a:lnTo>
                <a:lnTo>
                  <a:pt x="1718" y="1746634"/>
                </a:lnTo>
                <a:lnTo>
                  <a:pt x="0" y="1738960"/>
                </a:lnTo>
                <a:lnTo>
                  <a:pt x="0" y="19697"/>
                </a:lnTo>
                <a:lnTo>
                  <a:pt x="1718" y="12033"/>
                </a:lnTo>
                <a:lnTo>
                  <a:pt x="6403" y="5772"/>
                </a:lnTo>
                <a:lnTo>
                  <a:pt x="13351" y="1549"/>
                </a:lnTo>
                <a:lnTo>
                  <a:pt x="21856" y="0"/>
                </a:lnTo>
                <a:lnTo>
                  <a:pt x="945476" y="0"/>
                </a:lnTo>
                <a:lnTo>
                  <a:pt x="953977" y="1549"/>
                </a:lnTo>
                <a:lnTo>
                  <a:pt x="960916" y="5772"/>
                </a:lnTo>
                <a:lnTo>
                  <a:pt x="965593" y="12033"/>
                </a:lnTo>
                <a:lnTo>
                  <a:pt x="967308" y="19697"/>
                </a:lnTo>
                <a:lnTo>
                  <a:pt x="967308" y="1738960"/>
                </a:lnTo>
                <a:close/>
              </a:path>
            </a:pathLst>
          </a:custGeom>
          <a:ln w="4559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3030669" y="4494048"/>
            <a:ext cx="94094" cy="201415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2987806" y="4171689"/>
            <a:ext cx="68960" cy="125552"/>
          </a:xfrm>
          <a:prstGeom prst="rect">
            <a:avLst/>
          </a:prstGeom>
        </p:spPr>
      </p:pic>
      <p:grpSp>
        <p:nvGrpSpPr>
          <p:cNvPr id="8" name="object 8"/>
          <p:cNvGrpSpPr/>
          <p:nvPr/>
        </p:nvGrpSpPr>
        <p:grpSpPr>
          <a:xfrm>
            <a:off x="11790655" y="2551373"/>
            <a:ext cx="1619885" cy="2342515"/>
            <a:chOff x="6054223" y="2551372"/>
            <a:chExt cx="1619885" cy="2342515"/>
          </a:xfrm>
        </p:grpSpPr>
        <p:sp>
          <p:nvSpPr>
            <p:cNvPr id="9" name="object 9"/>
            <p:cNvSpPr/>
            <p:nvPr/>
          </p:nvSpPr>
          <p:spPr>
            <a:xfrm>
              <a:off x="7358215" y="3480549"/>
              <a:ext cx="313690" cy="857250"/>
            </a:xfrm>
            <a:custGeom>
              <a:avLst/>
              <a:gdLst/>
              <a:ahLst/>
              <a:cxnLst/>
              <a:rect l="l" t="t" r="r" b="b"/>
              <a:pathLst>
                <a:path w="313690" h="857250">
                  <a:moveTo>
                    <a:pt x="0" y="14287"/>
                  </a:moveTo>
                  <a:lnTo>
                    <a:pt x="13796" y="23367"/>
                  </a:lnTo>
                  <a:lnTo>
                    <a:pt x="29583" y="33748"/>
                  </a:lnTo>
                  <a:lnTo>
                    <a:pt x="42585" y="42289"/>
                  </a:lnTo>
                  <a:lnTo>
                    <a:pt x="48031" y="45847"/>
                  </a:lnTo>
                  <a:lnTo>
                    <a:pt x="54446" y="51793"/>
                  </a:lnTo>
                  <a:lnTo>
                    <a:pt x="87973" y="180405"/>
                  </a:lnTo>
                  <a:lnTo>
                    <a:pt x="97431" y="229120"/>
                  </a:lnTo>
                  <a:lnTo>
                    <a:pt x="102560" y="265694"/>
                  </a:lnTo>
                  <a:lnTo>
                    <a:pt x="102036" y="291206"/>
                  </a:lnTo>
                  <a:lnTo>
                    <a:pt x="99290" y="324007"/>
                  </a:lnTo>
                  <a:lnTo>
                    <a:pt x="93814" y="362115"/>
                  </a:lnTo>
                </a:path>
                <a:path w="313690" h="857250">
                  <a:moveTo>
                    <a:pt x="520" y="0"/>
                  </a:moveTo>
                  <a:lnTo>
                    <a:pt x="56667" y="36944"/>
                  </a:lnTo>
                  <a:lnTo>
                    <a:pt x="78863" y="68305"/>
                  </a:lnTo>
                  <a:lnTo>
                    <a:pt x="114350" y="247662"/>
                  </a:lnTo>
                  <a:lnTo>
                    <a:pt x="115725" y="266022"/>
                  </a:lnTo>
                  <a:lnTo>
                    <a:pt x="115106" y="292977"/>
                  </a:lnTo>
                  <a:lnTo>
                    <a:pt x="112211" y="326345"/>
                  </a:lnTo>
                  <a:lnTo>
                    <a:pt x="106756" y="363943"/>
                  </a:lnTo>
                </a:path>
                <a:path w="313690" h="857250">
                  <a:moveTo>
                    <a:pt x="53644" y="65671"/>
                  </a:moveTo>
                  <a:lnTo>
                    <a:pt x="5067" y="203873"/>
                  </a:lnTo>
                </a:path>
                <a:path w="313690" h="857250">
                  <a:moveTo>
                    <a:pt x="2527" y="264071"/>
                  </a:moveTo>
                  <a:lnTo>
                    <a:pt x="38950" y="397243"/>
                  </a:lnTo>
                </a:path>
                <a:path w="313690" h="857250">
                  <a:moveTo>
                    <a:pt x="3543" y="431012"/>
                  </a:moveTo>
                  <a:lnTo>
                    <a:pt x="29857" y="431012"/>
                  </a:lnTo>
                </a:path>
                <a:path w="313690" h="857250">
                  <a:moveTo>
                    <a:pt x="3543" y="456526"/>
                  </a:moveTo>
                  <a:lnTo>
                    <a:pt x="18732" y="456526"/>
                  </a:lnTo>
                </a:path>
                <a:path w="313690" h="857250">
                  <a:moveTo>
                    <a:pt x="62204" y="228498"/>
                  </a:moveTo>
                  <a:lnTo>
                    <a:pt x="62924" y="217491"/>
                  </a:lnTo>
                  <a:lnTo>
                    <a:pt x="64884" y="208505"/>
                  </a:lnTo>
                  <a:lnTo>
                    <a:pt x="67787" y="202448"/>
                  </a:lnTo>
                  <a:lnTo>
                    <a:pt x="71335" y="200228"/>
                  </a:lnTo>
                  <a:lnTo>
                    <a:pt x="74875" y="202448"/>
                  </a:lnTo>
                  <a:lnTo>
                    <a:pt x="77770" y="208505"/>
                  </a:lnTo>
                  <a:lnTo>
                    <a:pt x="79724" y="217491"/>
                  </a:lnTo>
                  <a:lnTo>
                    <a:pt x="80441" y="228498"/>
                  </a:lnTo>
                  <a:lnTo>
                    <a:pt x="80441" y="327926"/>
                  </a:lnTo>
                  <a:lnTo>
                    <a:pt x="79724" y="338921"/>
                  </a:lnTo>
                  <a:lnTo>
                    <a:pt x="77770" y="347903"/>
                  </a:lnTo>
                  <a:lnTo>
                    <a:pt x="74875" y="353962"/>
                  </a:lnTo>
                  <a:lnTo>
                    <a:pt x="71335" y="356184"/>
                  </a:lnTo>
                  <a:lnTo>
                    <a:pt x="67787" y="353962"/>
                  </a:lnTo>
                  <a:lnTo>
                    <a:pt x="64884" y="347903"/>
                  </a:lnTo>
                  <a:lnTo>
                    <a:pt x="62924" y="338921"/>
                  </a:lnTo>
                  <a:lnTo>
                    <a:pt x="62204" y="327926"/>
                  </a:lnTo>
                  <a:lnTo>
                    <a:pt x="62204" y="228498"/>
                  </a:lnTo>
                  <a:close/>
                </a:path>
                <a:path w="313690" h="857250">
                  <a:moveTo>
                    <a:pt x="226847" y="531431"/>
                  </a:moveTo>
                  <a:lnTo>
                    <a:pt x="238290" y="553237"/>
                  </a:lnTo>
                  <a:lnTo>
                    <a:pt x="236258" y="564184"/>
                  </a:lnTo>
                  <a:lnTo>
                    <a:pt x="243357" y="579691"/>
                  </a:lnTo>
                  <a:lnTo>
                    <a:pt x="254482" y="578777"/>
                  </a:lnTo>
                  <a:lnTo>
                    <a:pt x="261543" y="579691"/>
                  </a:lnTo>
                  <a:lnTo>
                    <a:pt x="265595" y="589749"/>
                  </a:lnTo>
                  <a:lnTo>
                    <a:pt x="269370" y="598811"/>
                  </a:lnTo>
                  <a:lnTo>
                    <a:pt x="273702" y="608990"/>
                  </a:lnTo>
                  <a:lnTo>
                    <a:pt x="277269" y="617292"/>
                  </a:lnTo>
                  <a:lnTo>
                    <a:pt x="278752" y="620725"/>
                  </a:lnTo>
                  <a:lnTo>
                    <a:pt x="281933" y="630773"/>
                  </a:lnTo>
                  <a:lnTo>
                    <a:pt x="295070" y="671912"/>
                  </a:lnTo>
                  <a:lnTo>
                    <a:pt x="307983" y="722620"/>
                  </a:lnTo>
                  <a:lnTo>
                    <a:pt x="313254" y="758989"/>
                  </a:lnTo>
                  <a:lnTo>
                    <a:pt x="311896" y="772491"/>
                  </a:lnTo>
                  <a:lnTo>
                    <a:pt x="307884" y="785825"/>
                  </a:lnTo>
                  <a:lnTo>
                    <a:pt x="301028" y="800442"/>
                  </a:lnTo>
                  <a:lnTo>
                    <a:pt x="293991" y="812297"/>
                  </a:lnTo>
                  <a:lnTo>
                    <a:pt x="288761" y="821416"/>
                  </a:lnTo>
                  <a:lnTo>
                    <a:pt x="262824" y="851058"/>
                  </a:lnTo>
                  <a:lnTo>
                    <a:pt x="239306" y="856983"/>
                  </a:lnTo>
                  <a:lnTo>
                    <a:pt x="178587" y="856983"/>
                  </a:lnTo>
                  <a:lnTo>
                    <a:pt x="170510" y="856983"/>
                  </a:lnTo>
                  <a:lnTo>
                    <a:pt x="149875" y="822328"/>
                  </a:lnTo>
                  <a:lnTo>
                    <a:pt x="144183" y="803186"/>
                  </a:lnTo>
                  <a:lnTo>
                    <a:pt x="128003" y="746620"/>
                  </a:lnTo>
                  <a:lnTo>
                    <a:pt x="122936" y="747534"/>
                  </a:lnTo>
                  <a:lnTo>
                    <a:pt x="102704" y="692797"/>
                  </a:lnTo>
                  <a:lnTo>
                    <a:pt x="97650" y="691870"/>
                  </a:lnTo>
                  <a:lnTo>
                    <a:pt x="77393" y="639000"/>
                  </a:lnTo>
                  <a:lnTo>
                    <a:pt x="73367" y="638073"/>
                  </a:lnTo>
                  <a:lnTo>
                    <a:pt x="50076" y="586079"/>
                  </a:lnTo>
                  <a:lnTo>
                    <a:pt x="46050" y="584263"/>
                  </a:lnTo>
                  <a:lnTo>
                    <a:pt x="27838" y="545033"/>
                  </a:lnTo>
                  <a:lnTo>
                    <a:pt x="26809" y="496697"/>
                  </a:lnTo>
                  <a:lnTo>
                    <a:pt x="21767" y="475703"/>
                  </a:lnTo>
                  <a:lnTo>
                    <a:pt x="17703" y="467487"/>
                  </a:lnTo>
                  <a:lnTo>
                    <a:pt x="21767" y="458381"/>
                  </a:lnTo>
                  <a:lnTo>
                    <a:pt x="24803" y="452907"/>
                  </a:lnTo>
                  <a:lnTo>
                    <a:pt x="36944" y="425538"/>
                  </a:lnTo>
                  <a:lnTo>
                    <a:pt x="32893" y="419138"/>
                  </a:lnTo>
                  <a:lnTo>
                    <a:pt x="54127" y="370789"/>
                  </a:lnTo>
                  <a:lnTo>
                    <a:pt x="98640" y="366217"/>
                  </a:lnTo>
                  <a:lnTo>
                    <a:pt x="141135" y="368058"/>
                  </a:lnTo>
                  <a:lnTo>
                    <a:pt x="156006" y="396392"/>
                  </a:lnTo>
                  <a:lnTo>
                    <a:pt x="154990" y="408266"/>
                  </a:lnTo>
                  <a:lnTo>
                    <a:pt x="163931" y="425297"/>
                  </a:lnTo>
                  <a:lnTo>
                    <a:pt x="171729" y="426351"/>
                  </a:lnTo>
                  <a:lnTo>
                    <a:pt x="183730" y="449224"/>
                  </a:lnTo>
                  <a:lnTo>
                    <a:pt x="182727" y="461098"/>
                  </a:lnTo>
                  <a:lnTo>
                    <a:pt x="191592" y="478040"/>
                  </a:lnTo>
                  <a:lnTo>
                    <a:pt x="198628" y="477647"/>
                  </a:lnTo>
                  <a:lnTo>
                    <a:pt x="210451" y="500202"/>
                  </a:lnTo>
                  <a:lnTo>
                    <a:pt x="209435" y="512051"/>
                  </a:lnTo>
                  <a:lnTo>
                    <a:pt x="219265" y="530796"/>
                  </a:lnTo>
                  <a:lnTo>
                    <a:pt x="226847" y="531431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382745" y="3845413"/>
              <a:ext cx="221106" cy="439674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7358735" y="2947390"/>
              <a:ext cx="247650" cy="1391285"/>
            </a:xfrm>
            <a:custGeom>
              <a:avLst/>
              <a:gdLst/>
              <a:ahLst/>
              <a:cxnLst/>
              <a:rect l="l" t="t" r="r" b="b"/>
              <a:pathLst>
                <a:path w="247650" h="1391285">
                  <a:moveTo>
                    <a:pt x="169989" y="1387424"/>
                  </a:moveTo>
                  <a:lnTo>
                    <a:pt x="164433" y="1333801"/>
                  </a:lnTo>
                  <a:lnTo>
                    <a:pt x="161899" y="1318069"/>
                  </a:lnTo>
                  <a:lnTo>
                    <a:pt x="161874" y="1307134"/>
                  </a:lnTo>
                  <a:lnTo>
                    <a:pt x="164909" y="1298917"/>
                  </a:lnTo>
                  <a:lnTo>
                    <a:pt x="190195" y="1206804"/>
                  </a:lnTo>
                  <a:lnTo>
                    <a:pt x="193504" y="1190021"/>
                  </a:lnTo>
                  <a:lnTo>
                    <a:pt x="195387" y="1172378"/>
                  </a:lnTo>
                  <a:lnTo>
                    <a:pt x="195183" y="1155759"/>
                  </a:lnTo>
                  <a:lnTo>
                    <a:pt x="192227" y="1142047"/>
                  </a:lnTo>
                  <a:lnTo>
                    <a:pt x="188575" y="1129811"/>
                  </a:lnTo>
                  <a:lnTo>
                    <a:pt x="185777" y="1122883"/>
                  </a:lnTo>
                  <a:lnTo>
                    <a:pt x="182409" y="1118698"/>
                  </a:lnTo>
                  <a:lnTo>
                    <a:pt x="177050" y="1114691"/>
                  </a:lnTo>
                </a:path>
                <a:path w="247650" h="1391285">
                  <a:moveTo>
                    <a:pt x="219532" y="1112850"/>
                  </a:moveTo>
                  <a:lnTo>
                    <a:pt x="241474" y="1153382"/>
                  </a:lnTo>
                  <a:lnTo>
                    <a:pt x="245735" y="1204991"/>
                  </a:lnTo>
                  <a:lnTo>
                    <a:pt x="247118" y="1263282"/>
                  </a:lnTo>
                  <a:lnTo>
                    <a:pt x="246862" y="1279778"/>
                  </a:lnTo>
                  <a:lnTo>
                    <a:pt x="241807" y="1324483"/>
                  </a:lnTo>
                  <a:lnTo>
                    <a:pt x="232837" y="1361871"/>
                  </a:lnTo>
                  <a:lnTo>
                    <a:pt x="225175" y="1381683"/>
                  </a:lnTo>
                  <a:lnTo>
                    <a:pt x="215531" y="1391069"/>
                  </a:lnTo>
                </a:path>
                <a:path w="247650" h="1391285">
                  <a:moveTo>
                    <a:pt x="1524" y="162369"/>
                  </a:moveTo>
                  <a:lnTo>
                    <a:pt x="15163" y="162369"/>
                  </a:lnTo>
                  <a:lnTo>
                    <a:pt x="24282" y="162369"/>
                  </a:lnTo>
                  <a:lnTo>
                    <a:pt x="27317" y="173316"/>
                  </a:lnTo>
                  <a:lnTo>
                    <a:pt x="22745" y="180149"/>
                  </a:lnTo>
                  <a:lnTo>
                    <a:pt x="22745" y="456539"/>
                  </a:lnTo>
                  <a:lnTo>
                    <a:pt x="21752" y="473946"/>
                  </a:lnTo>
                  <a:lnTo>
                    <a:pt x="18202" y="489040"/>
                  </a:lnTo>
                  <a:lnTo>
                    <a:pt x="11237" y="501564"/>
                  </a:lnTo>
                  <a:lnTo>
                    <a:pt x="0" y="511263"/>
                  </a:lnTo>
                </a:path>
                <a:path w="247650" h="1391285">
                  <a:moveTo>
                    <a:pt x="2006" y="51092"/>
                  </a:moveTo>
                  <a:lnTo>
                    <a:pt x="54635" y="51092"/>
                  </a:lnTo>
                  <a:lnTo>
                    <a:pt x="62725" y="51092"/>
                  </a:lnTo>
                  <a:lnTo>
                    <a:pt x="69811" y="53822"/>
                  </a:lnTo>
                  <a:lnTo>
                    <a:pt x="71818" y="61112"/>
                  </a:lnTo>
                  <a:lnTo>
                    <a:pt x="75882" y="45605"/>
                  </a:lnTo>
                  <a:lnTo>
                    <a:pt x="94081" y="0"/>
                  </a:lnTo>
                  <a:lnTo>
                    <a:pt x="113309" y="39230"/>
                  </a:lnTo>
                  <a:lnTo>
                    <a:pt x="121542" y="113997"/>
                  </a:lnTo>
                  <a:lnTo>
                    <a:pt x="124863" y="153682"/>
                  </a:lnTo>
                  <a:lnTo>
                    <a:pt x="127652" y="194963"/>
                  </a:lnTo>
                  <a:lnTo>
                    <a:pt x="129906" y="237884"/>
                  </a:lnTo>
                  <a:lnTo>
                    <a:pt x="131622" y="282493"/>
                  </a:lnTo>
                  <a:lnTo>
                    <a:pt x="132797" y="328834"/>
                  </a:lnTo>
                  <a:lnTo>
                    <a:pt x="133431" y="376953"/>
                  </a:lnTo>
                  <a:lnTo>
                    <a:pt x="133519" y="426897"/>
                  </a:lnTo>
                  <a:lnTo>
                    <a:pt x="133060" y="478709"/>
                  </a:lnTo>
                  <a:lnTo>
                    <a:pt x="132052" y="532437"/>
                  </a:lnTo>
                  <a:lnTo>
                    <a:pt x="130491" y="588126"/>
                  </a:lnTo>
                  <a:lnTo>
                    <a:pt x="128376" y="645822"/>
                  </a:lnTo>
                  <a:lnTo>
                    <a:pt x="125705" y="705570"/>
                  </a:lnTo>
                  <a:lnTo>
                    <a:pt x="122474" y="767416"/>
                  </a:lnTo>
                  <a:lnTo>
                    <a:pt x="118681" y="831406"/>
                  </a:lnTo>
                  <a:lnTo>
                    <a:pt x="114325" y="897585"/>
                  </a:lnTo>
                </a:path>
                <a:path w="247650" h="1391285">
                  <a:moveTo>
                    <a:pt x="49555" y="58381"/>
                  </a:moveTo>
                  <a:lnTo>
                    <a:pt x="49555" y="73888"/>
                  </a:lnTo>
                  <a:lnTo>
                    <a:pt x="47392" y="84060"/>
                  </a:lnTo>
                  <a:lnTo>
                    <a:pt x="39825" y="92351"/>
                  </a:lnTo>
                  <a:lnTo>
                    <a:pt x="25236" y="96198"/>
                  </a:lnTo>
                  <a:lnTo>
                    <a:pt x="2006" y="93040"/>
                  </a:lnTo>
                </a:path>
                <a:path w="247650" h="1391285">
                  <a:moveTo>
                    <a:pt x="48564" y="82092"/>
                  </a:moveTo>
                  <a:lnTo>
                    <a:pt x="15163" y="162369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287291" y="2752388"/>
              <a:ext cx="97320" cy="201828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6056503" y="2559723"/>
              <a:ext cx="1302385" cy="2331720"/>
            </a:xfrm>
            <a:custGeom>
              <a:avLst/>
              <a:gdLst/>
              <a:ahLst/>
              <a:cxnLst/>
              <a:rect l="l" t="t" r="r" b="b"/>
              <a:pathLst>
                <a:path w="1302384" h="2331720">
                  <a:moveTo>
                    <a:pt x="1302232" y="369404"/>
                  </a:moveTo>
                  <a:lnTo>
                    <a:pt x="1302232" y="1970290"/>
                  </a:lnTo>
                </a:path>
                <a:path w="1302384" h="2331720">
                  <a:moveTo>
                    <a:pt x="1302232" y="2112594"/>
                  </a:moveTo>
                  <a:lnTo>
                    <a:pt x="1302232" y="2331504"/>
                  </a:lnTo>
                  <a:lnTo>
                    <a:pt x="0" y="2331504"/>
                  </a:lnTo>
                  <a:lnTo>
                    <a:pt x="0" y="0"/>
                  </a:lnTo>
                  <a:lnTo>
                    <a:pt x="1302232" y="0"/>
                  </a:lnTo>
                  <a:lnTo>
                    <a:pt x="1302232" y="225082"/>
                  </a:lnTo>
                </a:path>
                <a:path w="1302384" h="2331720">
                  <a:moveTo>
                    <a:pt x="1258379" y="236080"/>
                  </a:moveTo>
                  <a:lnTo>
                    <a:pt x="1258379" y="362076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6626669" y="2610269"/>
              <a:ext cx="126364" cy="90170"/>
            </a:xfrm>
            <a:custGeom>
              <a:avLst/>
              <a:gdLst/>
              <a:ahLst/>
              <a:cxnLst/>
              <a:rect l="l" t="t" r="r" b="b"/>
              <a:pathLst>
                <a:path w="126365" h="90169">
                  <a:moveTo>
                    <a:pt x="0" y="0"/>
                  </a:moveTo>
                  <a:lnTo>
                    <a:pt x="29311" y="38"/>
                  </a:lnTo>
                  <a:lnTo>
                    <a:pt x="52755" y="58127"/>
                  </a:lnTo>
                </a:path>
                <a:path w="126365" h="90169">
                  <a:moveTo>
                    <a:pt x="98793" y="152"/>
                  </a:moveTo>
                  <a:lnTo>
                    <a:pt x="126314" y="190"/>
                  </a:lnTo>
                  <a:lnTo>
                    <a:pt x="126098" y="90068"/>
                  </a:lnTo>
                </a:path>
                <a:path w="126365" h="90169">
                  <a:moveTo>
                    <a:pt x="88493" y="59334"/>
                  </a:moveTo>
                  <a:lnTo>
                    <a:pt x="75069" y="90131"/>
                  </a:lnTo>
                </a:path>
                <a:path w="126365" h="90169">
                  <a:moveTo>
                    <a:pt x="15189" y="58293"/>
                  </a:moveTo>
                  <a:lnTo>
                    <a:pt x="15201" y="90144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7024154" y="2615222"/>
              <a:ext cx="60325" cy="74930"/>
            </a:xfrm>
            <a:custGeom>
              <a:avLst/>
              <a:gdLst/>
              <a:ahLst/>
              <a:cxnLst/>
              <a:rect l="l" t="t" r="r" b="b"/>
              <a:pathLst>
                <a:path w="60325" h="74930">
                  <a:moveTo>
                    <a:pt x="20777" y="0"/>
                  </a:moveTo>
                  <a:lnTo>
                    <a:pt x="12785" y="5005"/>
                  </a:lnTo>
                  <a:lnTo>
                    <a:pt x="6392" y="11355"/>
                  </a:lnTo>
                  <a:lnTo>
                    <a:pt x="1998" y="18993"/>
                  </a:lnTo>
                  <a:lnTo>
                    <a:pt x="0" y="27863"/>
                  </a:lnTo>
                  <a:lnTo>
                    <a:pt x="685" y="34939"/>
                  </a:lnTo>
                  <a:lnTo>
                    <a:pt x="41786" y="60723"/>
                  </a:lnTo>
                  <a:lnTo>
                    <a:pt x="51074" y="64611"/>
                  </a:lnTo>
                  <a:lnTo>
                    <a:pt x="54521" y="70726"/>
                  </a:lnTo>
                  <a:lnTo>
                    <a:pt x="54521" y="72275"/>
                  </a:lnTo>
                  <a:lnTo>
                    <a:pt x="54076" y="73494"/>
                  </a:lnTo>
                  <a:lnTo>
                    <a:pt x="53301" y="74510"/>
                  </a:lnTo>
                  <a:lnTo>
                    <a:pt x="56997" y="73583"/>
                  </a:lnTo>
                  <a:lnTo>
                    <a:pt x="59905" y="71640"/>
                  </a:lnTo>
                  <a:lnTo>
                    <a:pt x="59956" y="67576"/>
                  </a:lnTo>
                  <a:lnTo>
                    <a:pt x="56499" y="61456"/>
                  </a:lnTo>
                  <a:lnTo>
                    <a:pt x="47212" y="57569"/>
                  </a:lnTo>
                  <a:lnTo>
                    <a:pt x="34010" y="53653"/>
                  </a:lnTo>
                  <a:lnTo>
                    <a:pt x="18808" y="47447"/>
                  </a:lnTo>
                  <a:lnTo>
                    <a:pt x="12636" y="43191"/>
                  </a:lnTo>
                  <a:lnTo>
                    <a:pt x="8464" y="37957"/>
                  </a:lnTo>
                  <a:lnTo>
                    <a:pt x="6121" y="31784"/>
                  </a:lnTo>
                  <a:lnTo>
                    <a:pt x="5435" y="24714"/>
                  </a:lnTo>
                  <a:lnTo>
                    <a:pt x="6907" y="17221"/>
                  </a:lnTo>
                  <a:lnTo>
                    <a:pt x="10115" y="10590"/>
                  </a:lnTo>
                  <a:lnTo>
                    <a:pt x="14818" y="4842"/>
                  </a:lnTo>
                  <a:lnTo>
                    <a:pt x="2077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7024154" y="2615222"/>
              <a:ext cx="60325" cy="74930"/>
            </a:xfrm>
            <a:custGeom>
              <a:avLst/>
              <a:gdLst/>
              <a:ahLst/>
              <a:cxnLst/>
              <a:rect l="l" t="t" r="r" b="b"/>
              <a:pathLst>
                <a:path w="60325" h="74930">
                  <a:moveTo>
                    <a:pt x="13373" y="50596"/>
                  </a:moveTo>
                  <a:lnTo>
                    <a:pt x="28578" y="56804"/>
                  </a:lnTo>
                  <a:lnTo>
                    <a:pt x="41786" y="60723"/>
                  </a:lnTo>
                  <a:lnTo>
                    <a:pt x="51074" y="64611"/>
                  </a:lnTo>
                  <a:lnTo>
                    <a:pt x="54521" y="70726"/>
                  </a:lnTo>
                  <a:lnTo>
                    <a:pt x="54521" y="72275"/>
                  </a:lnTo>
                  <a:lnTo>
                    <a:pt x="54076" y="73494"/>
                  </a:lnTo>
                  <a:lnTo>
                    <a:pt x="53301" y="74510"/>
                  </a:lnTo>
                  <a:lnTo>
                    <a:pt x="56997" y="73583"/>
                  </a:lnTo>
                  <a:lnTo>
                    <a:pt x="59905" y="71640"/>
                  </a:lnTo>
                  <a:lnTo>
                    <a:pt x="59956" y="67576"/>
                  </a:lnTo>
                  <a:lnTo>
                    <a:pt x="56499" y="61456"/>
                  </a:lnTo>
                  <a:lnTo>
                    <a:pt x="47212" y="57569"/>
                  </a:lnTo>
                  <a:lnTo>
                    <a:pt x="34010" y="53653"/>
                  </a:lnTo>
                  <a:lnTo>
                    <a:pt x="18808" y="47447"/>
                  </a:lnTo>
                  <a:lnTo>
                    <a:pt x="12636" y="43191"/>
                  </a:lnTo>
                  <a:lnTo>
                    <a:pt x="8464" y="37957"/>
                  </a:lnTo>
                  <a:lnTo>
                    <a:pt x="6121" y="31784"/>
                  </a:lnTo>
                  <a:lnTo>
                    <a:pt x="5435" y="24714"/>
                  </a:lnTo>
                  <a:lnTo>
                    <a:pt x="6907" y="17221"/>
                  </a:lnTo>
                  <a:lnTo>
                    <a:pt x="10115" y="10590"/>
                  </a:lnTo>
                  <a:lnTo>
                    <a:pt x="14818" y="4842"/>
                  </a:lnTo>
                  <a:lnTo>
                    <a:pt x="20777" y="0"/>
                  </a:lnTo>
                  <a:lnTo>
                    <a:pt x="12785" y="5005"/>
                  </a:lnTo>
                  <a:lnTo>
                    <a:pt x="6392" y="11355"/>
                  </a:lnTo>
                  <a:lnTo>
                    <a:pt x="1998" y="18993"/>
                  </a:lnTo>
                  <a:lnTo>
                    <a:pt x="0" y="27863"/>
                  </a:lnTo>
                  <a:lnTo>
                    <a:pt x="685" y="34939"/>
                  </a:lnTo>
                  <a:lnTo>
                    <a:pt x="3028" y="41111"/>
                  </a:lnTo>
                  <a:lnTo>
                    <a:pt x="7200" y="46342"/>
                  </a:lnTo>
                  <a:lnTo>
                    <a:pt x="13373" y="5059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7064756" y="2625940"/>
              <a:ext cx="43180" cy="10160"/>
            </a:xfrm>
            <a:custGeom>
              <a:avLst/>
              <a:gdLst/>
              <a:ahLst/>
              <a:cxnLst/>
              <a:rect l="l" t="t" r="r" b="b"/>
              <a:pathLst>
                <a:path w="43179" h="10160">
                  <a:moveTo>
                    <a:pt x="14274" y="12"/>
                  </a:moveTo>
                  <a:lnTo>
                    <a:pt x="9017" y="0"/>
                  </a:lnTo>
                  <a:lnTo>
                    <a:pt x="2933" y="1803"/>
                  </a:lnTo>
                  <a:lnTo>
                    <a:pt x="0" y="4737"/>
                  </a:lnTo>
                  <a:lnTo>
                    <a:pt x="2755" y="3733"/>
                  </a:lnTo>
                  <a:lnTo>
                    <a:pt x="5930" y="3149"/>
                  </a:lnTo>
                  <a:lnTo>
                    <a:pt x="43129" y="9702"/>
                  </a:lnTo>
                  <a:lnTo>
                    <a:pt x="43167" y="4775"/>
                  </a:lnTo>
                  <a:lnTo>
                    <a:pt x="36359" y="3088"/>
                  </a:lnTo>
                  <a:lnTo>
                    <a:pt x="28606" y="1555"/>
                  </a:lnTo>
                  <a:lnTo>
                    <a:pt x="20910" y="442"/>
                  </a:lnTo>
                  <a:lnTo>
                    <a:pt x="14274" y="12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7064756" y="2625940"/>
              <a:ext cx="43180" cy="10160"/>
            </a:xfrm>
            <a:custGeom>
              <a:avLst/>
              <a:gdLst/>
              <a:ahLst/>
              <a:cxnLst/>
              <a:rect l="l" t="t" r="r" b="b"/>
              <a:pathLst>
                <a:path w="43179" h="10160">
                  <a:moveTo>
                    <a:pt x="43129" y="9702"/>
                  </a:moveTo>
                  <a:lnTo>
                    <a:pt x="9017" y="0"/>
                  </a:lnTo>
                  <a:lnTo>
                    <a:pt x="2933" y="1803"/>
                  </a:lnTo>
                  <a:lnTo>
                    <a:pt x="0" y="4737"/>
                  </a:lnTo>
                  <a:lnTo>
                    <a:pt x="2755" y="3733"/>
                  </a:lnTo>
                  <a:lnTo>
                    <a:pt x="5930" y="3149"/>
                  </a:lnTo>
                  <a:lnTo>
                    <a:pt x="8902" y="3162"/>
                  </a:lnTo>
                  <a:lnTo>
                    <a:pt x="17640" y="3852"/>
                  </a:lnTo>
                  <a:lnTo>
                    <a:pt x="27692" y="5546"/>
                  </a:lnTo>
                  <a:lnTo>
                    <a:pt x="36906" y="7684"/>
                  </a:lnTo>
                  <a:lnTo>
                    <a:pt x="43129" y="9702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6534061" y="2626715"/>
              <a:ext cx="53975" cy="3810"/>
            </a:xfrm>
            <a:custGeom>
              <a:avLst/>
              <a:gdLst/>
              <a:ahLst/>
              <a:cxnLst/>
              <a:rect l="l" t="t" r="r" b="b"/>
              <a:pathLst>
                <a:path w="53975" h="3810">
                  <a:moveTo>
                    <a:pt x="0" y="0"/>
                  </a:moveTo>
                  <a:lnTo>
                    <a:pt x="0" y="3213"/>
                  </a:lnTo>
                  <a:lnTo>
                    <a:pt x="53975" y="3251"/>
                  </a:lnTo>
                  <a:lnTo>
                    <a:pt x="53975" y="6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6534061" y="2626715"/>
              <a:ext cx="53975" cy="3810"/>
            </a:xfrm>
            <a:custGeom>
              <a:avLst/>
              <a:gdLst/>
              <a:ahLst/>
              <a:cxnLst/>
              <a:rect l="l" t="t" r="r" b="b"/>
              <a:pathLst>
                <a:path w="53975" h="3810">
                  <a:moveTo>
                    <a:pt x="0" y="3213"/>
                  </a:moveTo>
                  <a:lnTo>
                    <a:pt x="53975" y="3251"/>
                  </a:lnTo>
                  <a:lnTo>
                    <a:pt x="53975" y="63"/>
                  </a:lnTo>
                  <a:lnTo>
                    <a:pt x="0" y="0"/>
                  </a:lnTo>
                  <a:lnTo>
                    <a:pt x="0" y="3213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6534239" y="2667469"/>
              <a:ext cx="49530" cy="3810"/>
            </a:xfrm>
            <a:custGeom>
              <a:avLst/>
              <a:gdLst/>
              <a:ahLst/>
              <a:cxnLst/>
              <a:rect l="l" t="t" r="r" b="b"/>
              <a:pathLst>
                <a:path w="49529" h="3810">
                  <a:moveTo>
                    <a:pt x="49403" y="12"/>
                  </a:moveTo>
                  <a:lnTo>
                    <a:pt x="0" y="0"/>
                  </a:lnTo>
                  <a:lnTo>
                    <a:pt x="0" y="3213"/>
                  </a:lnTo>
                  <a:lnTo>
                    <a:pt x="49403" y="3213"/>
                  </a:lnTo>
                  <a:lnTo>
                    <a:pt x="49403" y="12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6534239" y="2667469"/>
              <a:ext cx="49530" cy="3810"/>
            </a:xfrm>
            <a:custGeom>
              <a:avLst/>
              <a:gdLst/>
              <a:ahLst/>
              <a:cxnLst/>
              <a:rect l="l" t="t" r="r" b="b"/>
              <a:pathLst>
                <a:path w="49529" h="3810">
                  <a:moveTo>
                    <a:pt x="49403" y="12"/>
                  </a:moveTo>
                  <a:lnTo>
                    <a:pt x="0" y="0"/>
                  </a:lnTo>
                  <a:lnTo>
                    <a:pt x="0" y="3213"/>
                  </a:lnTo>
                  <a:lnTo>
                    <a:pt x="49403" y="3213"/>
                  </a:lnTo>
                  <a:lnTo>
                    <a:pt x="49403" y="12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6498971" y="2609849"/>
              <a:ext cx="89535" cy="101600"/>
            </a:xfrm>
            <a:custGeom>
              <a:avLst/>
              <a:gdLst/>
              <a:ahLst/>
              <a:cxnLst/>
              <a:rect l="l" t="t" r="r" b="b"/>
              <a:pathLst>
                <a:path w="89534" h="101600">
                  <a:moveTo>
                    <a:pt x="89281" y="99060"/>
                  </a:moveTo>
                  <a:lnTo>
                    <a:pt x="5524" y="99060"/>
                  </a:lnTo>
                  <a:lnTo>
                    <a:pt x="5524" y="0"/>
                  </a:lnTo>
                  <a:lnTo>
                    <a:pt x="0" y="0"/>
                  </a:lnTo>
                  <a:lnTo>
                    <a:pt x="0" y="99060"/>
                  </a:lnTo>
                  <a:lnTo>
                    <a:pt x="266" y="99060"/>
                  </a:lnTo>
                  <a:lnTo>
                    <a:pt x="266" y="101600"/>
                  </a:lnTo>
                  <a:lnTo>
                    <a:pt x="89281" y="101600"/>
                  </a:lnTo>
                  <a:lnTo>
                    <a:pt x="89281" y="9906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6498729" y="2610103"/>
              <a:ext cx="89535" cy="102235"/>
            </a:xfrm>
            <a:custGeom>
              <a:avLst/>
              <a:gdLst/>
              <a:ahLst/>
              <a:cxnLst/>
              <a:rect l="l" t="t" r="r" b="b"/>
              <a:pathLst>
                <a:path w="89534" h="102235">
                  <a:moveTo>
                    <a:pt x="6019" y="98653"/>
                  </a:moveTo>
                  <a:lnTo>
                    <a:pt x="5524" y="0"/>
                  </a:lnTo>
                  <a:lnTo>
                    <a:pt x="0" y="0"/>
                  </a:lnTo>
                  <a:lnTo>
                    <a:pt x="520" y="101841"/>
                  </a:lnTo>
                  <a:lnTo>
                    <a:pt x="89522" y="101752"/>
                  </a:lnTo>
                  <a:lnTo>
                    <a:pt x="89522" y="98564"/>
                  </a:lnTo>
                  <a:lnTo>
                    <a:pt x="6019" y="98653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6820979" y="2667507"/>
              <a:ext cx="48895" cy="3175"/>
            </a:xfrm>
            <a:custGeom>
              <a:avLst/>
              <a:gdLst/>
              <a:ahLst/>
              <a:cxnLst/>
              <a:rect l="l" t="t" r="r" b="b"/>
              <a:pathLst>
                <a:path w="48895" h="3175">
                  <a:moveTo>
                    <a:pt x="48780" y="0"/>
                  </a:moveTo>
                  <a:lnTo>
                    <a:pt x="12" y="12"/>
                  </a:lnTo>
                  <a:lnTo>
                    <a:pt x="0" y="3175"/>
                  </a:lnTo>
                  <a:lnTo>
                    <a:pt x="48755" y="3175"/>
                  </a:lnTo>
                  <a:lnTo>
                    <a:pt x="4878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6820979" y="2667507"/>
              <a:ext cx="48895" cy="3175"/>
            </a:xfrm>
            <a:custGeom>
              <a:avLst/>
              <a:gdLst/>
              <a:ahLst/>
              <a:cxnLst/>
              <a:rect l="l" t="t" r="r" b="b"/>
              <a:pathLst>
                <a:path w="48895" h="3175">
                  <a:moveTo>
                    <a:pt x="48780" y="0"/>
                  </a:moveTo>
                  <a:lnTo>
                    <a:pt x="12" y="12"/>
                  </a:lnTo>
                  <a:lnTo>
                    <a:pt x="0" y="3175"/>
                  </a:lnTo>
                  <a:lnTo>
                    <a:pt x="48755" y="3175"/>
                  </a:lnTo>
                  <a:lnTo>
                    <a:pt x="4878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6821144" y="2627007"/>
              <a:ext cx="53340" cy="3810"/>
            </a:xfrm>
            <a:custGeom>
              <a:avLst/>
              <a:gdLst/>
              <a:ahLst/>
              <a:cxnLst/>
              <a:rect l="l" t="t" r="r" b="b"/>
              <a:pathLst>
                <a:path w="53340" h="3810">
                  <a:moveTo>
                    <a:pt x="12" y="0"/>
                  </a:moveTo>
                  <a:lnTo>
                    <a:pt x="0" y="3187"/>
                  </a:lnTo>
                  <a:lnTo>
                    <a:pt x="53263" y="3251"/>
                  </a:lnTo>
                  <a:lnTo>
                    <a:pt x="53289" y="63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6821144" y="2627007"/>
              <a:ext cx="53340" cy="3810"/>
            </a:xfrm>
            <a:custGeom>
              <a:avLst/>
              <a:gdLst/>
              <a:ahLst/>
              <a:cxnLst/>
              <a:rect l="l" t="t" r="r" b="b"/>
              <a:pathLst>
                <a:path w="53340" h="3810">
                  <a:moveTo>
                    <a:pt x="0" y="3187"/>
                  </a:moveTo>
                  <a:lnTo>
                    <a:pt x="53263" y="3251"/>
                  </a:lnTo>
                  <a:lnTo>
                    <a:pt x="53289" y="63"/>
                  </a:lnTo>
                  <a:lnTo>
                    <a:pt x="12" y="0"/>
                  </a:lnTo>
                  <a:lnTo>
                    <a:pt x="0" y="3187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6786105" y="2611119"/>
              <a:ext cx="88265" cy="100330"/>
            </a:xfrm>
            <a:custGeom>
              <a:avLst/>
              <a:gdLst/>
              <a:ahLst/>
              <a:cxnLst/>
              <a:rect l="l" t="t" r="r" b="b"/>
              <a:pathLst>
                <a:path w="88265" h="100330">
                  <a:moveTo>
                    <a:pt x="87845" y="97790"/>
                  </a:moveTo>
                  <a:lnTo>
                    <a:pt x="5600" y="97790"/>
                  </a:lnTo>
                  <a:lnTo>
                    <a:pt x="5600" y="0"/>
                  </a:lnTo>
                  <a:lnTo>
                    <a:pt x="165" y="0"/>
                  </a:lnTo>
                  <a:lnTo>
                    <a:pt x="165" y="97790"/>
                  </a:lnTo>
                  <a:lnTo>
                    <a:pt x="0" y="97790"/>
                  </a:lnTo>
                  <a:lnTo>
                    <a:pt x="0" y="100330"/>
                  </a:lnTo>
                  <a:lnTo>
                    <a:pt x="87845" y="100330"/>
                  </a:lnTo>
                  <a:lnTo>
                    <a:pt x="87845" y="9779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6786105" y="2610497"/>
              <a:ext cx="88265" cy="101600"/>
            </a:xfrm>
            <a:custGeom>
              <a:avLst/>
              <a:gdLst/>
              <a:ahLst/>
              <a:cxnLst/>
              <a:rect l="l" t="t" r="r" b="b"/>
              <a:pathLst>
                <a:path w="88265" h="101600">
                  <a:moveTo>
                    <a:pt x="5435" y="98005"/>
                  </a:moveTo>
                  <a:lnTo>
                    <a:pt x="5778" y="0"/>
                  </a:lnTo>
                  <a:lnTo>
                    <a:pt x="330" y="0"/>
                  </a:lnTo>
                  <a:lnTo>
                    <a:pt x="0" y="101180"/>
                  </a:lnTo>
                  <a:lnTo>
                    <a:pt x="87845" y="101091"/>
                  </a:lnTo>
                  <a:lnTo>
                    <a:pt x="87845" y="97929"/>
                  </a:lnTo>
                  <a:lnTo>
                    <a:pt x="5435" y="98005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6613563" y="2609849"/>
              <a:ext cx="28575" cy="101600"/>
            </a:xfrm>
            <a:custGeom>
              <a:avLst/>
              <a:gdLst/>
              <a:ahLst/>
              <a:cxnLst/>
              <a:rect l="l" t="t" r="r" b="b"/>
              <a:pathLst>
                <a:path w="28575" h="101600">
                  <a:moveTo>
                    <a:pt x="28308" y="99060"/>
                  </a:moveTo>
                  <a:lnTo>
                    <a:pt x="5486" y="99060"/>
                  </a:lnTo>
                  <a:lnTo>
                    <a:pt x="5486" y="0"/>
                  </a:lnTo>
                  <a:lnTo>
                    <a:pt x="0" y="0"/>
                  </a:lnTo>
                  <a:lnTo>
                    <a:pt x="0" y="99060"/>
                  </a:lnTo>
                  <a:lnTo>
                    <a:pt x="88" y="101600"/>
                  </a:lnTo>
                  <a:lnTo>
                    <a:pt x="28308" y="101600"/>
                  </a:lnTo>
                  <a:lnTo>
                    <a:pt x="28308" y="9906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6613487" y="2610256"/>
              <a:ext cx="28575" cy="101600"/>
            </a:xfrm>
            <a:custGeom>
              <a:avLst/>
              <a:gdLst/>
              <a:ahLst/>
              <a:cxnLst/>
              <a:rect l="l" t="t" r="r" b="b"/>
              <a:pathLst>
                <a:path w="28575" h="101600">
                  <a:moveTo>
                    <a:pt x="5651" y="98386"/>
                  </a:moveTo>
                  <a:lnTo>
                    <a:pt x="5499" y="25"/>
                  </a:lnTo>
                  <a:lnTo>
                    <a:pt x="0" y="0"/>
                  </a:lnTo>
                  <a:lnTo>
                    <a:pt x="177" y="101587"/>
                  </a:lnTo>
                  <a:lnTo>
                    <a:pt x="28384" y="101536"/>
                  </a:lnTo>
                  <a:lnTo>
                    <a:pt x="28384" y="98374"/>
                  </a:lnTo>
                  <a:lnTo>
                    <a:pt x="5651" y="9838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6683743" y="2610396"/>
              <a:ext cx="33655" cy="73660"/>
            </a:xfrm>
            <a:custGeom>
              <a:avLst/>
              <a:gdLst/>
              <a:ahLst/>
              <a:cxnLst/>
              <a:rect l="l" t="t" r="r" b="b"/>
              <a:pathLst>
                <a:path w="33654" h="73660">
                  <a:moveTo>
                    <a:pt x="33096" y="12"/>
                  </a:moveTo>
                  <a:lnTo>
                    <a:pt x="28955" y="0"/>
                  </a:lnTo>
                  <a:lnTo>
                    <a:pt x="0" y="68706"/>
                  </a:lnTo>
                  <a:lnTo>
                    <a:pt x="1892" y="73380"/>
                  </a:lnTo>
                  <a:lnTo>
                    <a:pt x="5803" y="65531"/>
                  </a:lnTo>
                  <a:lnTo>
                    <a:pt x="33096" y="12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6683743" y="2610396"/>
              <a:ext cx="33655" cy="73660"/>
            </a:xfrm>
            <a:custGeom>
              <a:avLst/>
              <a:gdLst/>
              <a:ahLst/>
              <a:cxnLst/>
              <a:rect l="l" t="t" r="r" b="b"/>
              <a:pathLst>
                <a:path w="33654" h="73660">
                  <a:moveTo>
                    <a:pt x="1892" y="73380"/>
                  </a:moveTo>
                  <a:lnTo>
                    <a:pt x="5803" y="65531"/>
                  </a:lnTo>
                  <a:lnTo>
                    <a:pt x="33096" y="12"/>
                  </a:lnTo>
                  <a:lnTo>
                    <a:pt x="28955" y="0"/>
                  </a:lnTo>
                  <a:lnTo>
                    <a:pt x="0" y="68706"/>
                  </a:lnTo>
                  <a:lnTo>
                    <a:pt x="1892" y="7338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6720560" y="2650870"/>
              <a:ext cx="32384" cy="60960"/>
            </a:xfrm>
            <a:custGeom>
              <a:avLst/>
              <a:gdLst/>
              <a:ahLst/>
              <a:cxnLst/>
              <a:rect l="l" t="t" r="r" b="b"/>
              <a:pathLst>
                <a:path w="32384" h="60960">
                  <a:moveTo>
                    <a:pt x="3454" y="0"/>
                  </a:moveTo>
                  <a:lnTo>
                    <a:pt x="88" y="7200"/>
                  </a:lnTo>
                  <a:lnTo>
                    <a:pt x="0" y="60858"/>
                  </a:lnTo>
                  <a:lnTo>
                    <a:pt x="32181" y="60845"/>
                  </a:lnTo>
                  <a:lnTo>
                    <a:pt x="32181" y="57683"/>
                  </a:lnTo>
                  <a:lnTo>
                    <a:pt x="5486" y="57683"/>
                  </a:lnTo>
                  <a:lnTo>
                    <a:pt x="5549" y="4025"/>
                  </a:lnTo>
                  <a:lnTo>
                    <a:pt x="345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6720560" y="2650870"/>
              <a:ext cx="32384" cy="60960"/>
            </a:xfrm>
            <a:custGeom>
              <a:avLst/>
              <a:gdLst/>
              <a:ahLst/>
              <a:cxnLst/>
              <a:rect l="l" t="t" r="r" b="b"/>
              <a:pathLst>
                <a:path w="32384" h="60960">
                  <a:moveTo>
                    <a:pt x="5486" y="57683"/>
                  </a:moveTo>
                  <a:lnTo>
                    <a:pt x="5549" y="4025"/>
                  </a:lnTo>
                  <a:lnTo>
                    <a:pt x="3454" y="0"/>
                  </a:lnTo>
                  <a:lnTo>
                    <a:pt x="88" y="7200"/>
                  </a:lnTo>
                  <a:lnTo>
                    <a:pt x="0" y="60858"/>
                  </a:lnTo>
                  <a:lnTo>
                    <a:pt x="32181" y="60845"/>
                  </a:lnTo>
                  <a:lnTo>
                    <a:pt x="32181" y="57683"/>
                  </a:lnTo>
                  <a:lnTo>
                    <a:pt x="5486" y="57683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6642138" y="2649651"/>
              <a:ext cx="56515" cy="62230"/>
            </a:xfrm>
            <a:custGeom>
              <a:avLst/>
              <a:gdLst/>
              <a:ahLst/>
              <a:cxnLst/>
              <a:rect l="l" t="t" r="r" b="b"/>
              <a:pathLst>
                <a:path w="56515" h="62230">
                  <a:moveTo>
                    <a:pt x="2425" y="0"/>
                  </a:moveTo>
                  <a:lnTo>
                    <a:pt x="0" y="7416"/>
                  </a:lnTo>
                  <a:lnTo>
                    <a:pt x="25653" y="62128"/>
                  </a:lnTo>
                  <a:lnTo>
                    <a:pt x="54609" y="62090"/>
                  </a:lnTo>
                  <a:lnTo>
                    <a:pt x="55981" y="58927"/>
                  </a:lnTo>
                  <a:lnTo>
                    <a:pt x="31127" y="58940"/>
                  </a:lnTo>
                  <a:lnTo>
                    <a:pt x="5486" y="4229"/>
                  </a:lnTo>
                  <a:lnTo>
                    <a:pt x="242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6642138" y="2649651"/>
              <a:ext cx="56515" cy="62230"/>
            </a:xfrm>
            <a:custGeom>
              <a:avLst/>
              <a:gdLst/>
              <a:ahLst/>
              <a:cxnLst/>
              <a:rect l="l" t="t" r="r" b="b"/>
              <a:pathLst>
                <a:path w="56515" h="62230">
                  <a:moveTo>
                    <a:pt x="31127" y="58940"/>
                  </a:moveTo>
                  <a:lnTo>
                    <a:pt x="5486" y="4229"/>
                  </a:lnTo>
                  <a:lnTo>
                    <a:pt x="2425" y="0"/>
                  </a:lnTo>
                  <a:lnTo>
                    <a:pt x="0" y="7416"/>
                  </a:lnTo>
                  <a:lnTo>
                    <a:pt x="25653" y="62128"/>
                  </a:lnTo>
                  <a:lnTo>
                    <a:pt x="54609" y="62090"/>
                  </a:lnTo>
                  <a:lnTo>
                    <a:pt x="55981" y="58927"/>
                  </a:lnTo>
                  <a:lnTo>
                    <a:pt x="31127" y="5894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6975614" y="2610751"/>
              <a:ext cx="6350" cy="68580"/>
            </a:xfrm>
            <a:custGeom>
              <a:avLst/>
              <a:gdLst/>
              <a:ahLst/>
              <a:cxnLst/>
              <a:rect l="l" t="t" r="r" b="b"/>
              <a:pathLst>
                <a:path w="6350" h="68580">
                  <a:moveTo>
                    <a:pt x="5981" y="12"/>
                  </a:moveTo>
                  <a:lnTo>
                    <a:pt x="546" y="0"/>
                  </a:lnTo>
                  <a:lnTo>
                    <a:pt x="0" y="61010"/>
                  </a:lnTo>
                  <a:lnTo>
                    <a:pt x="5016" y="68351"/>
                  </a:lnTo>
                  <a:lnTo>
                    <a:pt x="5334" y="68072"/>
                  </a:lnTo>
                  <a:lnTo>
                    <a:pt x="5981" y="12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6975614" y="2610751"/>
              <a:ext cx="6350" cy="68580"/>
            </a:xfrm>
            <a:custGeom>
              <a:avLst/>
              <a:gdLst/>
              <a:ahLst/>
              <a:cxnLst/>
              <a:rect l="l" t="t" r="r" b="b"/>
              <a:pathLst>
                <a:path w="6350" h="68580">
                  <a:moveTo>
                    <a:pt x="5016" y="68351"/>
                  </a:moveTo>
                  <a:lnTo>
                    <a:pt x="5334" y="68072"/>
                  </a:lnTo>
                  <a:lnTo>
                    <a:pt x="5981" y="12"/>
                  </a:lnTo>
                  <a:lnTo>
                    <a:pt x="546" y="0"/>
                  </a:lnTo>
                  <a:lnTo>
                    <a:pt x="0" y="61010"/>
                  </a:lnTo>
                  <a:lnTo>
                    <a:pt x="5016" y="68351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6930326" y="2652852"/>
              <a:ext cx="73660" cy="59055"/>
            </a:xfrm>
            <a:custGeom>
              <a:avLst/>
              <a:gdLst/>
              <a:ahLst/>
              <a:cxnLst/>
              <a:rect l="l" t="t" r="r" b="b"/>
              <a:pathLst>
                <a:path w="73659" h="59055">
                  <a:moveTo>
                    <a:pt x="355" y="0"/>
                  </a:moveTo>
                  <a:lnTo>
                    <a:pt x="63" y="0"/>
                  </a:lnTo>
                  <a:lnTo>
                    <a:pt x="0" y="10185"/>
                  </a:lnTo>
                  <a:lnTo>
                    <a:pt x="34823" y="58661"/>
                  </a:lnTo>
                  <a:lnTo>
                    <a:pt x="73482" y="58610"/>
                  </a:lnTo>
                  <a:lnTo>
                    <a:pt x="73520" y="55473"/>
                  </a:lnTo>
                  <a:lnTo>
                    <a:pt x="40233" y="55499"/>
                  </a:lnTo>
                  <a:lnTo>
                    <a:pt x="35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6930326" y="2652852"/>
              <a:ext cx="73660" cy="59055"/>
            </a:xfrm>
            <a:custGeom>
              <a:avLst/>
              <a:gdLst/>
              <a:ahLst/>
              <a:cxnLst/>
              <a:rect l="l" t="t" r="r" b="b"/>
              <a:pathLst>
                <a:path w="73659" h="59055">
                  <a:moveTo>
                    <a:pt x="40233" y="55499"/>
                  </a:moveTo>
                  <a:lnTo>
                    <a:pt x="355" y="0"/>
                  </a:lnTo>
                  <a:lnTo>
                    <a:pt x="63" y="0"/>
                  </a:lnTo>
                  <a:lnTo>
                    <a:pt x="0" y="10185"/>
                  </a:lnTo>
                  <a:lnTo>
                    <a:pt x="34823" y="58661"/>
                  </a:lnTo>
                  <a:lnTo>
                    <a:pt x="73482" y="58610"/>
                  </a:lnTo>
                  <a:lnTo>
                    <a:pt x="73520" y="55473"/>
                  </a:lnTo>
                  <a:lnTo>
                    <a:pt x="40233" y="55499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6900989" y="2611119"/>
              <a:ext cx="29209" cy="100330"/>
            </a:xfrm>
            <a:custGeom>
              <a:avLst/>
              <a:gdLst/>
              <a:ahLst/>
              <a:cxnLst/>
              <a:rect l="l" t="t" r="r" b="b"/>
              <a:pathLst>
                <a:path w="29209" h="100330">
                  <a:moveTo>
                    <a:pt x="28638" y="97790"/>
                  </a:moveTo>
                  <a:lnTo>
                    <a:pt x="5765" y="97790"/>
                  </a:lnTo>
                  <a:lnTo>
                    <a:pt x="5765" y="0"/>
                  </a:lnTo>
                  <a:lnTo>
                    <a:pt x="355" y="0"/>
                  </a:lnTo>
                  <a:lnTo>
                    <a:pt x="355" y="97790"/>
                  </a:lnTo>
                  <a:lnTo>
                    <a:pt x="0" y="97790"/>
                  </a:lnTo>
                  <a:lnTo>
                    <a:pt x="0" y="100330"/>
                  </a:lnTo>
                  <a:lnTo>
                    <a:pt x="28638" y="100330"/>
                  </a:lnTo>
                  <a:lnTo>
                    <a:pt x="28638" y="9779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6513588" y="2608795"/>
              <a:ext cx="603250" cy="102870"/>
            </a:xfrm>
            <a:custGeom>
              <a:avLst/>
              <a:gdLst/>
              <a:ahLst/>
              <a:cxnLst/>
              <a:rect l="l" t="t" r="r" b="b"/>
              <a:pathLst>
                <a:path w="603250" h="102869">
                  <a:moveTo>
                    <a:pt x="392849" y="99618"/>
                  </a:moveTo>
                  <a:lnTo>
                    <a:pt x="393496" y="1866"/>
                  </a:lnTo>
                  <a:lnTo>
                    <a:pt x="388099" y="1866"/>
                  </a:lnTo>
                  <a:lnTo>
                    <a:pt x="387400" y="102755"/>
                  </a:lnTo>
                  <a:lnTo>
                    <a:pt x="416026" y="102742"/>
                  </a:lnTo>
                  <a:lnTo>
                    <a:pt x="416064" y="99593"/>
                  </a:lnTo>
                  <a:lnTo>
                    <a:pt x="392849" y="99618"/>
                  </a:lnTo>
                  <a:close/>
                </a:path>
                <a:path w="603250" h="102869">
                  <a:moveTo>
                    <a:pt x="594423" y="14820"/>
                  </a:moveTo>
                  <a:lnTo>
                    <a:pt x="559930" y="0"/>
                  </a:lnTo>
                  <a:lnTo>
                    <a:pt x="557745" y="0"/>
                  </a:lnTo>
                  <a:lnTo>
                    <a:pt x="555548" y="101"/>
                  </a:lnTo>
                  <a:lnTo>
                    <a:pt x="553402" y="292"/>
                  </a:lnTo>
                </a:path>
                <a:path w="603250" h="102869">
                  <a:moveTo>
                    <a:pt x="543902" y="28740"/>
                  </a:moveTo>
                  <a:lnTo>
                    <a:pt x="543839" y="34518"/>
                  </a:lnTo>
                  <a:lnTo>
                    <a:pt x="552069" y="38061"/>
                  </a:lnTo>
                  <a:lnTo>
                    <a:pt x="559892" y="40449"/>
                  </a:lnTo>
                  <a:lnTo>
                    <a:pt x="570318" y="43632"/>
                  </a:lnTo>
                  <a:lnTo>
                    <a:pt x="602572" y="64658"/>
                  </a:lnTo>
                  <a:lnTo>
                    <a:pt x="602805" y="76839"/>
                  </a:lnTo>
                  <a:lnTo>
                    <a:pt x="595923" y="89104"/>
                  </a:lnTo>
                  <a:lnTo>
                    <a:pt x="582066" y="99110"/>
                  </a:lnTo>
                </a:path>
                <a:path w="603250" h="102869">
                  <a:moveTo>
                    <a:pt x="555993" y="84543"/>
                  </a:moveTo>
                  <a:lnTo>
                    <a:pt x="554354" y="84772"/>
                  </a:lnTo>
                  <a:lnTo>
                    <a:pt x="552665" y="84823"/>
                  </a:lnTo>
                  <a:lnTo>
                    <a:pt x="551103" y="84835"/>
                  </a:lnTo>
                  <a:lnTo>
                    <a:pt x="545096" y="84848"/>
                  </a:lnTo>
                  <a:lnTo>
                    <a:pt x="538429" y="84391"/>
                  </a:lnTo>
                  <a:lnTo>
                    <a:pt x="532320" y="83667"/>
                  </a:lnTo>
                </a:path>
                <a:path w="603250" h="102869">
                  <a:moveTo>
                    <a:pt x="537984" y="3619"/>
                  </a:moveTo>
                  <a:lnTo>
                    <a:pt x="527565" y="8481"/>
                  </a:lnTo>
                  <a:lnTo>
                    <a:pt x="519069" y="15282"/>
                  </a:lnTo>
                  <a:lnTo>
                    <a:pt x="513176" y="23920"/>
                  </a:lnTo>
                  <a:lnTo>
                    <a:pt x="510565" y="34289"/>
                  </a:lnTo>
                  <a:lnTo>
                    <a:pt x="511251" y="41365"/>
                  </a:lnTo>
                  <a:lnTo>
                    <a:pt x="549354" y="66257"/>
                  </a:lnTo>
                  <a:lnTo>
                    <a:pt x="558757" y="69433"/>
                  </a:lnTo>
                  <a:lnTo>
                    <a:pt x="564235" y="73672"/>
                  </a:lnTo>
                </a:path>
                <a:path w="603250" h="102869">
                  <a:moveTo>
                    <a:pt x="0" y="1320"/>
                  </a:moveTo>
                  <a:lnTo>
                    <a:pt x="74396" y="1435"/>
                  </a:lnTo>
                  <a:lnTo>
                    <a:pt x="74434" y="11442"/>
                  </a:lnTo>
                </a:path>
                <a:path w="603250" h="102869">
                  <a:moveTo>
                    <a:pt x="20523" y="28193"/>
                  </a:moveTo>
                  <a:lnTo>
                    <a:pt x="20574" y="42151"/>
                  </a:lnTo>
                  <a:lnTo>
                    <a:pt x="70015" y="42176"/>
                  </a:lnTo>
                  <a:lnTo>
                    <a:pt x="70015" y="52184"/>
                  </a:lnTo>
                </a:path>
                <a:path w="603250" h="102869">
                  <a:moveTo>
                    <a:pt x="20675" y="68948"/>
                  </a:moveTo>
                  <a:lnTo>
                    <a:pt x="20739" y="83426"/>
                  </a:lnTo>
                  <a:lnTo>
                    <a:pt x="74625" y="83400"/>
                  </a:lnTo>
                  <a:lnTo>
                    <a:pt x="74650" y="91655"/>
                  </a:lnTo>
                </a:path>
                <a:path w="603250" h="102869">
                  <a:moveTo>
                    <a:pt x="285699" y="1714"/>
                  </a:moveTo>
                  <a:lnTo>
                    <a:pt x="360959" y="1828"/>
                  </a:lnTo>
                  <a:lnTo>
                    <a:pt x="360895" y="12166"/>
                  </a:lnTo>
                </a:path>
                <a:path w="603250" h="102869">
                  <a:moveTo>
                    <a:pt x="307530" y="28003"/>
                  </a:moveTo>
                  <a:lnTo>
                    <a:pt x="307479" y="42265"/>
                  </a:lnTo>
                  <a:lnTo>
                    <a:pt x="356235" y="42303"/>
                  </a:lnTo>
                  <a:lnTo>
                    <a:pt x="356184" y="52654"/>
                  </a:lnTo>
                </a:path>
                <a:path w="603250" h="102869">
                  <a:moveTo>
                    <a:pt x="307365" y="68516"/>
                  </a:moveTo>
                  <a:lnTo>
                    <a:pt x="307276" y="83286"/>
                  </a:lnTo>
                  <a:lnTo>
                    <a:pt x="360476" y="83261"/>
                  </a:lnTo>
                  <a:lnTo>
                    <a:pt x="360400" y="92252"/>
                  </a:lnTo>
                </a:path>
                <a:path w="603250" h="102869">
                  <a:moveTo>
                    <a:pt x="401815" y="1879"/>
                  </a:moveTo>
                  <a:lnTo>
                    <a:pt x="419925" y="1904"/>
                  </a:lnTo>
                  <a:lnTo>
                    <a:pt x="456361" y="55130"/>
                  </a:lnTo>
                </a:path>
                <a:path w="603250" h="102869">
                  <a:moveTo>
                    <a:pt x="475894" y="1993"/>
                  </a:moveTo>
                  <a:lnTo>
                    <a:pt x="491223" y="2019"/>
                  </a:lnTo>
                  <a:lnTo>
                    <a:pt x="490321" y="92951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6929717" y="2673349"/>
              <a:ext cx="635" cy="27940"/>
            </a:xfrm>
            <a:custGeom>
              <a:avLst/>
              <a:gdLst/>
              <a:ahLst/>
              <a:cxnLst/>
              <a:rect l="l" t="t" r="r" b="b"/>
              <a:pathLst>
                <a:path w="634" h="27939">
                  <a:moveTo>
                    <a:pt x="101" y="-2286"/>
                  </a:moveTo>
                  <a:lnTo>
                    <a:pt x="101" y="29971"/>
                  </a:lnTo>
                </a:path>
              </a:pathLst>
            </a:custGeom>
            <a:ln w="47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7029666" y="2689504"/>
              <a:ext cx="52069" cy="24130"/>
            </a:xfrm>
            <a:custGeom>
              <a:avLst/>
              <a:gdLst/>
              <a:ahLst/>
              <a:cxnLst/>
              <a:rect l="l" t="t" r="r" b="b"/>
              <a:pathLst>
                <a:path w="52070" h="24130">
                  <a:moveTo>
                    <a:pt x="876" y="0"/>
                  </a:moveTo>
                  <a:lnTo>
                    <a:pt x="203" y="50"/>
                  </a:lnTo>
                  <a:lnTo>
                    <a:pt x="0" y="20688"/>
                  </a:lnTo>
                  <a:lnTo>
                    <a:pt x="8734" y="22195"/>
                  </a:lnTo>
                  <a:lnTo>
                    <a:pt x="18589" y="23218"/>
                  </a:lnTo>
                  <a:lnTo>
                    <a:pt x="29164" y="23799"/>
                  </a:lnTo>
                  <a:lnTo>
                    <a:pt x="43726" y="23977"/>
                  </a:lnTo>
                  <a:lnTo>
                    <a:pt x="47320" y="23799"/>
                  </a:lnTo>
                  <a:lnTo>
                    <a:pt x="50838" y="23431"/>
                  </a:lnTo>
                  <a:lnTo>
                    <a:pt x="51892" y="20561"/>
                  </a:lnTo>
                  <a:lnTo>
                    <a:pt x="47637" y="20840"/>
                  </a:lnTo>
                  <a:lnTo>
                    <a:pt x="34572" y="20649"/>
                  </a:lnTo>
                  <a:lnTo>
                    <a:pt x="23996" y="20069"/>
                  </a:lnTo>
                  <a:lnTo>
                    <a:pt x="14144" y="19045"/>
                  </a:lnTo>
                  <a:lnTo>
                    <a:pt x="5422" y="17538"/>
                  </a:lnTo>
                  <a:lnTo>
                    <a:pt x="5600" y="1193"/>
                  </a:lnTo>
                  <a:lnTo>
                    <a:pt x="2209" y="431"/>
                  </a:lnTo>
                  <a:lnTo>
                    <a:pt x="87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7029666" y="2689504"/>
              <a:ext cx="52069" cy="24130"/>
            </a:xfrm>
            <a:custGeom>
              <a:avLst/>
              <a:gdLst/>
              <a:ahLst/>
              <a:cxnLst/>
              <a:rect l="l" t="t" r="r" b="b"/>
              <a:pathLst>
                <a:path w="52070" h="24130">
                  <a:moveTo>
                    <a:pt x="50838" y="23431"/>
                  </a:moveTo>
                  <a:lnTo>
                    <a:pt x="51892" y="20561"/>
                  </a:lnTo>
                  <a:lnTo>
                    <a:pt x="49758" y="20688"/>
                  </a:lnTo>
                  <a:lnTo>
                    <a:pt x="47637" y="20840"/>
                  </a:lnTo>
                  <a:lnTo>
                    <a:pt x="45465" y="20827"/>
                  </a:lnTo>
                  <a:lnTo>
                    <a:pt x="34572" y="20649"/>
                  </a:lnTo>
                  <a:lnTo>
                    <a:pt x="23996" y="20069"/>
                  </a:lnTo>
                  <a:lnTo>
                    <a:pt x="14144" y="19045"/>
                  </a:lnTo>
                  <a:lnTo>
                    <a:pt x="5422" y="17538"/>
                  </a:lnTo>
                  <a:lnTo>
                    <a:pt x="5600" y="1193"/>
                  </a:lnTo>
                  <a:lnTo>
                    <a:pt x="3835" y="825"/>
                  </a:lnTo>
                  <a:lnTo>
                    <a:pt x="2209" y="431"/>
                  </a:lnTo>
                  <a:lnTo>
                    <a:pt x="876" y="0"/>
                  </a:lnTo>
                  <a:lnTo>
                    <a:pt x="203" y="50"/>
                  </a:lnTo>
                  <a:lnTo>
                    <a:pt x="40055" y="23977"/>
                  </a:lnTo>
                  <a:lnTo>
                    <a:pt x="43726" y="23977"/>
                  </a:lnTo>
                  <a:lnTo>
                    <a:pt x="47320" y="23799"/>
                  </a:lnTo>
                  <a:lnTo>
                    <a:pt x="50838" y="23431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8" name="object 4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702253" y="3266611"/>
              <a:ext cx="70383" cy="63906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960266" y="3266611"/>
              <a:ext cx="70396" cy="63906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055150" y="2551372"/>
              <a:ext cx="1309281" cy="2316568"/>
            </a:xfrm>
            <a:prstGeom prst="rect">
              <a:avLst/>
            </a:prstGeom>
          </p:spPr>
        </p:pic>
      </p:grpSp>
      <p:grpSp>
        <p:nvGrpSpPr>
          <p:cNvPr id="51" name="object 51"/>
          <p:cNvGrpSpPr/>
          <p:nvPr/>
        </p:nvGrpSpPr>
        <p:grpSpPr>
          <a:xfrm>
            <a:off x="9331077" y="7330694"/>
            <a:ext cx="1775460" cy="2458085"/>
            <a:chOff x="3594646" y="7330693"/>
            <a:chExt cx="1775460" cy="2458085"/>
          </a:xfrm>
        </p:grpSpPr>
        <p:pic>
          <p:nvPicPr>
            <p:cNvPr id="52" name="object 5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424730" y="9232951"/>
              <a:ext cx="148558" cy="157867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594646" y="7330693"/>
              <a:ext cx="1775117" cy="2457889"/>
            </a:xfrm>
            <a:prstGeom prst="rect">
              <a:avLst/>
            </a:prstGeom>
          </p:spPr>
        </p:pic>
      </p:grpSp>
      <p:sp>
        <p:nvSpPr>
          <p:cNvPr id="54" name="object 54"/>
          <p:cNvSpPr/>
          <p:nvPr/>
        </p:nvSpPr>
        <p:spPr>
          <a:xfrm>
            <a:off x="5736431" y="8763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15070931" y="8763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0" y="0"/>
                </a:moveTo>
                <a:lnTo>
                  <a:pt x="190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5736431" y="109347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15070931" y="109347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0" y="0"/>
                </a:moveTo>
                <a:lnTo>
                  <a:pt x="190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6612731" y="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1905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6612731" y="116205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14385131" y="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1905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14385131" y="116205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 txBox="1"/>
          <p:nvPr/>
        </p:nvSpPr>
        <p:spPr>
          <a:xfrm>
            <a:off x="9318375" y="1545994"/>
            <a:ext cx="469265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seguridad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Siemens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también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están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disponibles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tipo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4X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acero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inoxidable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gabinetes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acero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ventana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permitir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ver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lo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visible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posición</a:t>
            </a:r>
            <a:r>
              <a:rPr lang="es-ES"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pala</a:t>
            </a:r>
            <a:r>
              <a:rPr lang="es-ES"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lang="es-ES"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lang="es-ES"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valores</a:t>
            </a:r>
            <a:r>
              <a:rPr lang="es-ES"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30</a:t>
            </a:r>
            <a:r>
              <a:rPr lang="es-ES"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400A</a:t>
            </a:r>
            <a:r>
              <a:rPr lang="es-ES"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ventana</a:t>
            </a:r>
            <a:r>
              <a:rPr lang="es-ES"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también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permite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ver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fusibles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indicadores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30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200A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endParaRPr sz="900" dirty="0">
              <a:latin typeface="Microsoft Sans Serif"/>
              <a:cs typeface="Microsoft Sans Serif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9003743" y="5033202"/>
            <a:ext cx="347980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tipo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4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10468911" y="5039553"/>
            <a:ext cx="1007744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Tipo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4X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inoxidable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11903544" y="4974492"/>
            <a:ext cx="1130935" cy="374015"/>
          </a:xfrm>
          <a:prstGeom prst="rect">
            <a:avLst/>
          </a:prstGeom>
        </p:spPr>
        <p:txBody>
          <a:bodyPr vert="horz" wrap="square" lIns="0" tIns="77470" rIns="0" bIns="0" rtlCol="0">
            <a:spAutoFit/>
          </a:bodyPr>
          <a:lstStyle/>
          <a:p>
            <a:pPr marL="50800" algn="ctr">
              <a:spcBef>
                <a:spcPts val="610"/>
              </a:spcBef>
            </a:pP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Tipo</a:t>
            </a:r>
            <a:r>
              <a:rPr sz="9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4X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inoxidable</a:t>
            </a:r>
            <a:endParaRPr sz="900">
              <a:latin typeface="Microsoft Sans Serif"/>
              <a:cs typeface="Microsoft Sans Serif"/>
            </a:endParaRPr>
          </a:p>
          <a:p>
            <a:pPr algn="ctr">
              <a:spcBef>
                <a:spcPts val="370"/>
              </a:spcBef>
            </a:pPr>
            <a:r>
              <a:rPr sz="6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sz="6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ventana</a:t>
            </a:r>
            <a:r>
              <a:rPr sz="6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6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visualización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7122545" y="6226809"/>
            <a:ext cx="1493520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b="1" spc="10" dirty="0">
                <a:solidFill>
                  <a:srgbClr val="171514"/>
                </a:solidFill>
                <a:latin typeface="Arial"/>
                <a:cs typeface="Arial"/>
              </a:rPr>
              <a:t>Caja</a:t>
            </a:r>
            <a:r>
              <a:rPr sz="1150" b="1" spc="-5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150" b="1" spc="5" dirty="0">
                <a:solidFill>
                  <a:srgbClr val="171514"/>
                </a:solidFill>
                <a:latin typeface="Arial"/>
                <a:cs typeface="Arial"/>
              </a:rPr>
              <a:t>4X</a:t>
            </a:r>
            <a:r>
              <a:rPr sz="1150" b="1" spc="-4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150" b="1" spc="30" dirty="0">
                <a:solidFill>
                  <a:srgbClr val="171514"/>
                </a:solidFill>
                <a:latin typeface="Arial"/>
                <a:cs typeface="Arial"/>
              </a:rPr>
              <a:t>no</a:t>
            </a:r>
            <a:r>
              <a:rPr sz="1150" b="1" spc="-4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150" b="1" spc="40" dirty="0" err="1">
                <a:solidFill>
                  <a:srgbClr val="171514"/>
                </a:solidFill>
                <a:latin typeface="Arial"/>
                <a:cs typeface="Arial"/>
              </a:rPr>
              <a:t>metálica</a:t>
            </a:r>
            <a:r>
              <a:rPr lang="es-ES" sz="11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150" dirty="0">
              <a:latin typeface="Microsoft Sans Serif"/>
              <a:cs typeface="Microsoft Sans Serif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9318375" y="6395719"/>
            <a:ext cx="5956300" cy="56547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Otra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caja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seguridad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Siemens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versión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poliéster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reforzado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fibra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vidrio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l  </a:t>
            </a:r>
            <a:r>
              <a:rPr sz="900" spc="1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Esta</a:t>
            </a:r>
            <a:r>
              <a:rPr lang="es-ES"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b="1" spc="10" dirty="0" err="1">
                <a:solidFill>
                  <a:srgbClr val="171514"/>
                </a:solidFill>
                <a:latin typeface="Arial"/>
                <a:cs typeface="Arial"/>
              </a:rPr>
              <a:t>recinto</a:t>
            </a:r>
            <a:r>
              <a:rPr sz="900" b="1" spc="1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20" dirty="0">
                <a:solidFill>
                  <a:srgbClr val="171514"/>
                </a:solidFill>
                <a:latin typeface="Arial"/>
                <a:cs typeface="Arial"/>
              </a:rPr>
              <a:t>no </a:t>
            </a:r>
            <a:r>
              <a:rPr sz="900" b="1" spc="30" dirty="0" err="1">
                <a:solidFill>
                  <a:srgbClr val="171514"/>
                </a:solidFill>
                <a:latin typeface="Arial"/>
                <a:cs typeface="Arial"/>
              </a:rPr>
              <a:t>metálico</a:t>
            </a:r>
            <a:r>
              <a:rPr sz="900" b="1" spc="3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20" dirty="0">
                <a:solidFill>
                  <a:srgbClr val="171514"/>
                </a:solidFill>
                <a:latin typeface="Arial"/>
                <a:cs typeface="Arial"/>
              </a:rPr>
              <a:t>4X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no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tiene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partes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metálicas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externas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También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incluye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montaje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externo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bloqueo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cubierta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dispositivo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removible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puerta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cableado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más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fácil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00" dirty="0">
              <a:latin typeface="Microsoft Sans Serif"/>
              <a:cs typeface="Microsoft Sans Serif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9602431" y="9804957"/>
            <a:ext cx="1137920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Tipo</a:t>
            </a:r>
            <a:r>
              <a:rPr sz="9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4X</a:t>
            </a:r>
            <a:r>
              <a:rPr sz="9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no</a:t>
            </a:r>
            <a:r>
              <a:rPr sz="9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metálico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7139782" y="10349634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26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557348" y="4107587"/>
            <a:ext cx="993140" cy="78105"/>
          </a:xfrm>
          <a:custGeom>
            <a:avLst/>
            <a:gdLst/>
            <a:ahLst/>
            <a:cxnLst/>
            <a:rect l="l" t="t" r="r" b="b"/>
            <a:pathLst>
              <a:path w="993140" h="78104">
                <a:moveTo>
                  <a:pt x="0" y="76098"/>
                </a:moveTo>
                <a:lnTo>
                  <a:pt x="0" y="24193"/>
                </a:lnTo>
                <a:lnTo>
                  <a:pt x="2018" y="14776"/>
                </a:lnTo>
                <a:lnTo>
                  <a:pt x="7524" y="7086"/>
                </a:lnTo>
                <a:lnTo>
                  <a:pt x="15698" y="1901"/>
                </a:lnTo>
                <a:lnTo>
                  <a:pt x="25717" y="0"/>
                </a:lnTo>
                <a:lnTo>
                  <a:pt x="967409" y="0"/>
                </a:lnTo>
                <a:lnTo>
                  <a:pt x="977412" y="1901"/>
                </a:lnTo>
                <a:lnTo>
                  <a:pt x="985588" y="7086"/>
                </a:lnTo>
                <a:lnTo>
                  <a:pt x="991103" y="14776"/>
                </a:lnTo>
                <a:lnTo>
                  <a:pt x="993127" y="24193"/>
                </a:lnTo>
                <a:lnTo>
                  <a:pt x="993127" y="77939"/>
                </a:lnTo>
              </a:path>
              <a:path w="993140" h="78104">
                <a:moveTo>
                  <a:pt x="89255" y="53848"/>
                </a:moveTo>
                <a:lnTo>
                  <a:pt x="87505" y="62010"/>
                </a:lnTo>
                <a:lnTo>
                  <a:pt x="82734" y="68675"/>
                </a:lnTo>
                <a:lnTo>
                  <a:pt x="75657" y="73168"/>
                </a:lnTo>
                <a:lnTo>
                  <a:pt x="66992" y="74815"/>
                </a:lnTo>
                <a:lnTo>
                  <a:pt x="58296" y="73168"/>
                </a:lnTo>
                <a:lnTo>
                  <a:pt x="51200" y="68675"/>
                </a:lnTo>
                <a:lnTo>
                  <a:pt x="46418" y="62010"/>
                </a:lnTo>
                <a:lnTo>
                  <a:pt x="44665" y="53848"/>
                </a:lnTo>
                <a:lnTo>
                  <a:pt x="46418" y="45688"/>
                </a:lnTo>
                <a:lnTo>
                  <a:pt x="51200" y="39019"/>
                </a:lnTo>
                <a:lnTo>
                  <a:pt x="58296" y="34518"/>
                </a:lnTo>
                <a:lnTo>
                  <a:pt x="66992" y="32867"/>
                </a:lnTo>
                <a:lnTo>
                  <a:pt x="75657" y="34518"/>
                </a:lnTo>
                <a:lnTo>
                  <a:pt x="82734" y="39019"/>
                </a:lnTo>
                <a:lnTo>
                  <a:pt x="87505" y="45688"/>
                </a:lnTo>
                <a:lnTo>
                  <a:pt x="89255" y="53848"/>
                </a:lnTo>
                <a:close/>
              </a:path>
              <a:path w="993140" h="78104">
                <a:moveTo>
                  <a:pt x="946251" y="53848"/>
                </a:moveTo>
                <a:lnTo>
                  <a:pt x="944499" y="62010"/>
                </a:lnTo>
                <a:lnTo>
                  <a:pt x="939722" y="68675"/>
                </a:lnTo>
                <a:lnTo>
                  <a:pt x="932637" y="73168"/>
                </a:lnTo>
                <a:lnTo>
                  <a:pt x="923963" y="74815"/>
                </a:lnTo>
                <a:lnTo>
                  <a:pt x="915274" y="73168"/>
                </a:lnTo>
                <a:lnTo>
                  <a:pt x="908181" y="68675"/>
                </a:lnTo>
                <a:lnTo>
                  <a:pt x="903401" y="62010"/>
                </a:lnTo>
                <a:lnTo>
                  <a:pt x="901649" y="53848"/>
                </a:lnTo>
                <a:lnTo>
                  <a:pt x="903401" y="45688"/>
                </a:lnTo>
                <a:lnTo>
                  <a:pt x="908181" y="39019"/>
                </a:lnTo>
                <a:lnTo>
                  <a:pt x="915274" y="34518"/>
                </a:lnTo>
                <a:lnTo>
                  <a:pt x="923963" y="32867"/>
                </a:lnTo>
                <a:lnTo>
                  <a:pt x="932637" y="34518"/>
                </a:lnTo>
                <a:lnTo>
                  <a:pt x="939722" y="39019"/>
                </a:lnTo>
                <a:lnTo>
                  <a:pt x="944499" y="45688"/>
                </a:lnTo>
                <a:lnTo>
                  <a:pt x="946251" y="53848"/>
                </a:lnTo>
                <a:close/>
              </a:path>
              <a:path w="993140" h="78104">
                <a:moveTo>
                  <a:pt x="501002" y="77939"/>
                </a:moveTo>
                <a:lnTo>
                  <a:pt x="501002" y="53848"/>
                </a:lnTo>
                <a:lnTo>
                  <a:pt x="499254" y="45688"/>
                </a:lnTo>
                <a:lnTo>
                  <a:pt x="494484" y="39019"/>
                </a:lnTo>
                <a:lnTo>
                  <a:pt x="487404" y="34518"/>
                </a:lnTo>
                <a:lnTo>
                  <a:pt x="478726" y="32867"/>
                </a:lnTo>
                <a:lnTo>
                  <a:pt x="470046" y="34518"/>
                </a:lnTo>
                <a:lnTo>
                  <a:pt x="462962" y="39019"/>
                </a:lnTo>
                <a:lnTo>
                  <a:pt x="458188" y="45688"/>
                </a:lnTo>
                <a:lnTo>
                  <a:pt x="456438" y="53848"/>
                </a:lnTo>
                <a:lnTo>
                  <a:pt x="456438" y="77939"/>
                </a:lnTo>
              </a:path>
            </a:pathLst>
          </a:custGeom>
          <a:ln w="4559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1671624" y="4389425"/>
            <a:ext cx="941705" cy="1786889"/>
          </a:xfrm>
          <a:custGeom>
            <a:avLst/>
            <a:gdLst/>
            <a:ahLst/>
            <a:cxnLst/>
            <a:rect l="l" t="t" r="r" b="b"/>
            <a:pathLst>
              <a:path w="941704" h="1786889">
                <a:moveTo>
                  <a:pt x="941654" y="1766849"/>
                </a:moveTo>
                <a:lnTo>
                  <a:pt x="939982" y="1774638"/>
                </a:lnTo>
                <a:lnTo>
                  <a:pt x="935424" y="1781000"/>
                </a:lnTo>
                <a:lnTo>
                  <a:pt x="928666" y="1785290"/>
                </a:lnTo>
                <a:lnTo>
                  <a:pt x="920394" y="1786864"/>
                </a:lnTo>
                <a:lnTo>
                  <a:pt x="21272" y="1786864"/>
                </a:lnTo>
                <a:lnTo>
                  <a:pt x="12981" y="1785290"/>
                </a:lnTo>
                <a:lnTo>
                  <a:pt x="6221" y="1781000"/>
                </a:lnTo>
                <a:lnTo>
                  <a:pt x="1668" y="1774638"/>
                </a:lnTo>
                <a:lnTo>
                  <a:pt x="0" y="1766849"/>
                </a:lnTo>
                <a:lnTo>
                  <a:pt x="0" y="20015"/>
                </a:lnTo>
                <a:lnTo>
                  <a:pt x="1668" y="12226"/>
                </a:lnTo>
                <a:lnTo>
                  <a:pt x="6221" y="5864"/>
                </a:lnTo>
                <a:lnTo>
                  <a:pt x="12981" y="1573"/>
                </a:lnTo>
                <a:lnTo>
                  <a:pt x="21272" y="0"/>
                </a:lnTo>
                <a:lnTo>
                  <a:pt x="920394" y="0"/>
                </a:lnTo>
                <a:lnTo>
                  <a:pt x="928666" y="1573"/>
                </a:lnTo>
                <a:lnTo>
                  <a:pt x="935424" y="5864"/>
                </a:lnTo>
                <a:lnTo>
                  <a:pt x="939982" y="12226"/>
                </a:lnTo>
                <a:lnTo>
                  <a:pt x="941654" y="20015"/>
                </a:lnTo>
                <a:lnTo>
                  <a:pt x="941654" y="1766849"/>
                </a:lnTo>
                <a:close/>
              </a:path>
            </a:pathLst>
          </a:custGeom>
          <a:ln w="4559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706083" y="6150903"/>
            <a:ext cx="91706" cy="20457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664388" y="5823376"/>
            <a:ext cx="67246" cy="127495"/>
          </a:xfrm>
          <a:prstGeom prst="rect">
            <a:avLst/>
          </a:prstGeom>
        </p:spPr>
      </p:pic>
      <p:grpSp>
        <p:nvGrpSpPr>
          <p:cNvPr id="6" name="object 6"/>
          <p:cNvGrpSpPr/>
          <p:nvPr/>
        </p:nvGrpSpPr>
        <p:grpSpPr>
          <a:xfrm>
            <a:off x="11498922" y="4183246"/>
            <a:ext cx="1577340" cy="2373630"/>
            <a:chOff x="5762491" y="4183246"/>
            <a:chExt cx="1577340" cy="2373630"/>
          </a:xfrm>
        </p:grpSpPr>
        <p:sp>
          <p:nvSpPr>
            <p:cNvPr id="7" name="object 7"/>
            <p:cNvSpPr/>
            <p:nvPr/>
          </p:nvSpPr>
          <p:spPr>
            <a:xfrm>
              <a:off x="7031990" y="5121135"/>
              <a:ext cx="305435" cy="871219"/>
            </a:xfrm>
            <a:custGeom>
              <a:avLst/>
              <a:gdLst/>
              <a:ahLst/>
              <a:cxnLst/>
              <a:rect l="l" t="t" r="r" b="b"/>
              <a:pathLst>
                <a:path w="305434" h="871220">
                  <a:moveTo>
                    <a:pt x="0" y="14528"/>
                  </a:moveTo>
                  <a:lnTo>
                    <a:pt x="13437" y="23750"/>
                  </a:lnTo>
                  <a:lnTo>
                    <a:pt x="28816" y="34294"/>
                  </a:lnTo>
                  <a:lnTo>
                    <a:pt x="41480" y="42969"/>
                  </a:lnTo>
                  <a:lnTo>
                    <a:pt x="46774" y="46583"/>
                  </a:lnTo>
                  <a:lnTo>
                    <a:pt x="53019" y="52631"/>
                  </a:lnTo>
                  <a:lnTo>
                    <a:pt x="59172" y="61134"/>
                  </a:lnTo>
                  <a:lnTo>
                    <a:pt x="64358" y="72433"/>
                  </a:lnTo>
                  <a:lnTo>
                    <a:pt x="67703" y="86867"/>
                  </a:lnTo>
                  <a:lnTo>
                    <a:pt x="85640" y="183304"/>
                  </a:lnTo>
                  <a:lnTo>
                    <a:pt x="94849" y="232802"/>
                  </a:lnTo>
                  <a:lnTo>
                    <a:pt x="98239" y="250979"/>
                  </a:lnTo>
                  <a:lnTo>
                    <a:pt x="98717" y="253453"/>
                  </a:lnTo>
                  <a:lnTo>
                    <a:pt x="99857" y="269951"/>
                  </a:lnTo>
                  <a:lnTo>
                    <a:pt x="99340" y="295870"/>
                  </a:lnTo>
                  <a:lnTo>
                    <a:pt x="96665" y="329197"/>
                  </a:lnTo>
                  <a:lnTo>
                    <a:pt x="91325" y="367918"/>
                  </a:lnTo>
                </a:path>
                <a:path w="305434" h="871220">
                  <a:moveTo>
                    <a:pt x="507" y="0"/>
                  </a:moveTo>
                  <a:lnTo>
                    <a:pt x="55181" y="37528"/>
                  </a:lnTo>
                  <a:lnTo>
                    <a:pt x="76771" y="69400"/>
                  </a:lnTo>
                  <a:lnTo>
                    <a:pt x="111328" y="251637"/>
                  </a:lnTo>
                  <a:lnTo>
                    <a:pt x="112660" y="270284"/>
                  </a:lnTo>
                  <a:lnTo>
                    <a:pt x="112055" y="297673"/>
                  </a:lnTo>
                  <a:lnTo>
                    <a:pt x="109235" y="331585"/>
                  </a:lnTo>
                  <a:lnTo>
                    <a:pt x="103924" y="369798"/>
                  </a:lnTo>
                </a:path>
                <a:path w="305434" h="871220">
                  <a:moveTo>
                    <a:pt x="52222" y="66725"/>
                  </a:moveTo>
                  <a:lnTo>
                    <a:pt x="4940" y="207149"/>
                  </a:lnTo>
                </a:path>
                <a:path w="305434" h="871220">
                  <a:moveTo>
                    <a:pt x="2489" y="268312"/>
                  </a:moveTo>
                  <a:lnTo>
                    <a:pt x="37934" y="403605"/>
                  </a:lnTo>
                </a:path>
                <a:path w="305434" h="871220">
                  <a:moveTo>
                    <a:pt x="3479" y="437908"/>
                  </a:moveTo>
                  <a:lnTo>
                    <a:pt x="29070" y="437908"/>
                  </a:lnTo>
                </a:path>
                <a:path w="305434" h="871220">
                  <a:moveTo>
                    <a:pt x="3479" y="463842"/>
                  </a:moveTo>
                  <a:lnTo>
                    <a:pt x="18224" y="463842"/>
                  </a:lnTo>
                </a:path>
                <a:path w="305434" h="871220">
                  <a:moveTo>
                    <a:pt x="60604" y="232168"/>
                  </a:moveTo>
                  <a:lnTo>
                    <a:pt x="61296" y="220982"/>
                  </a:lnTo>
                  <a:lnTo>
                    <a:pt x="63188" y="211851"/>
                  </a:lnTo>
                  <a:lnTo>
                    <a:pt x="66005" y="205697"/>
                  </a:lnTo>
                  <a:lnTo>
                    <a:pt x="69468" y="203441"/>
                  </a:lnTo>
                  <a:lnTo>
                    <a:pt x="72907" y="205697"/>
                  </a:lnTo>
                  <a:lnTo>
                    <a:pt x="75717" y="211851"/>
                  </a:lnTo>
                  <a:lnTo>
                    <a:pt x="77612" y="220982"/>
                  </a:lnTo>
                  <a:lnTo>
                    <a:pt x="78308" y="232168"/>
                  </a:lnTo>
                  <a:lnTo>
                    <a:pt x="78308" y="333171"/>
                  </a:lnTo>
                  <a:lnTo>
                    <a:pt x="77612" y="344354"/>
                  </a:lnTo>
                  <a:lnTo>
                    <a:pt x="75717" y="353490"/>
                  </a:lnTo>
                  <a:lnTo>
                    <a:pt x="72907" y="359651"/>
                  </a:lnTo>
                  <a:lnTo>
                    <a:pt x="69468" y="361911"/>
                  </a:lnTo>
                  <a:lnTo>
                    <a:pt x="66005" y="359651"/>
                  </a:lnTo>
                  <a:lnTo>
                    <a:pt x="63188" y="353490"/>
                  </a:lnTo>
                  <a:lnTo>
                    <a:pt x="61296" y="344354"/>
                  </a:lnTo>
                  <a:lnTo>
                    <a:pt x="60604" y="333171"/>
                  </a:lnTo>
                  <a:lnTo>
                    <a:pt x="60604" y="232168"/>
                  </a:lnTo>
                  <a:close/>
                </a:path>
                <a:path w="305434" h="871220">
                  <a:moveTo>
                    <a:pt x="220840" y="539927"/>
                  </a:moveTo>
                  <a:lnTo>
                    <a:pt x="231990" y="562101"/>
                  </a:lnTo>
                  <a:lnTo>
                    <a:pt x="230022" y="573239"/>
                  </a:lnTo>
                  <a:lnTo>
                    <a:pt x="236905" y="588962"/>
                  </a:lnTo>
                  <a:lnTo>
                    <a:pt x="247751" y="588060"/>
                  </a:lnTo>
                  <a:lnTo>
                    <a:pt x="254634" y="588962"/>
                  </a:lnTo>
                  <a:lnTo>
                    <a:pt x="258584" y="599173"/>
                  </a:lnTo>
                  <a:lnTo>
                    <a:pt x="262243" y="608393"/>
                  </a:lnTo>
                  <a:lnTo>
                    <a:pt x="266455" y="618747"/>
                  </a:lnTo>
                  <a:lnTo>
                    <a:pt x="269928" y="627191"/>
                  </a:lnTo>
                  <a:lnTo>
                    <a:pt x="271373" y="630681"/>
                  </a:lnTo>
                  <a:lnTo>
                    <a:pt x="274476" y="640885"/>
                  </a:lnTo>
                  <a:lnTo>
                    <a:pt x="287269" y="682684"/>
                  </a:lnTo>
                  <a:lnTo>
                    <a:pt x="299837" y="734207"/>
                  </a:lnTo>
                  <a:lnTo>
                    <a:pt x="304979" y="771157"/>
                  </a:lnTo>
                  <a:lnTo>
                    <a:pt x="303655" y="784869"/>
                  </a:lnTo>
                  <a:lnTo>
                    <a:pt x="299747" y="798414"/>
                  </a:lnTo>
                  <a:lnTo>
                    <a:pt x="293065" y="813269"/>
                  </a:lnTo>
                  <a:lnTo>
                    <a:pt x="286211" y="825313"/>
                  </a:lnTo>
                  <a:lnTo>
                    <a:pt x="281114" y="834577"/>
                  </a:lnTo>
                  <a:lnTo>
                    <a:pt x="255866" y="864700"/>
                  </a:lnTo>
                  <a:lnTo>
                    <a:pt x="232968" y="870724"/>
                  </a:lnTo>
                  <a:lnTo>
                    <a:pt x="173875" y="870724"/>
                  </a:lnTo>
                  <a:lnTo>
                    <a:pt x="165988" y="870724"/>
                  </a:lnTo>
                  <a:lnTo>
                    <a:pt x="145923" y="835501"/>
                  </a:lnTo>
                  <a:lnTo>
                    <a:pt x="140385" y="816063"/>
                  </a:lnTo>
                  <a:lnTo>
                    <a:pt x="124637" y="758570"/>
                  </a:lnTo>
                  <a:lnTo>
                    <a:pt x="119697" y="759510"/>
                  </a:lnTo>
                  <a:lnTo>
                    <a:pt x="99987" y="703910"/>
                  </a:lnTo>
                  <a:lnTo>
                    <a:pt x="95059" y="702957"/>
                  </a:lnTo>
                  <a:lnTo>
                    <a:pt x="75374" y="649211"/>
                  </a:lnTo>
                  <a:lnTo>
                    <a:pt x="71424" y="648296"/>
                  </a:lnTo>
                  <a:lnTo>
                    <a:pt x="48780" y="595464"/>
                  </a:lnTo>
                  <a:lnTo>
                    <a:pt x="44818" y="593623"/>
                  </a:lnTo>
                  <a:lnTo>
                    <a:pt x="27089" y="553745"/>
                  </a:lnTo>
                  <a:lnTo>
                    <a:pt x="26123" y="504647"/>
                  </a:lnTo>
                  <a:lnTo>
                    <a:pt x="21196" y="483298"/>
                  </a:lnTo>
                  <a:lnTo>
                    <a:pt x="19570" y="476955"/>
                  </a:lnTo>
                  <a:lnTo>
                    <a:pt x="20078" y="470695"/>
                  </a:lnTo>
                  <a:lnTo>
                    <a:pt x="21882" y="464951"/>
                  </a:lnTo>
                  <a:lnTo>
                    <a:pt x="24142" y="460159"/>
                  </a:lnTo>
                  <a:lnTo>
                    <a:pt x="35953" y="432346"/>
                  </a:lnTo>
                  <a:lnTo>
                    <a:pt x="32042" y="425856"/>
                  </a:lnTo>
                  <a:lnTo>
                    <a:pt x="52717" y="376745"/>
                  </a:lnTo>
                  <a:lnTo>
                    <a:pt x="96062" y="372109"/>
                  </a:lnTo>
                  <a:lnTo>
                    <a:pt x="137426" y="373951"/>
                  </a:lnTo>
                  <a:lnTo>
                    <a:pt x="151891" y="402742"/>
                  </a:lnTo>
                  <a:lnTo>
                    <a:pt x="150888" y="414807"/>
                  </a:lnTo>
                  <a:lnTo>
                    <a:pt x="159588" y="432117"/>
                  </a:lnTo>
                  <a:lnTo>
                    <a:pt x="167195" y="433171"/>
                  </a:lnTo>
                  <a:lnTo>
                    <a:pt x="178879" y="456425"/>
                  </a:lnTo>
                  <a:lnTo>
                    <a:pt x="177876" y="468477"/>
                  </a:lnTo>
                  <a:lnTo>
                    <a:pt x="186524" y="485686"/>
                  </a:lnTo>
                  <a:lnTo>
                    <a:pt x="193382" y="485292"/>
                  </a:lnTo>
                  <a:lnTo>
                    <a:pt x="204889" y="508203"/>
                  </a:lnTo>
                  <a:lnTo>
                    <a:pt x="203898" y="520268"/>
                  </a:lnTo>
                  <a:lnTo>
                    <a:pt x="213461" y="539292"/>
                  </a:lnTo>
                  <a:lnTo>
                    <a:pt x="220840" y="539927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055834" y="5491892"/>
              <a:ext cx="215341" cy="446620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7032498" y="4579416"/>
              <a:ext cx="240665" cy="1413510"/>
            </a:xfrm>
            <a:custGeom>
              <a:avLst/>
              <a:gdLst/>
              <a:ahLst/>
              <a:cxnLst/>
              <a:rect l="l" t="t" r="r" b="b"/>
              <a:pathLst>
                <a:path w="240665" h="1413510">
                  <a:moveTo>
                    <a:pt x="165480" y="1409661"/>
                  </a:moveTo>
                  <a:lnTo>
                    <a:pt x="160074" y="1355189"/>
                  </a:lnTo>
                  <a:lnTo>
                    <a:pt x="157606" y="1339227"/>
                  </a:lnTo>
                  <a:lnTo>
                    <a:pt x="157581" y="1328089"/>
                  </a:lnTo>
                  <a:lnTo>
                    <a:pt x="160540" y="1319745"/>
                  </a:lnTo>
                  <a:lnTo>
                    <a:pt x="185191" y="1226134"/>
                  </a:lnTo>
                  <a:lnTo>
                    <a:pt x="188407" y="1209091"/>
                  </a:lnTo>
                  <a:lnTo>
                    <a:pt x="190234" y="1191171"/>
                  </a:lnTo>
                  <a:lnTo>
                    <a:pt x="190025" y="1174288"/>
                  </a:lnTo>
                  <a:lnTo>
                    <a:pt x="187134" y="1160360"/>
                  </a:lnTo>
                  <a:lnTo>
                    <a:pt x="183589" y="1147924"/>
                  </a:lnTo>
                  <a:lnTo>
                    <a:pt x="180870" y="1140882"/>
                  </a:lnTo>
                  <a:lnTo>
                    <a:pt x="177594" y="1136625"/>
                  </a:lnTo>
                  <a:lnTo>
                    <a:pt x="172377" y="1132547"/>
                  </a:lnTo>
                </a:path>
                <a:path w="240665" h="1413510">
                  <a:moveTo>
                    <a:pt x="213728" y="1130681"/>
                  </a:moveTo>
                  <a:lnTo>
                    <a:pt x="235082" y="1171871"/>
                  </a:lnTo>
                  <a:lnTo>
                    <a:pt x="239242" y="1224308"/>
                  </a:lnTo>
                  <a:lnTo>
                    <a:pt x="240591" y="1283533"/>
                  </a:lnTo>
                  <a:lnTo>
                    <a:pt x="240347" y="1300289"/>
                  </a:lnTo>
                  <a:lnTo>
                    <a:pt x="235407" y="1345704"/>
                  </a:lnTo>
                  <a:lnTo>
                    <a:pt x="226672" y="1383709"/>
                  </a:lnTo>
                  <a:lnTo>
                    <a:pt x="219208" y="1403840"/>
                  </a:lnTo>
                  <a:lnTo>
                    <a:pt x="209803" y="1413370"/>
                  </a:lnTo>
                </a:path>
                <a:path w="240665" h="1413510">
                  <a:moveTo>
                    <a:pt x="1485" y="164973"/>
                  </a:moveTo>
                  <a:lnTo>
                    <a:pt x="14770" y="164973"/>
                  </a:lnTo>
                  <a:lnTo>
                    <a:pt x="23634" y="164973"/>
                  </a:lnTo>
                  <a:lnTo>
                    <a:pt x="26581" y="176098"/>
                  </a:lnTo>
                  <a:lnTo>
                    <a:pt x="22148" y="183045"/>
                  </a:lnTo>
                  <a:lnTo>
                    <a:pt x="22148" y="463867"/>
                  </a:lnTo>
                  <a:lnTo>
                    <a:pt x="21179" y="481547"/>
                  </a:lnTo>
                  <a:lnTo>
                    <a:pt x="17718" y="496882"/>
                  </a:lnTo>
                  <a:lnTo>
                    <a:pt x="10934" y="509610"/>
                  </a:lnTo>
                  <a:lnTo>
                    <a:pt x="0" y="519468"/>
                  </a:lnTo>
                </a:path>
                <a:path w="240665" h="1413510">
                  <a:moveTo>
                    <a:pt x="1981" y="51904"/>
                  </a:moveTo>
                  <a:lnTo>
                    <a:pt x="53187" y="51904"/>
                  </a:lnTo>
                  <a:lnTo>
                    <a:pt x="61074" y="51904"/>
                  </a:lnTo>
                  <a:lnTo>
                    <a:pt x="67983" y="54686"/>
                  </a:lnTo>
                  <a:lnTo>
                    <a:pt x="69938" y="62103"/>
                  </a:lnTo>
                  <a:lnTo>
                    <a:pt x="73875" y="46342"/>
                  </a:lnTo>
                  <a:lnTo>
                    <a:pt x="91605" y="0"/>
                  </a:lnTo>
                  <a:lnTo>
                    <a:pt x="110324" y="39865"/>
                  </a:lnTo>
                  <a:lnTo>
                    <a:pt x="118336" y="115832"/>
                  </a:lnTo>
                  <a:lnTo>
                    <a:pt x="121569" y="156154"/>
                  </a:lnTo>
                  <a:lnTo>
                    <a:pt x="124284" y="198097"/>
                  </a:lnTo>
                  <a:lnTo>
                    <a:pt x="126478" y="241707"/>
                  </a:lnTo>
                  <a:lnTo>
                    <a:pt x="128149" y="287031"/>
                  </a:lnTo>
                  <a:lnTo>
                    <a:pt x="129294" y="334116"/>
                  </a:lnTo>
                  <a:lnTo>
                    <a:pt x="129912" y="383007"/>
                  </a:lnTo>
                  <a:lnTo>
                    <a:pt x="129999" y="433751"/>
                  </a:lnTo>
                  <a:lnTo>
                    <a:pt x="129554" y="486394"/>
                  </a:lnTo>
                  <a:lnTo>
                    <a:pt x="128573" y="540983"/>
                  </a:lnTo>
                  <a:lnTo>
                    <a:pt x="127055" y="597564"/>
                  </a:lnTo>
                  <a:lnTo>
                    <a:pt x="124997" y="656183"/>
                  </a:lnTo>
                  <a:lnTo>
                    <a:pt x="122396" y="716887"/>
                  </a:lnTo>
                  <a:lnTo>
                    <a:pt x="119250" y="779723"/>
                  </a:lnTo>
                  <a:lnTo>
                    <a:pt x="115558" y="844736"/>
                  </a:lnTo>
                  <a:lnTo>
                    <a:pt x="111315" y="911974"/>
                  </a:lnTo>
                </a:path>
                <a:path w="240665" h="1413510">
                  <a:moveTo>
                    <a:pt x="48272" y="59321"/>
                  </a:moveTo>
                  <a:lnTo>
                    <a:pt x="48272" y="75069"/>
                  </a:lnTo>
                  <a:lnTo>
                    <a:pt x="46165" y="85410"/>
                  </a:lnTo>
                  <a:lnTo>
                    <a:pt x="38795" y="93837"/>
                  </a:lnTo>
                  <a:lnTo>
                    <a:pt x="24591" y="97743"/>
                  </a:lnTo>
                  <a:lnTo>
                    <a:pt x="1981" y="94526"/>
                  </a:lnTo>
                </a:path>
                <a:path w="240665" h="1413510">
                  <a:moveTo>
                    <a:pt x="47282" y="83413"/>
                  </a:moveTo>
                  <a:lnTo>
                    <a:pt x="14770" y="164973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962908" y="4381328"/>
              <a:ext cx="94856" cy="204990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5764771" y="4185526"/>
              <a:ext cx="1268095" cy="2369185"/>
            </a:xfrm>
            <a:custGeom>
              <a:avLst/>
              <a:gdLst/>
              <a:ahLst/>
              <a:cxnLst/>
              <a:rect l="l" t="t" r="r" b="b"/>
              <a:pathLst>
                <a:path w="1268095" h="2369184">
                  <a:moveTo>
                    <a:pt x="1267726" y="375335"/>
                  </a:moveTo>
                  <a:lnTo>
                    <a:pt x="1267726" y="2001888"/>
                  </a:lnTo>
                </a:path>
                <a:path w="1268095" h="2369184">
                  <a:moveTo>
                    <a:pt x="1267726" y="2146490"/>
                  </a:moveTo>
                  <a:lnTo>
                    <a:pt x="1267726" y="2368892"/>
                  </a:lnTo>
                  <a:lnTo>
                    <a:pt x="0" y="2368892"/>
                  </a:lnTo>
                  <a:lnTo>
                    <a:pt x="0" y="0"/>
                  </a:lnTo>
                  <a:lnTo>
                    <a:pt x="1267726" y="0"/>
                  </a:lnTo>
                  <a:lnTo>
                    <a:pt x="1267726" y="228701"/>
                  </a:lnTo>
                </a:path>
                <a:path w="1268095" h="2369184">
                  <a:moveTo>
                    <a:pt x="1225054" y="239877"/>
                  </a:moveTo>
                  <a:lnTo>
                    <a:pt x="1225054" y="367893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6931774" y="4779746"/>
              <a:ext cx="52705" cy="561975"/>
            </a:xfrm>
            <a:custGeom>
              <a:avLst/>
              <a:gdLst/>
              <a:ahLst/>
              <a:cxnLst/>
              <a:rect l="l" t="t" r="r" b="b"/>
              <a:pathLst>
                <a:path w="52704" h="561975">
                  <a:moveTo>
                    <a:pt x="39992" y="511073"/>
                  </a:moveTo>
                  <a:lnTo>
                    <a:pt x="2222" y="511073"/>
                  </a:lnTo>
                  <a:lnTo>
                    <a:pt x="2222" y="561543"/>
                  </a:lnTo>
                  <a:lnTo>
                    <a:pt x="14058" y="561543"/>
                  </a:lnTo>
                  <a:lnTo>
                    <a:pt x="14058" y="540702"/>
                  </a:lnTo>
                  <a:lnTo>
                    <a:pt x="36525" y="540702"/>
                  </a:lnTo>
                  <a:lnTo>
                    <a:pt x="36525" y="532091"/>
                  </a:lnTo>
                  <a:lnTo>
                    <a:pt x="14058" y="532091"/>
                  </a:lnTo>
                  <a:lnTo>
                    <a:pt x="14058" y="520369"/>
                  </a:lnTo>
                  <a:lnTo>
                    <a:pt x="39992" y="520369"/>
                  </a:lnTo>
                  <a:lnTo>
                    <a:pt x="39992" y="511073"/>
                  </a:lnTo>
                  <a:close/>
                </a:path>
                <a:path w="52704" h="561975">
                  <a:moveTo>
                    <a:pt x="39992" y="421017"/>
                  </a:moveTo>
                  <a:lnTo>
                    <a:pt x="2222" y="421017"/>
                  </a:lnTo>
                  <a:lnTo>
                    <a:pt x="2222" y="471512"/>
                  </a:lnTo>
                  <a:lnTo>
                    <a:pt x="14058" y="471512"/>
                  </a:lnTo>
                  <a:lnTo>
                    <a:pt x="14058" y="450646"/>
                  </a:lnTo>
                  <a:lnTo>
                    <a:pt x="36525" y="450646"/>
                  </a:lnTo>
                  <a:lnTo>
                    <a:pt x="36525" y="442036"/>
                  </a:lnTo>
                  <a:lnTo>
                    <a:pt x="14058" y="442036"/>
                  </a:lnTo>
                  <a:lnTo>
                    <a:pt x="14058" y="430314"/>
                  </a:lnTo>
                  <a:lnTo>
                    <a:pt x="39992" y="430314"/>
                  </a:lnTo>
                  <a:lnTo>
                    <a:pt x="39992" y="421017"/>
                  </a:lnTo>
                  <a:close/>
                </a:path>
                <a:path w="52704" h="561975">
                  <a:moveTo>
                    <a:pt x="47574" y="86080"/>
                  </a:moveTo>
                  <a:lnTo>
                    <a:pt x="36487" y="86080"/>
                  </a:lnTo>
                  <a:lnTo>
                    <a:pt x="36487" y="119951"/>
                  </a:lnTo>
                  <a:lnTo>
                    <a:pt x="36296" y="119951"/>
                  </a:lnTo>
                  <a:lnTo>
                    <a:pt x="13931" y="86080"/>
                  </a:lnTo>
                  <a:lnTo>
                    <a:pt x="2222" y="86080"/>
                  </a:lnTo>
                  <a:lnTo>
                    <a:pt x="2222" y="136550"/>
                  </a:lnTo>
                  <a:lnTo>
                    <a:pt x="13309" y="136550"/>
                  </a:lnTo>
                  <a:lnTo>
                    <a:pt x="13309" y="102755"/>
                  </a:lnTo>
                  <a:lnTo>
                    <a:pt x="13462" y="102755"/>
                  </a:lnTo>
                  <a:lnTo>
                    <a:pt x="35788" y="136550"/>
                  </a:lnTo>
                  <a:lnTo>
                    <a:pt x="47574" y="136550"/>
                  </a:lnTo>
                  <a:lnTo>
                    <a:pt x="47574" y="86080"/>
                  </a:lnTo>
                  <a:close/>
                </a:path>
                <a:path w="52704" h="561975">
                  <a:moveTo>
                    <a:pt x="52578" y="363512"/>
                  </a:moveTo>
                  <a:lnTo>
                    <a:pt x="47155" y="342011"/>
                  </a:lnTo>
                  <a:lnTo>
                    <a:pt x="43421" y="338023"/>
                  </a:lnTo>
                  <a:lnTo>
                    <a:pt x="40843" y="336270"/>
                  </a:lnTo>
                  <a:lnTo>
                    <a:pt x="40843" y="357124"/>
                  </a:lnTo>
                  <a:lnTo>
                    <a:pt x="40843" y="361454"/>
                  </a:lnTo>
                  <a:lnTo>
                    <a:pt x="28956" y="376237"/>
                  </a:lnTo>
                  <a:lnTo>
                    <a:pt x="23647" y="376237"/>
                  </a:lnTo>
                  <a:lnTo>
                    <a:pt x="11747" y="361454"/>
                  </a:lnTo>
                  <a:lnTo>
                    <a:pt x="11747" y="357124"/>
                  </a:lnTo>
                  <a:lnTo>
                    <a:pt x="12014" y="354977"/>
                  </a:lnTo>
                  <a:lnTo>
                    <a:pt x="13068" y="350824"/>
                  </a:lnTo>
                  <a:lnTo>
                    <a:pt x="13893" y="348970"/>
                  </a:lnTo>
                  <a:lnTo>
                    <a:pt x="15049" y="347357"/>
                  </a:lnTo>
                  <a:lnTo>
                    <a:pt x="16179" y="345719"/>
                  </a:lnTo>
                  <a:lnTo>
                    <a:pt x="17691" y="344436"/>
                  </a:lnTo>
                  <a:lnTo>
                    <a:pt x="19545" y="343446"/>
                  </a:lnTo>
                  <a:lnTo>
                    <a:pt x="21386" y="342493"/>
                  </a:lnTo>
                  <a:lnTo>
                    <a:pt x="23647" y="342011"/>
                  </a:lnTo>
                  <a:lnTo>
                    <a:pt x="28956" y="342011"/>
                  </a:lnTo>
                  <a:lnTo>
                    <a:pt x="40843" y="357124"/>
                  </a:lnTo>
                  <a:lnTo>
                    <a:pt x="40843" y="336270"/>
                  </a:lnTo>
                  <a:lnTo>
                    <a:pt x="40652" y="336130"/>
                  </a:lnTo>
                  <a:lnTo>
                    <a:pt x="34163" y="333387"/>
                  </a:lnTo>
                  <a:lnTo>
                    <a:pt x="30441" y="332714"/>
                  </a:lnTo>
                  <a:lnTo>
                    <a:pt x="22186" y="332714"/>
                  </a:lnTo>
                  <a:lnTo>
                    <a:pt x="0" y="363512"/>
                  </a:lnTo>
                  <a:lnTo>
                    <a:pt x="508" y="366483"/>
                  </a:lnTo>
                  <a:lnTo>
                    <a:pt x="22186" y="385546"/>
                  </a:lnTo>
                  <a:lnTo>
                    <a:pt x="30441" y="385546"/>
                  </a:lnTo>
                  <a:lnTo>
                    <a:pt x="34163" y="384873"/>
                  </a:lnTo>
                  <a:lnTo>
                    <a:pt x="40652" y="382181"/>
                  </a:lnTo>
                  <a:lnTo>
                    <a:pt x="43421" y="380352"/>
                  </a:lnTo>
                  <a:lnTo>
                    <a:pt x="47332" y="376237"/>
                  </a:lnTo>
                  <a:lnTo>
                    <a:pt x="47929" y="375615"/>
                  </a:lnTo>
                  <a:lnTo>
                    <a:pt x="49657" y="372846"/>
                  </a:lnTo>
                  <a:lnTo>
                    <a:pt x="52044" y="366483"/>
                  </a:lnTo>
                  <a:lnTo>
                    <a:pt x="52578" y="363512"/>
                  </a:lnTo>
                  <a:close/>
                </a:path>
                <a:path w="52704" h="561975">
                  <a:moveTo>
                    <a:pt x="52578" y="30822"/>
                  </a:moveTo>
                  <a:lnTo>
                    <a:pt x="47167" y="9309"/>
                  </a:lnTo>
                  <a:lnTo>
                    <a:pt x="43421" y="5308"/>
                  </a:lnTo>
                  <a:lnTo>
                    <a:pt x="40843" y="3568"/>
                  </a:lnTo>
                  <a:lnTo>
                    <a:pt x="40843" y="24422"/>
                  </a:lnTo>
                  <a:lnTo>
                    <a:pt x="40843" y="28752"/>
                  </a:lnTo>
                  <a:lnTo>
                    <a:pt x="28956" y="43535"/>
                  </a:lnTo>
                  <a:lnTo>
                    <a:pt x="23647" y="43535"/>
                  </a:lnTo>
                  <a:lnTo>
                    <a:pt x="21386" y="43053"/>
                  </a:lnTo>
                  <a:lnTo>
                    <a:pt x="17691" y="41122"/>
                  </a:lnTo>
                  <a:lnTo>
                    <a:pt x="16179" y="39839"/>
                  </a:lnTo>
                  <a:lnTo>
                    <a:pt x="15049" y="38227"/>
                  </a:lnTo>
                  <a:lnTo>
                    <a:pt x="13893" y="36626"/>
                  </a:lnTo>
                  <a:lnTo>
                    <a:pt x="13068" y="34836"/>
                  </a:lnTo>
                  <a:lnTo>
                    <a:pt x="12014" y="30822"/>
                  </a:lnTo>
                  <a:lnTo>
                    <a:pt x="11747" y="28752"/>
                  </a:lnTo>
                  <a:lnTo>
                    <a:pt x="11747" y="24422"/>
                  </a:lnTo>
                  <a:lnTo>
                    <a:pt x="12014" y="22275"/>
                  </a:lnTo>
                  <a:lnTo>
                    <a:pt x="13068" y="18122"/>
                  </a:lnTo>
                  <a:lnTo>
                    <a:pt x="13893" y="16268"/>
                  </a:lnTo>
                  <a:lnTo>
                    <a:pt x="15049" y="14655"/>
                  </a:lnTo>
                  <a:lnTo>
                    <a:pt x="16179" y="13017"/>
                  </a:lnTo>
                  <a:lnTo>
                    <a:pt x="17691" y="11722"/>
                  </a:lnTo>
                  <a:lnTo>
                    <a:pt x="21386" y="9791"/>
                  </a:lnTo>
                  <a:lnTo>
                    <a:pt x="23647" y="9309"/>
                  </a:lnTo>
                  <a:lnTo>
                    <a:pt x="28956" y="9309"/>
                  </a:lnTo>
                  <a:lnTo>
                    <a:pt x="40843" y="24422"/>
                  </a:lnTo>
                  <a:lnTo>
                    <a:pt x="40843" y="3568"/>
                  </a:lnTo>
                  <a:lnTo>
                    <a:pt x="40652" y="3429"/>
                  </a:lnTo>
                  <a:lnTo>
                    <a:pt x="34163" y="698"/>
                  </a:lnTo>
                  <a:lnTo>
                    <a:pt x="30441" y="0"/>
                  </a:lnTo>
                  <a:lnTo>
                    <a:pt x="22186" y="0"/>
                  </a:lnTo>
                  <a:lnTo>
                    <a:pt x="0" y="30822"/>
                  </a:lnTo>
                  <a:lnTo>
                    <a:pt x="508" y="33782"/>
                  </a:lnTo>
                  <a:lnTo>
                    <a:pt x="22186" y="52844"/>
                  </a:lnTo>
                  <a:lnTo>
                    <a:pt x="30441" y="52844"/>
                  </a:lnTo>
                  <a:lnTo>
                    <a:pt x="34163" y="52158"/>
                  </a:lnTo>
                  <a:lnTo>
                    <a:pt x="40652" y="49479"/>
                  </a:lnTo>
                  <a:lnTo>
                    <a:pt x="43421" y="47625"/>
                  </a:lnTo>
                  <a:lnTo>
                    <a:pt x="47332" y="43535"/>
                  </a:lnTo>
                  <a:lnTo>
                    <a:pt x="47929" y="42913"/>
                  </a:lnTo>
                  <a:lnTo>
                    <a:pt x="49657" y="40144"/>
                  </a:lnTo>
                  <a:lnTo>
                    <a:pt x="52044" y="33782"/>
                  </a:lnTo>
                  <a:lnTo>
                    <a:pt x="52578" y="30822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319837" y="4236885"/>
              <a:ext cx="123189" cy="92075"/>
            </a:xfrm>
            <a:custGeom>
              <a:avLst/>
              <a:gdLst/>
              <a:ahLst/>
              <a:cxnLst/>
              <a:rect l="l" t="t" r="r" b="b"/>
              <a:pathLst>
                <a:path w="123189" h="92075">
                  <a:moveTo>
                    <a:pt x="0" y="0"/>
                  </a:moveTo>
                  <a:lnTo>
                    <a:pt x="28562" y="50"/>
                  </a:lnTo>
                  <a:lnTo>
                    <a:pt x="51358" y="59067"/>
                  </a:lnTo>
                </a:path>
                <a:path w="123189" h="92075">
                  <a:moveTo>
                    <a:pt x="96189" y="165"/>
                  </a:moveTo>
                  <a:lnTo>
                    <a:pt x="122961" y="203"/>
                  </a:lnTo>
                  <a:lnTo>
                    <a:pt x="122770" y="91516"/>
                  </a:lnTo>
                </a:path>
                <a:path w="123189" h="92075">
                  <a:moveTo>
                    <a:pt x="86144" y="60274"/>
                  </a:moveTo>
                  <a:lnTo>
                    <a:pt x="73075" y="91579"/>
                  </a:lnTo>
                </a:path>
                <a:path w="123189" h="92075">
                  <a:moveTo>
                    <a:pt x="14770" y="59232"/>
                  </a:moveTo>
                  <a:lnTo>
                    <a:pt x="14795" y="91592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6019342" y="4240999"/>
              <a:ext cx="61594" cy="77470"/>
            </a:xfrm>
            <a:custGeom>
              <a:avLst/>
              <a:gdLst/>
              <a:ahLst/>
              <a:cxnLst/>
              <a:rect l="l" t="t" r="r" b="b"/>
              <a:pathLst>
                <a:path w="61595" h="77470">
                  <a:moveTo>
                    <a:pt x="20320" y="0"/>
                  </a:moveTo>
                  <a:lnTo>
                    <a:pt x="12378" y="5171"/>
                  </a:lnTo>
                  <a:lnTo>
                    <a:pt x="6069" y="11733"/>
                  </a:lnTo>
                  <a:lnTo>
                    <a:pt x="1805" y="19625"/>
                  </a:lnTo>
                  <a:lnTo>
                    <a:pt x="0" y="28790"/>
                  </a:lnTo>
                  <a:lnTo>
                    <a:pt x="840" y="36092"/>
                  </a:lnTo>
                  <a:lnTo>
                    <a:pt x="42706" y="62706"/>
                  </a:lnTo>
                  <a:lnTo>
                    <a:pt x="52134" y="66714"/>
                  </a:lnTo>
                  <a:lnTo>
                    <a:pt x="55740" y="73025"/>
                  </a:lnTo>
                  <a:lnTo>
                    <a:pt x="55752" y="74637"/>
                  </a:lnTo>
                  <a:lnTo>
                    <a:pt x="55295" y="75895"/>
                  </a:lnTo>
                  <a:lnTo>
                    <a:pt x="54559" y="76923"/>
                  </a:lnTo>
                  <a:lnTo>
                    <a:pt x="58229" y="75984"/>
                  </a:lnTo>
                  <a:lnTo>
                    <a:pt x="61150" y="73990"/>
                  </a:lnTo>
                  <a:lnTo>
                    <a:pt x="61125" y="69773"/>
                  </a:lnTo>
                  <a:lnTo>
                    <a:pt x="57506" y="63460"/>
                  </a:lnTo>
                  <a:lnTo>
                    <a:pt x="48077" y="59447"/>
                  </a:lnTo>
                  <a:lnTo>
                    <a:pt x="34716" y="55402"/>
                  </a:lnTo>
                  <a:lnTo>
                    <a:pt x="19303" y="48996"/>
                  </a:lnTo>
                  <a:lnTo>
                    <a:pt x="13001" y="44607"/>
                  </a:lnTo>
                  <a:lnTo>
                    <a:pt x="8701" y="39204"/>
                  </a:lnTo>
                  <a:lnTo>
                    <a:pt x="6222" y="32830"/>
                  </a:lnTo>
                  <a:lnTo>
                    <a:pt x="5384" y="25526"/>
                  </a:lnTo>
                  <a:lnTo>
                    <a:pt x="6727" y="17793"/>
                  </a:lnTo>
                  <a:lnTo>
                    <a:pt x="9828" y="10939"/>
                  </a:lnTo>
                  <a:lnTo>
                    <a:pt x="14441" y="4997"/>
                  </a:lnTo>
                  <a:lnTo>
                    <a:pt x="2032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6019342" y="4240999"/>
              <a:ext cx="61594" cy="77470"/>
            </a:xfrm>
            <a:custGeom>
              <a:avLst/>
              <a:gdLst/>
              <a:ahLst/>
              <a:cxnLst/>
              <a:rect l="l" t="t" r="r" b="b"/>
              <a:pathLst>
                <a:path w="61595" h="77470">
                  <a:moveTo>
                    <a:pt x="13919" y="52273"/>
                  </a:moveTo>
                  <a:lnTo>
                    <a:pt x="29340" y="58669"/>
                  </a:lnTo>
                  <a:lnTo>
                    <a:pt x="42706" y="62706"/>
                  </a:lnTo>
                  <a:lnTo>
                    <a:pt x="52134" y="66714"/>
                  </a:lnTo>
                  <a:lnTo>
                    <a:pt x="55740" y="73025"/>
                  </a:lnTo>
                  <a:lnTo>
                    <a:pt x="55752" y="74637"/>
                  </a:lnTo>
                  <a:lnTo>
                    <a:pt x="55295" y="75895"/>
                  </a:lnTo>
                  <a:lnTo>
                    <a:pt x="54559" y="76923"/>
                  </a:lnTo>
                  <a:lnTo>
                    <a:pt x="58229" y="75984"/>
                  </a:lnTo>
                  <a:lnTo>
                    <a:pt x="61150" y="73990"/>
                  </a:lnTo>
                  <a:lnTo>
                    <a:pt x="61125" y="69773"/>
                  </a:lnTo>
                  <a:lnTo>
                    <a:pt x="57506" y="63460"/>
                  </a:lnTo>
                  <a:lnTo>
                    <a:pt x="48077" y="59447"/>
                  </a:lnTo>
                  <a:lnTo>
                    <a:pt x="34716" y="55402"/>
                  </a:lnTo>
                  <a:lnTo>
                    <a:pt x="19303" y="48996"/>
                  </a:lnTo>
                  <a:lnTo>
                    <a:pt x="13001" y="44607"/>
                  </a:lnTo>
                  <a:lnTo>
                    <a:pt x="8701" y="39204"/>
                  </a:lnTo>
                  <a:lnTo>
                    <a:pt x="6222" y="32830"/>
                  </a:lnTo>
                  <a:lnTo>
                    <a:pt x="5384" y="25526"/>
                  </a:lnTo>
                  <a:lnTo>
                    <a:pt x="6727" y="17793"/>
                  </a:lnTo>
                  <a:lnTo>
                    <a:pt x="9828" y="10939"/>
                  </a:lnTo>
                  <a:lnTo>
                    <a:pt x="14441" y="4997"/>
                  </a:lnTo>
                  <a:lnTo>
                    <a:pt x="20320" y="0"/>
                  </a:lnTo>
                  <a:lnTo>
                    <a:pt x="12378" y="5171"/>
                  </a:lnTo>
                  <a:lnTo>
                    <a:pt x="6069" y="11733"/>
                  </a:lnTo>
                  <a:lnTo>
                    <a:pt x="1805" y="19625"/>
                  </a:lnTo>
                  <a:lnTo>
                    <a:pt x="0" y="28790"/>
                  </a:lnTo>
                  <a:lnTo>
                    <a:pt x="840" y="36092"/>
                  </a:lnTo>
                  <a:lnTo>
                    <a:pt x="3316" y="42465"/>
                  </a:lnTo>
                  <a:lnTo>
                    <a:pt x="7613" y="47871"/>
                  </a:lnTo>
                  <a:lnTo>
                    <a:pt x="13919" y="52273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6059881" y="4252074"/>
              <a:ext cx="43815" cy="10160"/>
            </a:xfrm>
            <a:custGeom>
              <a:avLst/>
              <a:gdLst/>
              <a:ahLst/>
              <a:cxnLst/>
              <a:rect l="l" t="t" r="r" b="b"/>
              <a:pathLst>
                <a:path w="43814" h="10160">
                  <a:moveTo>
                    <a:pt x="14287" y="12"/>
                  </a:moveTo>
                  <a:lnTo>
                    <a:pt x="9004" y="0"/>
                  </a:lnTo>
                  <a:lnTo>
                    <a:pt x="2933" y="1879"/>
                  </a:lnTo>
                  <a:lnTo>
                    <a:pt x="0" y="4889"/>
                  </a:lnTo>
                  <a:lnTo>
                    <a:pt x="2781" y="3860"/>
                  </a:lnTo>
                  <a:lnTo>
                    <a:pt x="5968" y="3263"/>
                  </a:lnTo>
                  <a:lnTo>
                    <a:pt x="8928" y="3263"/>
                  </a:lnTo>
                  <a:lnTo>
                    <a:pt x="17731" y="3975"/>
                  </a:lnTo>
                  <a:lnTo>
                    <a:pt x="27874" y="5724"/>
                  </a:lnTo>
                  <a:lnTo>
                    <a:pt x="37186" y="7935"/>
                  </a:lnTo>
                  <a:lnTo>
                    <a:pt x="43497" y="10033"/>
                  </a:lnTo>
                  <a:lnTo>
                    <a:pt x="43446" y="4927"/>
                  </a:lnTo>
                  <a:lnTo>
                    <a:pt x="36552" y="3184"/>
                  </a:lnTo>
                  <a:lnTo>
                    <a:pt x="28719" y="1603"/>
                  </a:lnTo>
                  <a:lnTo>
                    <a:pt x="20959" y="455"/>
                  </a:lnTo>
                  <a:lnTo>
                    <a:pt x="14287" y="12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6059881" y="4252074"/>
              <a:ext cx="43815" cy="10160"/>
            </a:xfrm>
            <a:custGeom>
              <a:avLst/>
              <a:gdLst/>
              <a:ahLst/>
              <a:cxnLst/>
              <a:rect l="l" t="t" r="r" b="b"/>
              <a:pathLst>
                <a:path w="43814" h="10160">
                  <a:moveTo>
                    <a:pt x="43497" y="10033"/>
                  </a:moveTo>
                  <a:lnTo>
                    <a:pt x="9004" y="0"/>
                  </a:lnTo>
                  <a:lnTo>
                    <a:pt x="2933" y="1879"/>
                  </a:lnTo>
                  <a:lnTo>
                    <a:pt x="0" y="4889"/>
                  </a:lnTo>
                  <a:lnTo>
                    <a:pt x="2781" y="3860"/>
                  </a:lnTo>
                  <a:lnTo>
                    <a:pt x="5968" y="3263"/>
                  </a:lnTo>
                  <a:lnTo>
                    <a:pt x="8928" y="3263"/>
                  </a:lnTo>
                  <a:lnTo>
                    <a:pt x="17731" y="3975"/>
                  </a:lnTo>
                  <a:lnTo>
                    <a:pt x="27874" y="5724"/>
                  </a:lnTo>
                  <a:lnTo>
                    <a:pt x="37186" y="7935"/>
                  </a:lnTo>
                  <a:lnTo>
                    <a:pt x="43497" y="10033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6026048" y="4317720"/>
              <a:ext cx="78105" cy="24765"/>
            </a:xfrm>
            <a:custGeom>
              <a:avLst/>
              <a:gdLst/>
              <a:ahLst/>
              <a:cxnLst/>
              <a:rect l="l" t="t" r="r" b="b"/>
              <a:pathLst>
                <a:path w="78104" h="24764">
                  <a:moveTo>
                    <a:pt x="685" y="0"/>
                  </a:moveTo>
                  <a:lnTo>
                    <a:pt x="0" y="38"/>
                  </a:lnTo>
                  <a:lnTo>
                    <a:pt x="203" y="21348"/>
                  </a:lnTo>
                  <a:lnTo>
                    <a:pt x="9031" y="22910"/>
                  </a:lnTo>
                  <a:lnTo>
                    <a:pt x="18973" y="23969"/>
                  </a:lnTo>
                  <a:lnTo>
                    <a:pt x="29621" y="24568"/>
                  </a:lnTo>
                  <a:lnTo>
                    <a:pt x="40563" y="24752"/>
                  </a:lnTo>
                  <a:lnTo>
                    <a:pt x="51317" y="24191"/>
                  </a:lnTo>
                  <a:lnTo>
                    <a:pt x="61355" y="22474"/>
                  </a:lnTo>
                  <a:lnTo>
                    <a:pt x="70319" y="19521"/>
                  </a:lnTo>
                  <a:lnTo>
                    <a:pt x="77850" y="15252"/>
                  </a:lnTo>
                  <a:lnTo>
                    <a:pt x="70899" y="18041"/>
                  </a:lnTo>
                  <a:lnTo>
                    <a:pt x="63141" y="19980"/>
                  </a:lnTo>
                  <a:lnTo>
                    <a:pt x="54758" y="21114"/>
                  </a:lnTo>
                  <a:lnTo>
                    <a:pt x="45935" y="21488"/>
                  </a:lnTo>
                  <a:lnTo>
                    <a:pt x="34989" y="21310"/>
                  </a:lnTo>
                  <a:lnTo>
                    <a:pt x="24347" y="20712"/>
                  </a:lnTo>
                  <a:lnTo>
                    <a:pt x="14412" y="19654"/>
                  </a:lnTo>
                  <a:lnTo>
                    <a:pt x="5587" y="18097"/>
                  </a:lnTo>
                  <a:lnTo>
                    <a:pt x="5422" y="1231"/>
                  </a:lnTo>
                  <a:lnTo>
                    <a:pt x="2019" y="431"/>
                  </a:lnTo>
                  <a:lnTo>
                    <a:pt x="68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6026048" y="4317720"/>
              <a:ext cx="78105" cy="24765"/>
            </a:xfrm>
            <a:custGeom>
              <a:avLst/>
              <a:gdLst/>
              <a:ahLst/>
              <a:cxnLst/>
              <a:rect l="l" t="t" r="r" b="b"/>
              <a:pathLst>
                <a:path w="78104" h="24764">
                  <a:moveTo>
                    <a:pt x="45935" y="21488"/>
                  </a:moveTo>
                  <a:lnTo>
                    <a:pt x="5587" y="18097"/>
                  </a:lnTo>
                  <a:lnTo>
                    <a:pt x="5422" y="1231"/>
                  </a:lnTo>
                  <a:lnTo>
                    <a:pt x="3670" y="825"/>
                  </a:lnTo>
                  <a:lnTo>
                    <a:pt x="2019" y="431"/>
                  </a:lnTo>
                  <a:lnTo>
                    <a:pt x="685" y="0"/>
                  </a:lnTo>
                  <a:lnTo>
                    <a:pt x="0" y="38"/>
                  </a:lnTo>
                  <a:lnTo>
                    <a:pt x="29621" y="24568"/>
                  </a:lnTo>
                  <a:lnTo>
                    <a:pt x="40563" y="24752"/>
                  </a:lnTo>
                  <a:lnTo>
                    <a:pt x="51317" y="24191"/>
                  </a:lnTo>
                  <a:lnTo>
                    <a:pt x="61355" y="22474"/>
                  </a:lnTo>
                  <a:lnTo>
                    <a:pt x="70319" y="19521"/>
                  </a:lnTo>
                  <a:lnTo>
                    <a:pt x="77850" y="15252"/>
                  </a:lnTo>
                  <a:lnTo>
                    <a:pt x="70899" y="18041"/>
                  </a:lnTo>
                  <a:lnTo>
                    <a:pt x="63141" y="19980"/>
                  </a:lnTo>
                  <a:lnTo>
                    <a:pt x="54758" y="21114"/>
                  </a:lnTo>
                  <a:lnTo>
                    <a:pt x="45935" y="21488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6706793" y="4241926"/>
              <a:ext cx="58419" cy="76200"/>
            </a:xfrm>
            <a:custGeom>
              <a:avLst/>
              <a:gdLst/>
              <a:ahLst/>
              <a:cxnLst/>
              <a:rect l="l" t="t" r="r" b="b"/>
              <a:pathLst>
                <a:path w="58420" h="76200">
                  <a:moveTo>
                    <a:pt x="20205" y="0"/>
                  </a:moveTo>
                  <a:lnTo>
                    <a:pt x="12437" y="5089"/>
                  </a:lnTo>
                  <a:lnTo>
                    <a:pt x="6216" y="11539"/>
                  </a:lnTo>
                  <a:lnTo>
                    <a:pt x="1939" y="19297"/>
                  </a:lnTo>
                  <a:lnTo>
                    <a:pt x="0" y="28308"/>
                  </a:lnTo>
                  <a:lnTo>
                    <a:pt x="670" y="35498"/>
                  </a:lnTo>
                  <a:lnTo>
                    <a:pt x="40666" y="61690"/>
                  </a:lnTo>
                  <a:lnTo>
                    <a:pt x="49712" y="65639"/>
                  </a:lnTo>
                  <a:lnTo>
                    <a:pt x="53073" y="71856"/>
                  </a:lnTo>
                  <a:lnTo>
                    <a:pt x="53073" y="73444"/>
                  </a:lnTo>
                  <a:lnTo>
                    <a:pt x="52641" y="74675"/>
                  </a:lnTo>
                  <a:lnTo>
                    <a:pt x="51917" y="75692"/>
                  </a:lnTo>
                  <a:lnTo>
                    <a:pt x="55499" y="74752"/>
                  </a:lnTo>
                  <a:lnTo>
                    <a:pt x="58305" y="72771"/>
                  </a:lnTo>
                  <a:lnTo>
                    <a:pt x="58369" y="68643"/>
                  </a:lnTo>
                  <a:lnTo>
                    <a:pt x="55001" y="62434"/>
                  </a:lnTo>
                  <a:lnTo>
                    <a:pt x="45956" y="58489"/>
                  </a:lnTo>
                  <a:lnTo>
                    <a:pt x="33103" y="54516"/>
                  </a:lnTo>
                  <a:lnTo>
                    <a:pt x="18313" y="48221"/>
                  </a:lnTo>
                  <a:lnTo>
                    <a:pt x="12298" y="43886"/>
                  </a:lnTo>
                  <a:lnTo>
                    <a:pt x="8235" y="38563"/>
                  </a:lnTo>
                  <a:lnTo>
                    <a:pt x="5954" y="32287"/>
                  </a:lnTo>
                  <a:lnTo>
                    <a:pt x="5283" y="25095"/>
                  </a:lnTo>
                  <a:lnTo>
                    <a:pt x="6712" y="17491"/>
                  </a:lnTo>
                  <a:lnTo>
                    <a:pt x="9834" y="10756"/>
                  </a:lnTo>
                  <a:lnTo>
                    <a:pt x="14411" y="4917"/>
                  </a:lnTo>
                  <a:lnTo>
                    <a:pt x="2020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6706793" y="4241926"/>
              <a:ext cx="58419" cy="76200"/>
            </a:xfrm>
            <a:custGeom>
              <a:avLst/>
              <a:gdLst/>
              <a:ahLst/>
              <a:cxnLst/>
              <a:rect l="l" t="t" r="r" b="b"/>
              <a:pathLst>
                <a:path w="58420" h="76200">
                  <a:moveTo>
                    <a:pt x="12992" y="51409"/>
                  </a:moveTo>
                  <a:lnTo>
                    <a:pt x="27804" y="57711"/>
                  </a:lnTo>
                  <a:lnTo>
                    <a:pt x="40666" y="61690"/>
                  </a:lnTo>
                  <a:lnTo>
                    <a:pt x="49712" y="65639"/>
                  </a:lnTo>
                  <a:lnTo>
                    <a:pt x="53073" y="71856"/>
                  </a:lnTo>
                  <a:lnTo>
                    <a:pt x="53073" y="73444"/>
                  </a:lnTo>
                  <a:lnTo>
                    <a:pt x="52641" y="74675"/>
                  </a:lnTo>
                  <a:lnTo>
                    <a:pt x="51917" y="75692"/>
                  </a:lnTo>
                  <a:lnTo>
                    <a:pt x="55499" y="74752"/>
                  </a:lnTo>
                  <a:lnTo>
                    <a:pt x="58305" y="72771"/>
                  </a:lnTo>
                  <a:lnTo>
                    <a:pt x="58369" y="68643"/>
                  </a:lnTo>
                  <a:lnTo>
                    <a:pt x="55001" y="62434"/>
                  </a:lnTo>
                  <a:lnTo>
                    <a:pt x="45956" y="58489"/>
                  </a:lnTo>
                  <a:lnTo>
                    <a:pt x="33103" y="54516"/>
                  </a:lnTo>
                  <a:lnTo>
                    <a:pt x="18313" y="48221"/>
                  </a:lnTo>
                  <a:lnTo>
                    <a:pt x="12298" y="43886"/>
                  </a:lnTo>
                  <a:lnTo>
                    <a:pt x="8235" y="38563"/>
                  </a:lnTo>
                  <a:lnTo>
                    <a:pt x="5954" y="32287"/>
                  </a:lnTo>
                  <a:lnTo>
                    <a:pt x="5283" y="25095"/>
                  </a:lnTo>
                  <a:lnTo>
                    <a:pt x="6712" y="17491"/>
                  </a:lnTo>
                  <a:lnTo>
                    <a:pt x="9834" y="10756"/>
                  </a:lnTo>
                  <a:lnTo>
                    <a:pt x="14411" y="4917"/>
                  </a:lnTo>
                  <a:lnTo>
                    <a:pt x="20205" y="0"/>
                  </a:lnTo>
                  <a:lnTo>
                    <a:pt x="12437" y="5089"/>
                  </a:lnTo>
                  <a:lnTo>
                    <a:pt x="6216" y="11539"/>
                  </a:lnTo>
                  <a:lnTo>
                    <a:pt x="1939" y="19297"/>
                  </a:lnTo>
                  <a:lnTo>
                    <a:pt x="0" y="28308"/>
                  </a:lnTo>
                  <a:lnTo>
                    <a:pt x="670" y="35498"/>
                  </a:lnTo>
                  <a:lnTo>
                    <a:pt x="2947" y="41768"/>
                  </a:lnTo>
                  <a:lnTo>
                    <a:pt x="6999" y="47083"/>
                  </a:lnTo>
                  <a:lnTo>
                    <a:pt x="12992" y="51409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6746328" y="4252810"/>
              <a:ext cx="42545" cy="10160"/>
            </a:xfrm>
            <a:custGeom>
              <a:avLst/>
              <a:gdLst/>
              <a:ahLst/>
              <a:cxnLst/>
              <a:rect l="l" t="t" r="r" b="b"/>
              <a:pathLst>
                <a:path w="42545" h="10160">
                  <a:moveTo>
                    <a:pt x="13906" y="12"/>
                  </a:moveTo>
                  <a:lnTo>
                    <a:pt x="8750" y="0"/>
                  </a:lnTo>
                  <a:lnTo>
                    <a:pt x="2832" y="1841"/>
                  </a:lnTo>
                  <a:lnTo>
                    <a:pt x="0" y="4813"/>
                  </a:lnTo>
                  <a:lnTo>
                    <a:pt x="2667" y="3797"/>
                  </a:lnTo>
                  <a:lnTo>
                    <a:pt x="5765" y="3200"/>
                  </a:lnTo>
                  <a:lnTo>
                    <a:pt x="41960" y="9855"/>
                  </a:lnTo>
                  <a:lnTo>
                    <a:pt x="42024" y="4864"/>
                  </a:lnTo>
                  <a:lnTo>
                    <a:pt x="35385" y="3141"/>
                  </a:lnTo>
                  <a:lnTo>
                    <a:pt x="27836" y="1581"/>
                  </a:lnTo>
                  <a:lnTo>
                    <a:pt x="20351" y="449"/>
                  </a:lnTo>
                  <a:lnTo>
                    <a:pt x="13906" y="12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6746328" y="4252810"/>
              <a:ext cx="42545" cy="10160"/>
            </a:xfrm>
            <a:custGeom>
              <a:avLst/>
              <a:gdLst/>
              <a:ahLst/>
              <a:cxnLst/>
              <a:rect l="l" t="t" r="r" b="b"/>
              <a:pathLst>
                <a:path w="42545" h="10160">
                  <a:moveTo>
                    <a:pt x="41960" y="9855"/>
                  </a:moveTo>
                  <a:lnTo>
                    <a:pt x="8750" y="0"/>
                  </a:lnTo>
                  <a:lnTo>
                    <a:pt x="2832" y="1841"/>
                  </a:lnTo>
                  <a:lnTo>
                    <a:pt x="0" y="4813"/>
                  </a:lnTo>
                  <a:lnTo>
                    <a:pt x="2667" y="3797"/>
                  </a:lnTo>
                  <a:lnTo>
                    <a:pt x="5765" y="3200"/>
                  </a:lnTo>
                  <a:lnTo>
                    <a:pt x="8661" y="3213"/>
                  </a:lnTo>
                  <a:lnTo>
                    <a:pt x="17155" y="3920"/>
                  </a:lnTo>
                  <a:lnTo>
                    <a:pt x="26935" y="5643"/>
                  </a:lnTo>
                  <a:lnTo>
                    <a:pt x="35902" y="7811"/>
                  </a:lnTo>
                  <a:lnTo>
                    <a:pt x="41960" y="9855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6136183" y="4236719"/>
              <a:ext cx="32384" cy="104139"/>
            </a:xfrm>
            <a:custGeom>
              <a:avLst/>
              <a:gdLst/>
              <a:ahLst/>
              <a:cxnLst/>
              <a:rect l="l" t="t" r="r" b="b"/>
              <a:pathLst>
                <a:path w="32385" h="104139">
                  <a:moveTo>
                    <a:pt x="32016" y="102870"/>
                  </a:moveTo>
                  <a:lnTo>
                    <a:pt x="31991" y="100330"/>
                  </a:lnTo>
                  <a:lnTo>
                    <a:pt x="5410" y="100330"/>
                  </a:lnTo>
                  <a:lnTo>
                    <a:pt x="5410" y="0"/>
                  </a:lnTo>
                  <a:lnTo>
                    <a:pt x="0" y="0"/>
                  </a:lnTo>
                  <a:lnTo>
                    <a:pt x="0" y="100330"/>
                  </a:lnTo>
                  <a:lnTo>
                    <a:pt x="330" y="100330"/>
                  </a:lnTo>
                  <a:lnTo>
                    <a:pt x="330" y="102870"/>
                  </a:lnTo>
                  <a:lnTo>
                    <a:pt x="330" y="104140"/>
                  </a:lnTo>
                  <a:lnTo>
                    <a:pt x="32016" y="104140"/>
                  </a:lnTo>
                  <a:lnTo>
                    <a:pt x="32016" y="10287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6135865" y="4236631"/>
              <a:ext cx="32384" cy="104139"/>
            </a:xfrm>
            <a:custGeom>
              <a:avLst/>
              <a:gdLst/>
              <a:ahLst/>
              <a:cxnLst/>
              <a:rect l="l" t="t" r="r" b="b"/>
              <a:pathLst>
                <a:path w="32385" h="104139">
                  <a:moveTo>
                    <a:pt x="6057" y="100380"/>
                  </a:moveTo>
                  <a:lnTo>
                    <a:pt x="5397" y="25"/>
                  </a:lnTo>
                  <a:lnTo>
                    <a:pt x="0" y="0"/>
                  </a:lnTo>
                  <a:lnTo>
                    <a:pt x="660" y="103632"/>
                  </a:lnTo>
                  <a:lnTo>
                    <a:pt x="32334" y="103581"/>
                  </a:lnTo>
                  <a:lnTo>
                    <a:pt x="32308" y="100342"/>
                  </a:lnTo>
                  <a:lnTo>
                    <a:pt x="6057" y="10038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6229680" y="4253610"/>
              <a:ext cx="52705" cy="3810"/>
            </a:xfrm>
            <a:custGeom>
              <a:avLst/>
              <a:gdLst/>
              <a:ahLst/>
              <a:cxnLst/>
              <a:rect l="l" t="t" r="r" b="b"/>
              <a:pathLst>
                <a:path w="52704" h="3810">
                  <a:moveTo>
                    <a:pt x="52565" y="50"/>
                  </a:moveTo>
                  <a:lnTo>
                    <a:pt x="0" y="0"/>
                  </a:lnTo>
                  <a:lnTo>
                    <a:pt x="12" y="3251"/>
                  </a:lnTo>
                  <a:lnTo>
                    <a:pt x="52565" y="3289"/>
                  </a:lnTo>
                  <a:lnTo>
                    <a:pt x="52565" y="5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6229680" y="4253610"/>
              <a:ext cx="52705" cy="3810"/>
            </a:xfrm>
            <a:custGeom>
              <a:avLst/>
              <a:gdLst/>
              <a:ahLst/>
              <a:cxnLst/>
              <a:rect l="l" t="t" r="r" b="b"/>
              <a:pathLst>
                <a:path w="52704" h="3810">
                  <a:moveTo>
                    <a:pt x="12" y="3251"/>
                  </a:moveTo>
                  <a:lnTo>
                    <a:pt x="52565" y="3289"/>
                  </a:lnTo>
                  <a:lnTo>
                    <a:pt x="52565" y="50"/>
                  </a:lnTo>
                  <a:lnTo>
                    <a:pt x="0" y="0"/>
                  </a:lnTo>
                  <a:lnTo>
                    <a:pt x="12" y="3251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6229845" y="4295012"/>
              <a:ext cx="48260" cy="3810"/>
            </a:xfrm>
            <a:custGeom>
              <a:avLst/>
              <a:gdLst/>
              <a:ahLst/>
              <a:cxnLst/>
              <a:rect l="l" t="t" r="r" b="b"/>
              <a:pathLst>
                <a:path w="48260" h="3810">
                  <a:moveTo>
                    <a:pt x="48094" y="0"/>
                  </a:moveTo>
                  <a:lnTo>
                    <a:pt x="0" y="0"/>
                  </a:lnTo>
                  <a:lnTo>
                    <a:pt x="12" y="3251"/>
                  </a:lnTo>
                  <a:lnTo>
                    <a:pt x="48107" y="3251"/>
                  </a:lnTo>
                  <a:lnTo>
                    <a:pt x="4809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6229845" y="4295012"/>
              <a:ext cx="48260" cy="3810"/>
            </a:xfrm>
            <a:custGeom>
              <a:avLst/>
              <a:gdLst/>
              <a:ahLst/>
              <a:cxnLst/>
              <a:rect l="l" t="t" r="r" b="b"/>
              <a:pathLst>
                <a:path w="48260" h="3810">
                  <a:moveTo>
                    <a:pt x="48094" y="0"/>
                  </a:moveTo>
                  <a:lnTo>
                    <a:pt x="0" y="0"/>
                  </a:lnTo>
                  <a:lnTo>
                    <a:pt x="12" y="3251"/>
                  </a:lnTo>
                  <a:lnTo>
                    <a:pt x="48107" y="3251"/>
                  </a:lnTo>
                  <a:lnTo>
                    <a:pt x="48094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6195517" y="4236719"/>
              <a:ext cx="86995" cy="102870"/>
            </a:xfrm>
            <a:custGeom>
              <a:avLst/>
              <a:gdLst/>
              <a:ahLst/>
              <a:cxnLst/>
              <a:rect l="l" t="t" r="r" b="b"/>
              <a:pathLst>
                <a:path w="86995" h="102870">
                  <a:moveTo>
                    <a:pt x="86918" y="100330"/>
                  </a:moveTo>
                  <a:lnTo>
                    <a:pt x="5397" y="100330"/>
                  </a:lnTo>
                  <a:lnTo>
                    <a:pt x="5397" y="0"/>
                  </a:lnTo>
                  <a:lnTo>
                    <a:pt x="0" y="0"/>
                  </a:lnTo>
                  <a:lnTo>
                    <a:pt x="0" y="100330"/>
                  </a:lnTo>
                  <a:lnTo>
                    <a:pt x="254" y="100330"/>
                  </a:lnTo>
                  <a:lnTo>
                    <a:pt x="254" y="102870"/>
                  </a:lnTo>
                  <a:lnTo>
                    <a:pt x="86918" y="102870"/>
                  </a:lnTo>
                  <a:lnTo>
                    <a:pt x="86918" y="10033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6195288" y="4236732"/>
              <a:ext cx="87630" cy="103505"/>
            </a:xfrm>
            <a:custGeom>
              <a:avLst/>
              <a:gdLst/>
              <a:ahLst/>
              <a:cxnLst/>
              <a:rect l="l" t="t" r="r" b="b"/>
              <a:pathLst>
                <a:path w="87629" h="103504">
                  <a:moveTo>
                    <a:pt x="5867" y="100215"/>
                  </a:moveTo>
                  <a:lnTo>
                    <a:pt x="5384" y="0"/>
                  </a:lnTo>
                  <a:lnTo>
                    <a:pt x="0" y="0"/>
                  </a:lnTo>
                  <a:lnTo>
                    <a:pt x="495" y="103466"/>
                  </a:lnTo>
                  <a:lnTo>
                    <a:pt x="87172" y="103377"/>
                  </a:lnTo>
                  <a:lnTo>
                    <a:pt x="87147" y="100139"/>
                  </a:lnTo>
                  <a:lnTo>
                    <a:pt x="5867" y="100215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6508978" y="4295051"/>
              <a:ext cx="47625" cy="3810"/>
            </a:xfrm>
            <a:custGeom>
              <a:avLst/>
              <a:gdLst/>
              <a:ahLst/>
              <a:cxnLst/>
              <a:rect l="l" t="t" r="r" b="b"/>
              <a:pathLst>
                <a:path w="47625" h="3810">
                  <a:moveTo>
                    <a:pt x="47510" y="0"/>
                  </a:moveTo>
                  <a:lnTo>
                    <a:pt x="25" y="0"/>
                  </a:lnTo>
                  <a:lnTo>
                    <a:pt x="0" y="3213"/>
                  </a:lnTo>
                  <a:lnTo>
                    <a:pt x="47459" y="3225"/>
                  </a:lnTo>
                  <a:lnTo>
                    <a:pt x="4751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6508978" y="4295051"/>
              <a:ext cx="47625" cy="3810"/>
            </a:xfrm>
            <a:custGeom>
              <a:avLst/>
              <a:gdLst/>
              <a:ahLst/>
              <a:cxnLst/>
              <a:rect l="l" t="t" r="r" b="b"/>
              <a:pathLst>
                <a:path w="47625" h="3810">
                  <a:moveTo>
                    <a:pt x="47510" y="0"/>
                  </a:moveTo>
                  <a:lnTo>
                    <a:pt x="25" y="0"/>
                  </a:lnTo>
                  <a:lnTo>
                    <a:pt x="0" y="3213"/>
                  </a:lnTo>
                  <a:lnTo>
                    <a:pt x="47459" y="3225"/>
                  </a:lnTo>
                  <a:lnTo>
                    <a:pt x="4751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6509143" y="4253903"/>
              <a:ext cx="52069" cy="3810"/>
            </a:xfrm>
            <a:custGeom>
              <a:avLst/>
              <a:gdLst/>
              <a:ahLst/>
              <a:cxnLst/>
              <a:rect l="l" t="t" r="r" b="b"/>
              <a:pathLst>
                <a:path w="52070" h="3810">
                  <a:moveTo>
                    <a:pt x="51892" y="50"/>
                  </a:moveTo>
                  <a:lnTo>
                    <a:pt x="12" y="0"/>
                  </a:lnTo>
                  <a:lnTo>
                    <a:pt x="0" y="3225"/>
                  </a:lnTo>
                  <a:lnTo>
                    <a:pt x="51866" y="3289"/>
                  </a:lnTo>
                  <a:lnTo>
                    <a:pt x="51892" y="5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6509143" y="4253903"/>
              <a:ext cx="52069" cy="3810"/>
            </a:xfrm>
            <a:custGeom>
              <a:avLst/>
              <a:gdLst/>
              <a:ahLst/>
              <a:cxnLst/>
              <a:rect l="l" t="t" r="r" b="b"/>
              <a:pathLst>
                <a:path w="52070" h="3810">
                  <a:moveTo>
                    <a:pt x="0" y="3225"/>
                  </a:moveTo>
                  <a:lnTo>
                    <a:pt x="51866" y="3289"/>
                  </a:lnTo>
                  <a:lnTo>
                    <a:pt x="51892" y="50"/>
                  </a:lnTo>
                  <a:lnTo>
                    <a:pt x="12" y="0"/>
                  </a:lnTo>
                  <a:lnTo>
                    <a:pt x="0" y="3225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6475044" y="4236719"/>
              <a:ext cx="85725" cy="102870"/>
            </a:xfrm>
            <a:custGeom>
              <a:avLst/>
              <a:gdLst/>
              <a:ahLst/>
              <a:cxnLst/>
              <a:rect l="l" t="t" r="r" b="b"/>
              <a:pathLst>
                <a:path w="85725" h="102870">
                  <a:moveTo>
                    <a:pt x="85509" y="100330"/>
                  </a:moveTo>
                  <a:lnTo>
                    <a:pt x="5461" y="100330"/>
                  </a:lnTo>
                  <a:lnTo>
                    <a:pt x="5461" y="0"/>
                  </a:lnTo>
                  <a:lnTo>
                    <a:pt x="165" y="0"/>
                  </a:lnTo>
                  <a:lnTo>
                    <a:pt x="165" y="100330"/>
                  </a:lnTo>
                  <a:lnTo>
                    <a:pt x="0" y="100330"/>
                  </a:lnTo>
                  <a:lnTo>
                    <a:pt x="0" y="102870"/>
                  </a:lnTo>
                  <a:lnTo>
                    <a:pt x="85509" y="102870"/>
                  </a:lnTo>
                  <a:lnTo>
                    <a:pt x="85509" y="10033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6475044" y="4237126"/>
              <a:ext cx="85725" cy="102870"/>
            </a:xfrm>
            <a:custGeom>
              <a:avLst/>
              <a:gdLst/>
              <a:ahLst/>
              <a:cxnLst/>
              <a:rect l="l" t="t" r="r" b="b"/>
              <a:pathLst>
                <a:path w="85725" h="102870">
                  <a:moveTo>
                    <a:pt x="5295" y="99580"/>
                  </a:moveTo>
                  <a:lnTo>
                    <a:pt x="5626" y="0"/>
                  </a:lnTo>
                  <a:lnTo>
                    <a:pt x="330" y="0"/>
                  </a:lnTo>
                  <a:lnTo>
                    <a:pt x="0" y="102806"/>
                  </a:lnTo>
                  <a:lnTo>
                    <a:pt x="85509" y="102717"/>
                  </a:lnTo>
                  <a:lnTo>
                    <a:pt x="85534" y="99504"/>
                  </a:lnTo>
                  <a:lnTo>
                    <a:pt x="5295" y="9958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6307087" y="4236719"/>
              <a:ext cx="27940" cy="102870"/>
            </a:xfrm>
            <a:custGeom>
              <a:avLst/>
              <a:gdLst/>
              <a:ahLst/>
              <a:cxnLst/>
              <a:rect l="l" t="t" r="r" b="b"/>
              <a:pathLst>
                <a:path w="27939" h="102870">
                  <a:moveTo>
                    <a:pt x="27546" y="100330"/>
                  </a:moveTo>
                  <a:lnTo>
                    <a:pt x="5346" y="100330"/>
                  </a:lnTo>
                  <a:lnTo>
                    <a:pt x="5346" y="0"/>
                  </a:lnTo>
                  <a:lnTo>
                    <a:pt x="0" y="0"/>
                  </a:lnTo>
                  <a:lnTo>
                    <a:pt x="0" y="100330"/>
                  </a:lnTo>
                  <a:lnTo>
                    <a:pt x="76" y="102870"/>
                  </a:lnTo>
                  <a:lnTo>
                    <a:pt x="27546" y="102870"/>
                  </a:lnTo>
                  <a:lnTo>
                    <a:pt x="27546" y="10033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6307010" y="4236872"/>
              <a:ext cx="27940" cy="103505"/>
            </a:xfrm>
            <a:custGeom>
              <a:avLst/>
              <a:gdLst/>
              <a:ahLst/>
              <a:cxnLst/>
              <a:rect l="l" t="t" r="r" b="b"/>
              <a:pathLst>
                <a:path w="27939" h="103504">
                  <a:moveTo>
                    <a:pt x="5499" y="99961"/>
                  </a:moveTo>
                  <a:lnTo>
                    <a:pt x="5346" y="25"/>
                  </a:lnTo>
                  <a:lnTo>
                    <a:pt x="0" y="0"/>
                  </a:lnTo>
                  <a:lnTo>
                    <a:pt x="165" y="103212"/>
                  </a:lnTo>
                  <a:lnTo>
                    <a:pt x="27622" y="103174"/>
                  </a:lnTo>
                  <a:lnTo>
                    <a:pt x="27622" y="99949"/>
                  </a:lnTo>
                  <a:lnTo>
                    <a:pt x="5499" y="99961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6375400" y="4237012"/>
              <a:ext cx="32384" cy="74930"/>
            </a:xfrm>
            <a:custGeom>
              <a:avLst/>
              <a:gdLst/>
              <a:ahLst/>
              <a:cxnLst/>
              <a:rect l="l" t="t" r="r" b="b"/>
              <a:pathLst>
                <a:path w="32385" h="74929">
                  <a:moveTo>
                    <a:pt x="32207" y="25"/>
                  </a:moveTo>
                  <a:lnTo>
                    <a:pt x="28181" y="0"/>
                  </a:lnTo>
                  <a:lnTo>
                    <a:pt x="0" y="69811"/>
                  </a:lnTo>
                  <a:lnTo>
                    <a:pt x="1816" y="74561"/>
                  </a:lnTo>
                  <a:lnTo>
                    <a:pt x="5638" y="66586"/>
                  </a:lnTo>
                  <a:lnTo>
                    <a:pt x="32207" y="25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6375400" y="4237012"/>
              <a:ext cx="32384" cy="74930"/>
            </a:xfrm>
            <a:custGeom>
              <a:avLst/>
              <a:gdLst/>
              <a:ahLst/>
              <a:cxnLst/>
              <a:rect l="l" t="t" r="r" b="b"/>
              <a:pathLst>
                <a:path w="32385" h="74929">
                  <a:moveTo>
                    <a:pt x="1816" y="74561"/>
                  </a:moveTo>
                  <a:lnTo>
                    <a:pt x="5638" y="66586"/>
                  </a:lnTo>
                  <a:lnTo>
                    <a:pt x="32207" y="25"/>
                  </a:lnTo>
                  <a:lnTo>
                    <a:pt x="28181" y="0"/>
                  </a:lnTo>
                  <a:lnTo>
                    <a:pt x="0" y="69811"/>
                  </a:lnTo>
                  <a:lnTo>
                    <a:pt x="1816" y="74561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6411252" y="4278147"/>
              <a:ext cx="31750" cy="62230"/>
            </a:xfrm>
            <a:custGeom>
              <a:avLst/>
              <a:gdLst/>
              <a:ahLst/>
              <a:cxnLst/>
              <a:rect l="l" t="t" r="r" b="b"/>
              <a:pathLst>
                <a:path w="31750" h="62229">
                  <a:moveTo>
                    <a:pt x="3365" y="0"/>
                  </a:moveTo>
                  <a:lnTo>
                    <a:pt x="63" y="7315"/>
                  </a:lnTo>
                  <a:lnTo>
                    <a:pt x="0" y="61836"/>
                  </a:lnTo>
                  <a:lnTo>
                    <a:pt x="31318" y="61810"/>
                  </a:lnTo>
                  <a:lnTo>
                    <a:pt x="31318" y="58597"/>
                  </a:lnTo>
                  <a:lnTo>
                    <a:pt x="5334" y="58610"/>
                  </a:lnTo>
                  <a:lnTo>
                    <a:pt x="5384" y="4089"/>
                  </a:lnTo>
                  <a:lnTo>
                    <a:pt x="336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6411252" y="4278147"/>
              <a:ext cx="31750" cy="62230"/>
            </a:xfrm>
            <a:custGeom>
              <a:avLst/>
              <a:gdLst/>
              <a:ahLst/>
              <a:cxnLst/>
              <a:rect l="l" t="t" r="r" b="b"/>
              <a:pathLst>
                <a:path w="31750" h="62229">
                  <a:moveTo>
                    <a:pt x="5334" y="58610"/>
                  </a:moveTo>
                  <a:lnTo>
                    <a:pt x="5384" y="4089"/>
                  </a:lnTo>
                  <a:lnTo>
                    <a:pt x="3365" y="0"/>
                  </a:lnTo>
                  <a:lnTo>
                    <a:pt x="63" y="7315"/>
                  </a:lnTo>
                  <a:lnTo>
                    <a:pt x="0" y="61836"/>
                  </a:lnTo>
                  <a:lnTo>
                    <a:pt x="31318" y="61810"/>
                  </a:lnTo>
                  <a:lnTo>
                    <a:pt x="31318" y="58597"/>
                  </a:lnTo>
                  <a:lnTo>
                    <a:pt x="5334" y="5861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6334887" y="4276915"/>
              <a:ext cx="54610" cy="63500"/>
            </a:xfrm>
            <a:custGeom>
              <a:avLst/>
              <a:gdLst/>
              <a:ahLst/>
              <a:cxnLst/>
              <a:rect l="l" t="t" r="r" b="b"/>
              <a:pathLst>
                <a:path w="54610" h="63500">
                  <a:moveTo>
                    <a:pt x="2374" y="0"/>
                  </a:moveTo>
                  <a:lnTo>
                    <a:pt x="0" y="7531"/>
                  </a:lnTo>
                  <a:lnTo>
                    <a:pt x="24980" y="63119"/>
                  </a:lnTo>
                  <a:lnTo>
                    <a:pt x="53162" y="63080"/>
                  </a:lnTo>
                  <a:lnTo>
                    <a:pt x="54521" y="59867"/>
                  </a:lnTo>
                  <a:lnTo>
                    <a:pt x="30327" y="59880"/>
                  </a:lnTo>
                  <a:lnTo>
                    <a:pt x="5334" y="4292"/>
                  </a:lnTo>
                  <a:lnTo>
                    <a:pt x="237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6334887" y="4276915"/>
              <a:ext cx="54610" cy="63500"/>
            </a:xfrm>
            <a:custGeom>
              <a:avLst/>
              <a:gdLst/>
              <a:ahLst/>
              <a:cxnLst/>
              <a:rect l="l" t="t" r="r" b="b"/>
              <a:pathLst>
                <a:path w="54610" h="63500">
                  <a:moveTo>
                    <a:pt x="30327" y="59880"/>
                  </a:moveTo>
                  <a:lnTo>
                    <a:pt x="5334" y="4292"/>
                  </a:lnTo>
                  <a:lnTo>
                    <a:pt x="2374" y="0"/>
                  </a:lnTo>
                  <a:lnTo>
                    <a:pt x="0" y="7531"/>
                  </a:lnTo>
                  <a:lnTo>
                    <a:pt x="24980" y="63119"/>
                  </a:lnTo>
                  <a:lnTo>
                    <a:pt x="53162" y="63080"/>
                  </a:lnTo>
                  <a:lnTo>
                    <a:pt x="54521" y="59867"/>
                  </a:lnTo>
                  <a:lnTo>
                    <a:pt x="30327" y="5988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6659549" y="4237380"/>
              <a:ext cx="6350" cy="69850"/>
            </a:xfrm>
            <a:custGeom>
              <a:avLst/>
              <a:gdLst/>
              <a:ahLst/>
              <a:cxnLst/>
              <a:rect l="l" t="t" r="r" b="b"/>
              <a:pathLst>
                <a:path w="6350" h="69850">
                  <a:moveTo>
                    <a:pt x="5803" y="12"/>
                  </a:moveTo>
                  <a:lnTo>
                    <a:pt x="533" y="0"/>
                  </a:lnTo>
                  <a:lnTo>
                    <a:pt x="0" y="61988"/>
                  </a:lnTo>
                  <a:lnTo>
                    <a:pt x="4876" y="69443"/>
                  </a:lnTo>
                  <a:lnTo>
                    <a:pt x="5181" y="69176"/>
                  </a:lnTo>
                  <a:lnTo>
                    <a:pt x="5803" y="12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6659549" y="4237380"/>
              <a:ext cx="6350" cy="69850"/>
            </a:xfrm>
            <a:custGeom>
              <a:avLst/>
              <a:gdLst/>
              <a:ahLst/>
              <a:cxnLst/>
              <a:rect l="l" t="t" r="r" b="b"/>
              <a:pathLst>
                <a:path w="6350" h="69850">
                  <a:moveTo>
                    <a:pt x="4876" y="69443"/>
                  </a:moveTo>
                  <a:lnTo>
                    <a:pt x="5181" y="69176"/>
                  </a:lnTo>
                  <a:lnTo>
                    <a:pt x="5803" y="12"/>
                  </a:lnTo>
                  <a:lnTo>
                    <a:pt x="533" y="0"/>
                  </a:lnTo>
                  <a:lnTo>
                    <a:pt x="0" y="61988"/>
                  </a:lnTo>
                  <a:lnTo>
                    <a:pt x="4876" y="69443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6615442" y="4280153"/>
              <a:ext cx="71755" cy="59690"/>
            </a:xfrm>
            <a:custGeom>
              <a:avLst/>
              <a:gdLst/>
              <a:ahLst/>
              <a:cxnLst/>
              <a:rect l="l" t="t" r="r" b="b"/>
              <a:pathLst>
                <a:path w="71754" h="59689">
                  <a:moveTo>
                    <a:pt x="368" y="0"/>
                  </a:moveTo>
                  <a:lnTo>
                    <a:pt x="63" y="0"/>
                  </a:lnTo>
                  <a:lnTo>
                    <a:pt x="0" y="10363"/>
                  </a:lnTo>
                  <a:lnTo>
                    <a:pt x="33921" y="59601"/>
                  </a:lnTo>
                  <a:lnTo>
                    <a:pt x="71564" y="59563"/>
                  </a:lnTo>
                  <a:lnTo>
                    <a:pt x="71564" y="56362"/>
                  </a:lnTo>
                  <a:lnTo>
                    <a:pt x="39166" y="56388"/>
                  </a:lnTo>
                  <a:lnTo>
                    <a:pt x="36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6615442" y="4280153"/>
              <a:ext cx="71755" cy="59690"/>
            </a:xfrm>
            <a:custGeom>
              <a:avLst/>
              <a:gdLst/>
              <a:ahLst/>
              <a:cxnLst/>
              <a:rect l="l" t="t" r="r" b="b"/>
              <a:pathLst>
                <a:path w="71754" h="59689">
                  <a:moveTo>
                    <a:pt x="39166" y="56388"/>
                  </a:moveTo>
                  <a:lnTo>
                    <a:pt x="368" y="0"/>
                  </a:lnTo>
                  <a:lnTo>
                    <a:pt x="63" y="0"/>
                  </a:lnTo>
                  <a:lnTo>
                    <a:pt x="0" y="10363"/>
                  </a:lnTo>
                  <a:lnTo>
                    <a:pt x="33921" y="59601"/>
                  </a:lnTo>
                  <a:lnTo>
                    <a:pt x="71564" y="59563"/>
                  </a:lnTo>
                  <a:lnTo>
                    <a:pt x="71564" y="56362"/>
                  </a:lnTo>
                  <a:lnTo>
                    <a:pt x="39166" y="56388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6586880" y="4236719"/>
              <a:ext cx="27940" cy="102870"/>
            </a:xfrm>
            <a:custGeom>
              <a:avLst/>
              <a:gdLst/>
              <a:ahLst/>
              <a:cxnLst/>
              <a:rect l="l" t="t" r="r" b="b"/>
              <a:pathLst>
                <a:path w="27940" h="102870">
                  <a:moveTo>
                    <a:pt x="27889" y="100330"/>
                  </a:moveTo>
                  <a:lnTo>
                    <a:pt x="5638" y="100330"/>
                  </a:lnTo>
                  <a:lnTo>
                    <a:pt x="5638" y="0"/>
                  </a:lnTo>
                  <a:lnTo>
                    <a:pt x="330" y="0"/>
                  </a:lnTo>
                  <a:lnTo>
                    <a:pt x="330" y="100330"/>
                  </a:lnTo>
                  <a:lnTo>
                    <a:pt x="0" y="100330"/>
                  </a:lnTo>
                  <a:lnTo>
                    <a:pt x="0" y="102870"/>
                  </a:lnTo>
                  <a:lnTo>
                    <a:pt x="27889" y="102870"/>
                  </a:lnTo>
                  <a:lnTo>
                    <a:pt x="27889" y="10033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6019342" y="4234357"/>
              <a:ext cx="777875" cy="106045"/>
            </a:xfrm>
            <a:custGeom>
              <a:avLst/>
              <a:gdLst/>
              <a:ahLst/>
              <a:cxnLst/>
              <a:rect l="l" t="t" r="r" b="b"/>
              <a:pathLst>
                <a:path w="777875" h="106045">
                  <a:moveTo>
                    <a:pt x="572846" y="102247"/>
                  </a:moveTo>
                  <a:lnTo>
                    <a:pt x="573506" y="2933"/>
                  </a:lnTo>
                  <a:lnTo>
                    <a:pt x="568197" y="2933"/>
                  </a:lnTo>
                  <a:lnTo>
                    <a:pt x="567537" y="105448"/>
                  </a:lnTo>
                  <a:lnTo>
                    <a:pt x="595426" y="105435"/>
                  </a:lnTo>
                  <a:lnTo>
                    <a:pt x="595439" y="102222"/>
                  </a:lnTo>
                  <a:lnTo>
                    <a:pt x="572846" y="102247"/>
                  </a:lnTo>
                  <a:close/>
                </a:path>
                <a:path w="777875" h="106045">
                  <a:moveTo>
                    <a:pt x="84035" y="27749"/>
                  </a:moveTo>
                  <a:lnTo>
                    <a:pt x="48920" y="0"/>
                  </a:lnTo>
                  <a:lnTo>
                    <a:pt x="46989" y="0"/>
                  </a:lnTo>
                  <a:lnTo>
                    <a:pt x="45072" y="88"/>
                  </a:lnTo>
                  <a:lnTo>
                    <a:pt x="43179" y="253"/>
                  </a:lnTo>
                </a:path>
                <a:path w="777875" h="106045">
                  <a:moveTo>
                    <a:pt x="91173" y="91744"/>
                  </a:moveTo>
                  <a:lnTo>
                    <a:pt x="93687" y="87883"/>
                  </a:lnTo>
                  <a:lnTo>
                    <a:pt x="95046" y="83273"/>
                  </a:lnTo>
                  <a:lnTo>
                    <a:pt x="95008" y="77838"/>
                  </a:lnTo>
                  <a:lnTo>
                    <a:pt x="67333" y="47421"/>
                  </a:lnTo>
                  <a:lnTo>
                    <a:pt x="41821" y="39319"/>
                  </a:lnTo>
                  <a:lnTo>
                    <a:pt x="33464" y="35661"/>
                  </a:lnTo>
                  <a:lnTo>
                    <a:pt x="33413" y="29679"/>
                  </a:lnTo>
                </a:path>
                <a:path w="777875" h="106045">
                  <a:moveTo>
                    <a:pt x="46672" y="87312"/>
                  </a:moveTo>
                  <a:lnTo>
                    <a:pt x="45072" y="87541"/>
                  </a:lnTo>
                  <a:lnTo>
                    <a:pt x="43383" y="87604"/>
                  </a:lnTo>
                  <a:lnTo>
                    <a:pt x="41808" y="87617"/>
                  </a:lnTo>
                  <a:lnTo>
                    <a:pt x="36080" y="87604"/>
                  </a:lnTo>
                  <a:lnTo>
                    <a:pt x="29679" y="87198"/>
                  </a:lnTo>
                  <a:lnTo>
                    <a:pt x="23761" y="86487"/>
                  </a:lnTo>
                </a:path>
                <a:path w="777875" h="106045">
                  <a:moveTo>
                    <a:pt x="32219" y="2095"/>
                  </a:moveTo>
                  <a:lnTo>
                    <a:pt x="19988" y="6782"/>
                  </a:lnTo>
                  <a:lnTo>
                    <a:pt x="9909" y="13992"/>
                  </a:lnTo>
                  <a:lnTo>
                    <a:pt x="2930" y="23587"/>
                  </a:lnTo>
                  <a:lnTo>
                    <a:pt x="0" y="35432"/>
                  </a:lnTo>
                  <a:lnTo>
                    <a:pt x="840" y="42734"/>
                  </a:lnTo>
                  <a:lnTo>
                    <a:pt x="36386" y="67478"/>
                  </a:lnTo>
                  <a:lnTo>
                    <a:pt x="42697" y="69354"/>
                  </a:lnTo>
                </a:path>
                <a:path w="777875" h="106045">
                  <a:moveTo>
                    <a:pt x="769073" y="16090"/>
                  </a:moveTo>
                  <a:lnTo>
                    <a:pt x="733361" y="1016"/>
                  </a:lnTo>
                  <a:lnTo>
                    <a:pt x="731240" y="1143"/>
                  </a:lnTo>
                  <a:lnTo>
                    <a:pt x="729157" y="1346"/>
                  </a:lnTo>
                </a:path>
                <a:path w="777875" h="106045">
                  <a:moveTo>
                    <a:pt x="719912" y="30238"/>
                  </a:moveTo>
                  <a:lnTo>
                    <a:pt x="719823" y="36118"/>
                  </a:lnTo>
                  <a:lnTo>
                    <a:pt x="727862" y="39712"/>
                  </a:lnTo>
                  <a:lnTo>
                    <a:pt x="735495" y="42125"/>
                  </a:lnTo>
                  <a:lnTo>
                    <a:pt x="745636" y="45363"/>
                  </a:lnTo>
                  <a:lnTo>
                    <a:pt x="777257" y="79105"/>
                  </a:lnTo>
                  <a:lnTo>
                    <a:pt x="770554" y="91568"/>
                  </a:lnTo>
                  <a:lnTo>
                    <a:pt x="757072" y="101739"/>
                  </a:lnTo>
                </a:path>
                <a:path w="777875" h="106045">
                  <a:moveTo>
                    <a:pt x="731685" y="86956"/>
                  </a:moveTo>
                  <a:lnTo>
                    <a:pt x="730084" y="87160"/>
                  </a:lnTo>
                  <a:lnTo>
                    <a:pt x="728433" y="87223"/>
                  </a:lnTo>
                  <a:lnTo>
                    <a:pt x="726909" y="87223"/>
                  </a:lnTo>
                  <a:lnTo>
                    <a:pt x="721055" y="87249"/>
                  </a:lnTo>
                  <a:lnTo>
                    <a:pt x="714565" y="86791"/>
                  </a:lnTo>
                  <a:lnTo>
                    <a:pt x="708621" y="86042"/>
                  </a:lnTo>
                </a:path>
                <a:path w="777875" h="106045">
                  <a:moveTo>
                    <a:pt x="714133" y="4699"/>
                  </a:moveTo>
                  <a:lnTo>
                    <a:pt x="704006" y="9649"/>
                  </a:lnTo>
                  <a:lnTo>
                    <a:pt x="695744" y="16563"/>
                  </a:lnTo>
                  <a:lnTo>
                    <a:pt x="690005" y="25340"/>
                  </a:lnTo>
                  <a:lnTo>
                    <a:pt x="687451" y="35877"/>
                  </a:lnTo>
                  <a:lnTo>
                    <a:pt x="688121" y="43067"/>
                  </a:lnTo>
                  <a:lnTo>
                    <a:pt x="725195" y="68356"/>
                  </a:lnTo>
                  <a:lnTo>
                    <a:pt x="734354" y="71585"/>
                  </a:lnTo>
                  <a:lnTo>
                    <a:pt x="739698" y="75895"/>
                  </a:lnTo>
                </a:path>
                <a:path w="777875" h="106045">
                  <a:moveTo>
                    <a:pt x="132448" y="2298"/>
                  </a:moveTo>
                  <a:lnTo>
                    <a:pt x="148259" y="2324"/>
                  </a:lnTo>
                  <a:lnTo>
                    <a:pt x="148793" y="95453"/>
                  </a:lnTo>
                </a:path>
                <a:path w="777875" h="106045">
                  <a:moveTo>
                    <a:pt x="190398" y="2400"/>
                  </a:moveTo>
                  <a:lnTo>
                    <a:pt x="262851" y="2476"/>
                  </a:lnTo>
                  <a:lnTo>
                    <a:pt x="262877" y="12661"/>
                  </a:lnTo>
                </a:path>
                <a:path w="777875" h="106045">
                  <a:moveTo>
                    <a:pt x="210388" y="29679"/>
                  </a:moveTo>
                  <a:lnTo>
                    <a:pt x="210438" y="43865"/>
                  </a:lnTo>
                  <a:lnTo>
                    <a:pt x="258546" y="43878"/>
                  </a:lnTo>
                  <a:lnTo>
                    <a:pt x="258584" y="54063"/>
                  </a:lnTo>
                </a:path>
                <a:path w="777875" h="106045">
                  <a:moveTo>
                    <a:pt x="210540" y="71107"/>
                  </a:moveTo>
                  <a:lnTo>
                    <a:pt x="210616" y="85788"/>
                  </a:lnTo>
                  <a:lnTo>
                    <a:pt x="263067" y="85775"/>
                  </a:lnTo>
                  <a:lnTo>
                    <a:pt x="263093" y="94157"/>
                  </a:lnTo>
                </a:path>
                <a:path w="777875" h="106045">
                  <a:moveTo>
                    <a:pt x="468541" y="2794"/>
                  </a:moveTo>
                  <a:lnTo>
                    <a:pt x="541794" y="2882"/>
                  </a:lnTo>
                  <a:lnTo>
                    <a:pt x="541731" y="13398"/>
                  </a:lnTo>
                </a:path>
                <a:path w="777875" h="106045">
                  <a:moveTo>
                    <a:pt x="489788" y="29489"/>
                  </a:moveTo>
                  <a:lnTo>
                    <a:pt x="489737" y="43992"/>
                  </a:lnTo>
                  <a:lnTo>
                    <a:pt x="537222" y="44018"/>
                  </a:lnTo>
                  <a:lnTo>
                    <a:pt x="537159" y="54546"/>
                  </a:lnTo>
                </a:path>
                <a:path w="777875" h="106045">
                  <a:moveTo>
                    <a:pt x="489610" y="70650"/>
                  </a:moveTo>
                  <a:lnTo>
                    <a:pt x="489546" y="85661"/>
                  </a:lnTo>
                  <a:lnTo>
                    <a:pt x="541337" y="85636"/>
                  </a:lnTo>
                  <a:lnTo>
                    <a:pt x="541273" y="94767"/>
                  </a:lnTo>
                </a:path>
                <a:path w="777875" h="106045">
                  <a:moveTo>
                    <a:pt x="581583" y="2946"/>
                  </a:moveTo>
                  <a:lnTo>
                    <a:pt x="599173" y="2959"/>
                  </a:lnTo>
                  <a:lnTo>
                    <a:pt x="634669" y="57048"/>
                  </a:lnTo>
                </a:path>
                <a:path w="777875" h="106045">
                  <a:moveTo>
                    <a:pt x="653707" y="3048"/>
                  </a:moveTo>
                  <a:lnTo>
                    <a:pt x="668591" y="3073"/>
                  </a:lnTo>
                  <a:lnTo>
                    <a:pt x="667740" y="95491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6614833" y="4300981"/>
              <a:ext cx="635" cy="28575"/>
            </a:xfrm>
            <a:custGeom>
              <a:avLst/>
              <a:gdLst/>
              <a:ahLst/>
              <a:cxnLst/>
              <a:rect l="l" t="t" r="r" b="b"/>
              <a:pathLst>
                <a:path w="634" h="28575">
                  <a:moveTo>
                    <a:pt x="107" y="-2285"/>
                  </a:moveTo>
                  <a:lnTo>
                    <a:pt x="107" y="30403"/>
                  </a:lnTo>
                </a:path>
              </a:pathLst>
            </a:custGeom>
            <a:ln w="478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6712153" y="4317403"/>
              <a:ext cx="50800" cy="24765"/>
            </a:xfrm>
            <a:custGeom>
              <a:avLst/>
              <a:gdLst/>
              <a:ahLst/>
              <a:cxnLst/>
              <a:rect l="l" t="t" r="r" b="b"/>
              <a:pathLst>
                <a:path w="50800" h="24764">
                  <a:moveTo>
                    <a:pt x="850" y="0"/>
                  </a:moveTo>
                  <a:lnTo>
                    <a:pt x="203" y="38"/>
                  </a:lnTo>
                  <a:lnTo>
                    <a:pt x="0" y="21005"/>
                  </a:lnTo>
                  <a:lnTo>
                    <a:pt x="8504" y="22544"/>
                  </a:lnTo>
                  <a:lnTo>
                    <a:pt x="18099" y="23587"/>
                  </a:lnTo>
                  <a:lnTo>
                    <a:pt x="28391" y="24177"/>
                  </a:lnTo>
                  <a:lnTo>
                    <a:pt x="42570" y="24358"/>
                  </a:lnTo>
                  <a:lnTo>
                    <a:pt x="46062" y="24168"/>
                  </a:lnTo>
                  <a:lnTo>
                    <a:pt x="49504" y="23799"/>
                  </a:lnTo>
                  <a:lnTo>
                    <a:pt x="50495" y="20891"/>
                  </a:lnTo>
                  <a:lnTo>
                    <a:pt x="46367" y="21158"/>
                  </a:lnTo>
                  <a:lnTo>
                    <a:pt x="33656" y="20977"/>
                  </a:lnTo>
                  <a:lnTo>
                    <a:pt x="23369" y="20386"/>
                  </a:lnTo>
                  <a:lnTo>
                    <a:pt x="13780" y="19343"/>
                  </a:lnTo>
                  <a:lnTo>
                    <a:pt x="5283" y="17805"/>
                  </a:lnTo>
                  <a:lnTo>
                    <a:pt x="5448" y="1219"/>
                  </a:lnTo>
                  <a:lnTo>
                    <a:pt x="2146" y="419"/>
                  </a:lnTo>
                  <a:lnTo>
                    <a:pt x="85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6712153" y="4317403"/>
              <a:ext cx="50800" cy="24765"/>
            </a:xfrm>
            <a:custGeom>
              <a:avLst/>
              <a:gdLst/>
              <a:ahLst/>
              <a:cxnLst/>
              <a:rect l="l" t="t" r="r" b="b"/>
              <a:pathLst>
                <a:path w="50800" h="24764">
                  <a:moveTo>
                    <a:pt x="49504" y="23799"/>
                  </a:moveTo>
                  <a:lnTo>
                    <a:pt x="50495" y="20891"/>
                  </a:lnTo>
                  <a:lnTo>
                    <a:pt x="48450" y="21018"/>
                  </a:lnTo>
                  <a:lnTo>
                    <a:pt x="46367" y="21158"/>
                  </a:lnTo>
                  <a:lnTo>
                    <a:pt x="44246" y="21158"/>
                  </a:lnTo>
                  <a:lnTo>
                    <a:pt x="33656" y="20977"/>
                  </a:lnTo>
                  <a:lnTo>
                    <a:pt x="23369" y="20386"/>
                  </a:lnTo>
                  <a:lnTo>
                    <a:pt x="13780" y="19343"/>
                  </a:lnTo>
                  <a:lnTo>
                    <a:pt x="5283" y="17805"/>
                  </a:lnTo>
                  <a:lnTo>
                    <a:pt x="5448" y="1219"/>
                  </a:lnTo>
                  <a:lnTo>
                    <a:pt x="3733" y="850"/>
                  </a:lnTo>
                  <a:lnTo>
                    <a:pt x="2146" y="419"/>
                  </a:lnTo>
                  <a:lnTo>
                    <a:pt x="850" y="0"/>
                  </a:lnTo>
                  <a:lnTo>
                    <a:pt x="203" y="38"/>
                  </a:lnTo>
                  <a:lnTo>
                    <a:pt x="38989" y="24358"/>
                  </a:lnTo>
                  <a:lnTo>
                    <a:pt x="42570" y="24358"/>
                  </a:lnTo>
                  <a:lnTo>
                    <a:pt x="46062" y="24168"/>
                  </a:lnTo>
                  <a:lnTo>
                    <a:pt x="49504" y="23799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5" name="object 5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393364" y="4903819"/>
              <a:ext cx="68630" cy="64858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644544" y="4903819"/>
              <a:ext cx="68656" cy="64858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059455" y="4903819"/>
              <a:ext cx="736460" cy="864171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066275" y="4644243"/>
              <a:ext cx="716419" cy="211416"/>
            </a:xfrm>
            <a:prstGeom prst="rect">
              <a:avLst/>
            </a:prstGeom>
          </p:spPr>
        </p:pic>
        <p:sp>
          <p:nvSpPr>
            <p:cNvPr id="59" name="object 59"/>
            <p:cNvSpPr/>
            <p:nvPr/>
          </p:nvSpPr>
          <p:spPr>
            <a:xfrm>
              <a:off x="5948972" y="4413516"/>
              <a:ext cx="914400" cy="1724025"/>
            </a:xfrm>
            <a:custGeom>
              <a:avLst/>
              <a:gdLst/>
              <a:ahLst/>
              <a:cxnLst/>
              <a:rect l="l" t="t" r="r" b="b"/>
              <a:pathLst>
                <a:path w="914400" h="1724025">
                  <a:moveTo>
                    <a:pt x="0" y="0"/>
                  </a:moveTo>
                  <a:lnTo>
                    <a:pt x="23732" y="33336"/>
                  </a:lnTo>
                  <a:lnTo>
                    <a:pt x="46143" y="73613"/>
                  </a:lnTo>
                  <a:lnTo>
                    <a:pt x="64961" y="117982"/>
                  </a:lnTo>
                  <a:lnTo>
                    <a:pt x="77917" y="163595"/>
                  </a:lnTo>
                  <a:lnTo>
                    <a:pt x="82740" y="207606"/>
                  </a:lnTo>
                  <a:lnTo>
                    <a:pt x="82740" y="1360551"/>
                  </a:lnTo>
                  <a:lnTo>
                    <a:pt x="81315" y="1402652"/>
                  </a:lnTo>
                  <a:lnTo>
                    <a:pt x="77133" y="1451373"/>
                  </a:lnTo>
                  <a:lnTo>
                    <a:pt x="70332" y="1504702"/>
                  </a:lnTo>
                  <a:lnTo>
                    <a:pt x="61049" y="1560627"/>
                  </a:lnTo>
                  <a:lnTo>
                    <a:pt x="49424" y="1617135"/>
                  </a:lnTo>
                  <a:lnTo>
                    <a:pt x="35594" y="1672217"/>
                  </a:lnTo>
                  <a:lnTo>
                    <a:pt x="19697" y="1723859"/>
                  </a:lnTo>
                </a:path>
                <a:path w="914400" h="1724025">
                  <a:moveTo>
                    <a:pt x="910158" y="3708"/>
                  </a:moveTo>
                  <a:lnTo>
                    <a:pt x="896158" y="52495"/>
                  </a:lnTo>
                  <a:lnTo>
                    <a:pt x="883294" y="103063"/>
                  </a:lnTo>
                  <a:lnTo>
                    <a:pt x="872700" y="151850"/>
                  </a:lnTo>
                  <a:lnTo>
                    <a:pt x="865511" y="195297"/>
                  </a:lnTo>
                  <a:lnTo>
                    <a:pt x="862863" y="229844"/>
                  </a:lnTo>
                  <a:lnTo>
                    <a:pt x="862863" y="1278991"/>
                  </a:lnTo>
                  <a:lnTo>
                    <a:pt x="868099" y="1366392"/>
                  </a:lnTo>
                  <a:lnTo>
                    <a:pt x="873882" y="1426712"/>
                  </a:lnTo>
                  <a:lnTo>
                    <a:pt x="881095" y="1491683"/>
                  </a:lnTo>
                  <a:lnTo>
                    <a:pt x="889231" y="1556481"/>
                  </a:lnTo>
                  <a:lnTo>
                    <a:pt x="897780" y="1616285"/>
                  </a:lnTo>
                  <a:lnTo>
                    <a:pt x="906233" y="1666273"/>
                  </a:lnTo>
                  <a:lnTo>
                    <a:pt x="914082" y="1701622"/>
                  </a:lnTo>
                </a:path>
                <a:path w="914400" h="1724025">
                  <a:moveTo>
                    <a:pt x="133959" y="144589"/>
                  </a:moveTo>
                  <a:lnTo>
                    <a:pt x="811656" y="144589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0" name="object 60"/>
          <p:cNvSpPr/>
          <p:nvPr/>
        </p:nvSpPr>
        <p:spPr>
          <a:xfrm>
            <a:off x="10921002" y="4220197"/>
            <a:ext cx="38100" cy="40640"/>
          </a:xfrm>
          <a:custGeom>
            <a:avLst/>
            <a:gdLst/>
            <a:ahLst/>
            <a:cxnLst/>
            <a:rect l="l" t="t" r="r" b="b"/>
            <a:pathLst>
              <a:path w="38100" h="40639">
                <a:moveTo>
                  <a:pt x="34963" y="34975"/>
                </a:moveTo>
                <a:lnTo>
                  <a:pt x="32638" y="35750"/>
                </a:lnTo>
                <a:lnTo>
                  <a:pt x="29527" y="35750"/>
                </a:lnTo>
                <a:lnTo>
                  <a:pt x="27190" y="34975"/>
                </a:lnTo>
                <a:lnTo>
                  <a:pt x="19564" y="32657"/>
                </a:lnTo>
                <a:lnTo>
                  <a:pt x="13400" y="27495"/>
                </a:lnTo>
                <a:lnTo>
                  <a:pt x="9275" y="20438"/>
                </a:lnTo>
                <a:lnTo>
                  <a:pt x="7772" y="12433"/>
                </a:lnTo>
                <a:lnTo>
                  <a:pt x="7772" y="8547"/>
                </a:lnTo>
                <a:lnTo>
                  <a:pt x="9321" y="4660"/>
                </a:lnTo>
                <a:lnTo>
                  <a:pt x="10883" y="1549"/>
                </a:lnTo>
              </a:path>
              <a:path w="38100" h="40639">
                <a:moveTo>
                  <a:pt x="38087" y="22542"/>
                </a:moveTo>
                <a:lnTo>
                  <a:pt x="36579" y="30472"/>
                </a:lnTo>
                <a:lnTo>
                  <a:pt x="32448" y="36434"/>
                </a:lnTo>
                <a:lnTo>
                  <a:pt x="26278" y="39917"/>
                </a:lnTo>
                <a:lnTo>
                  <a:pt x="18656" y="40411"/>
                </a:lnTo>
                <a:lnTo>
                  <a:pt x="11471" y="38093"/>
                </a:lnTo>
                <a:lnTo>
                  <a:pt x="5532" y="32932"/>
                </a:lnTo>
                <a:lnTo>
                  <a:pt x="1491" y="25879"/>
                </a:lnTo>
                <a:lnTo>
                  <a:pt x="0" y="17881"/>
                </a:lnTo>
                <a:lnTo>
                  <a:pt x="1491" y="9951"/>
                </a:lnTo>
                <a:lnTo>
                  <a:pt x="5532" y="3987"/>
                </a:lnTo>
                <a:lnTo>
                  <a:pt x="11471" y="500"/>
                </a:lnTo>
                <a:lnTo>
                  <a:pt x="18656" y="0"/>
                </a:lnTo>
                <a:lnTo>
                  <a:pt x="26278" y="2318"/>
                </a:lnTo>
                <a:lnTo>
                  <a:pt x="32448" y="7480"/>
                </a:lnTo>
                <a:lnTo>
                  <a:pt x="36579" y="14537"/>
                </a:lnTo>
                <a:lnTo>
                  <a:pt x="38087" y="22542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10216814" y="4151808"/>
            <a:ext cx="31115" cy="36195"/>
          </a:xfrm>
          <a:custGeom>
            <a:avLst/>
            <a:gdLst/>
            <a:ahLst/>
            <a:cxnLst/>
            <a:rect l="l" t="t" r="r" b="b"/>
            <a:pathLst>
              <a:path w="31114" h="36195">
                <a:moveTo>
                  <a:pt x="27990" y="29527"/>
                </a:moveTo>
                <a:lnTo>
                  <a:pt x="26428" y="30302"/>
                </a:lnTo>
                <a:lnTo>
                  <a:pt x="24091" y="30302"/>
                </a:lnTo>
                <a:lnTo>
                  <a:pt x="22542" y="29527"/>
                </a:lnTo>
                <a:lnTo>
                  <a:pt x="13995" y="28752"/>
                </a:lnTo>
                <a:lnTo>
                  <a:pt x="6997" y="20193"/>
                </a:lnTo>
                <a:lnTo>
                  <a:pt x="6997" y="10871"/>
                </a:lnTo>
                <a:lnTo>
                  <a:pt x="6997" y="7759"/>
                </a:lnTo>
                <a:lnTo>
                  <a:pt x="7772" y="5435"/>
                </a:lnTo>
                <a:lnTo>
                  <a:pt x="9334" y="3098"/>
                </a:lnTo>
              </a:path>
              <a:path w="31114" h="36195">
                <a:moveTo>
                  <a:pt x="31089" y="19418"/>
                </a:moveTo>
                <a:lnTo>
                  <a:pt x="31089" y="28752"/>
                </a:lnTo>
                <a:lnTo>
                  <a:pt x="24091" y="35737"/>
                </a:lnTo>
                <a:lnTo>
                  <a:pt x="15544" y="34188"/>
                </a:lnTo>
                <a:lnTo>
                  <a:pt x="6997" y="33413"/>
                </a:lnTo>
                <a:lnTo>
                  <a:pt x="0" y="24866"/>
                </a:lnTo>
                <a:lnTo>
                  <a:pt x="0" y="15532"/>
                </a:lnTo>
                <a:lnTo>
                  <a:pt x="0" y="6210"/>
                </a:lnTo>
                <a:lnTo>
                  <a:pt x="6997" y="0"/>
                </a:lnTo>
                <a:lnTo>
                  <a:pt x="15544" y="774"/>
                </a:lnTo>
                <a:lnTo>
                  <a:pt x="24091" y="2324"/>
                </a:lnTo>
                <a:lnTo>
                  <a:pt x="31089" y="10871"/>
                </a:lnTo>
                <a:lnTo>
                  <a:pt x="31089" y="19418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2" name="object 62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0537082" y="4179050"/>
            <a:ext cx="76073" cy="125031"/>
          </a:xfrm>
          <a:prstGeom prst="rect">
            <a:avLst/>
          </a:prstGeom>
        </p:spPr>
      </p:pic>
      <p:pic>
        <p:nvPicPr>
          <p:cNvPr id="63" name="object 63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0679322" y="4796956"/>
            <a:ext cx="110847" cy="102501"/>
          </a:xfrm>
          <a:prstGeom prst="rect">
            <a:avLst/>
          </a:prstGeom>
        </p:spPr>
      </p:pic>
      <p:sp>
        <p:nvSpPr>
          <p:cNvPr id="64" name="object 64"/>
          <p:cNvSpPr/>
          <p:nvPr/>
        </p:nvSpPr>
        <p:spPr>
          <a:xfrm>
            <a:off x="10571233" y="5151335"/>
            <a:ext cx="93345" cy="1642110"/>
          </a:xfrm>
          <a:custGeom>
            <a:avLst/>
            <a:gdLst/>
            <a:ahLst/>
            <a:cxnLst/>
            <a:rect l="l" t="t" r="r" b="b"/>
            <a:pathLst>
              <a:path w="93345" h="1642109">
                <a:moveTo>
                  <a:pt x="0" y="0"/>
                </a:moveTo>
                <a:lnTo>
                  <a:pt x="24958" y="23179"/>
                </a:lnTo>
                <a:lnTo>
                  <a:pt x="49260" y="43227"/>
                </a:lnTo>
                <a:lnTo>
                  <a:pt x="72251" y="61089"/>
                </a:lnTo>
                <a:lnTo>
                  <a:pt x="93281" y="77711"/>
                </a:lnTo>
              </a:path>
              <a:path w="93345" h="1642109">
                <a:moveTo>
                  <a:pt x="41973" y="1641513"/>
                </a:moveTo>
                <a:lnTo>
                  <a:pt x="26428" y="40411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9665747" y="4551298"/>
            <a:ext cx="631190" cy="100330"/>
          </a:xfrm>
          <a:custGeom>
            <a:avLst/>
            <a:gdLst/>
            <a:ahLst/>
            <a:cxnLst/>
            <a:rect l="l" t="t" r="r" b="b"/>
            <a:pathLst>
              <a:path w="631189" h="100329">
                <a:moveTo>
                  <a:pt x="0" y="0"/>
                </a:moveTo>
                <a:lnTo>
                  <a:pt x="631126" y="100266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9612115" y="4555959"/>
            <a:ext cx="824230" cy="1821814"/>
          </a:xfrm>
          <a:custGeom>
            <a:avLst/>
            <a:gdLst/>
            <a:ahLst/>
            <a:cxnLst/>
            <a:rect l="l" t="t" r="r" b="b"/>
            <a:pathLst>
              <a:path w="824229" h="1821814">
                <a:moveTo>
                  <a:pt x="700290" y="212966"/>
                </a:moveTo>
                <a:lnTo>
                  <a:pt x="684250" y="247532"/>
                </a:lnTo>
                <a:lnTo>
                  <a:pt x="671708" y="289482"/>
                </a:lnTo>
                <a:lnTo>
                  <a:pt x="662405" y="338297"/>
                </a:lnTo>
                <a:lnTo>
                  <a:pt x="656080" y="393459"/>
                </a:lnTo>
                <a:lnTo>
                  <a:pt x="652476" y="454450"/>
                </a:lnTo>
                <a:lnTo>
                  <a:pt x="651332" y="520750"/>
                </a:lnTo>
                <a:lnTo>
                  <a:pt x="654489" y="726496"/>
                </a:lnTo>
                <a:lnTo>
                  <a:pt x="661435" y="1045764"/>
                </a:lnTo>
                <a:lnTo>
                  <a:pt x="668380" y="1339383"/>
                </a:lnTo>
                <a:lnTo>
                  <a:pt x="671537" y="1468183"/>
                </a:lnTo>
                <a:lnTo>
                  <a:pt x="677038" y="1541755"/>
                </a:lnTo>
                <a:lnTo>
                  <a:pt x="684634" y="1585562"/>
                </a:lnTo>
                <a:lnTo>
                  <a:pt x="697437" y="1632997"/>
                </a:lnTo>
                <a:lnTo>
                  <a:pt x="716930" y="1683275"/>
                </a:lnTo>
                <a:lnTo>
                  <a:pt x="744595" y="1735605"/>
                </a:lnTo>
                <a:lnTo>
                  <a:pt x="781913" y="1789201"/>
                </a:lnTo>
              </a:path>
              <a:path w="824229" h="1821814">
                <a:moveTo>
                  <a:pt x="823887" y="1797761"/>
                </a:moveTo>
                <a:lnTo>
                  <a:pt x="782688" y="321779"/>
                </a:lnTo>
              </a:path>
              <a:path w="824229" h="1821814">
                <a:moveTo>
                  <a:pt x="804456" y="1820291"/>
                </a:moveTo>
                <a:lnTo>
                  <a:pt x="814050" y="1821249"/>
                </a:lnTo>
                <a:lnTo>
                  <a:pt x="820000" y="1817474"/>
                </a:lnTo>
                <a:lnTo>
                  <a:pt x="823036" y="1809475"/>
                </a:lnTo>
                <a:lnTo>
                  <a:pt x="823887" y="1797761"/>
                </a:lnTo>
              </a:path>
              <a:path w="824229" h="1821814">
                <a:moveTo>
                  <a:pt x="111150" y="1567675"/>
                </a:moveTo>
                <a:lnTo>
                  <a:pt x="804456" y="1820291"/>
                </a:lnTo>
              </a:path>
              <a:path w="824229" h="1821814">
                <a:moveTo>
                  <a:pt x="27203" y="1116114"/>
                </a:moveTo>
                <a:lnTo>
                  <a:pt x="27923" y="1160108"/>
                </a:lnTo>
                <a:lnTo>
                  <a:pt x="30047" y="1210745"/>
                </a:lnTo>
                <a:lnTo>
                  <a:pt x="33519" y="1265773"/>
                </a:lnTo>
                <a:lnTo>
                  <a:pt x="38285" y="1322943"/>
                </a:lnTo>
                <a:lnTo>
                  <a:pt x="44290" y="1380004"/>
                </a:lnTo>
                <a:lnTo>
                  <a:pt x="51479" y="1434707"/>
                </a:lnTo>
                <a:lnTo>
                  <a:pt x="59797" y="1484802"/>
                </a:lnTo>
                <a:lnTo>
                  <a:pt x="69189" y="1528038"/>
                </a:lnTo>
                <a:lnTo>
                  <a:pt x="97160" y="1563453"/>
                </a:lnTo>
                <a:lnTo>
                  <a:pt x="111150" y="1567675"/>
                </a:lnTo>
              </a:path>
              <a:path w="824229" h="1821814">
                <a:moveTo>
                  <a:pt x="0" y="243281"/>
                </a:moveTo>
                <a:lnTo>
                  <a:pt x="27203" y="1116114"/>
                </a:lnTo>
              </a:path>
              <a:path w="824229" h="1821814">
                <a:moveTo>
                  <a:pt x="28765" y="0"/>
                </a:moveTo>
                <a:lnTo>
                  <a:pt x="31034" y="10566"/>
                </a:lnTo>
                <a:lnTo>
                  <a:pt x="31189" y="19823"/>
                </a:lnTo>
                <a:lnTo>
                  <a:pt x="29742" y="29076"/>
                </a:lnTo>
                <a:lnTo>
                  <a:pt x="27203" y="39636"/>
                </a:lnTo>
                <a:lnTo>
                  <a:pt x="22996" y="55101"/>
                </a:lnTo>
                <a:lnTo>
                  <a:pt x="17983" y="75296"/>
                </a:lnTo>
                <a:lnTo>
                  <a:pt x="9334" y="112699"/>
                </a:lnTo>
                <a:lnTo>
                  <a:pt x="2914" y="159045"/>
                </a:lnTo>
                <a:lnTo>
                  <a:pt x="801" y="196535"/>
                </a:lnTo>
                <a:lnTo>
                  <a:pt x="0" y="243281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7" name="object 67"/>
          <p:cNvGrpSpPr/>
          <p:nvPr/>
        </p:nvGrpSpPr>
        <p:grpSpPr>
          <a:xfrm>
            <a:off x="9543777" y="4339159"/>
            <a:ext cx="1123315" cy="343535"/>
            <a:chOff x="3807345" y="4339158"/>
            <a:chExt cx="1123315" cy="343535"/>
          </a:xfrm>
        </p:grpSpPr>
        <p:pic>
          <p:nvPicPr>
            <p:cNvPr id="68" name="object 68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839512" y="4462741"/>
              <a:ext cx="90855" cy="219875"/>
            </a:xfrm>
            <a:prstGeom prst="rect">
              <a:avLst/>
            </a:prstGeom>
          </p:spPr>
        </p:pic>
        <p:sp>
          <p:nvSpPr>
            <p:cNvPr id="69" name="object 69"/>
            <p:cNvSpPr/>
            <p:nvPr/>
          </p:nvSpPr>
          <p:spPr>
            <a:xfrm>
              <a:off x="3809631" y="4341444"/>
              <a:ext cx="1032510" cy="139700"/>
            </a:xfrm>
            <a:custGeom>
              <a:avLst/>
              <a:gdLst/>
              <a:ahLst/>
              <a:cxnLst/>
              <a:rect l="l" t="t" r="r" b="b"/>
              <a:pathLst>
                <a:path w="1032510" h="139700">
                  <a:moveTo>
                    <a:pt x="0" y="0"/>
                  </a:moveTo>
                  <a:lnTo>
                    <a:pt x="1032167" y="139128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0" name="object 70"/>
          <p:cNvSpPr/>
          <p:nvPr/>
        </p:nvSpPr>
        <p:spPr>
          <a:xfrm>
            <a:off x="10448436" y="4816336"/>
            <a:ext cx="9525" cy="22225"/>
          </a:xfrm>
          <a:custGeom>
            <a:avLst/>
            <a:gdLst/>
            <a:ahLst/>
            <a:cxnLst/>
            <a:rect l="l" t="t" r="r" b="b"/>
            <a:pathLst>
              <a:path w="9525" h="22225">
                <a:moveTo>
                  <a:pt x="0" y="0"/>
                </a:moveTo>
                <a:lnTo>
                  <a:pt x="9321" y="21767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10479512" y="4891736"/>
            <a:ext cx="12700" cy="31115"/>
          </a:xfrm>
          <a:custGeom>
            <a:avLst/>
            <a:gdLst/>
            <a:ahLst/>
            <a:cxnLst/>
            <a:rect l="l" t="t" r="r" b="b"/>
            <a:pathLst>
              <a:path w="12700" h="31114">
                <a:moveTo>
                  <a:pt x="0" y="0"/>
                </a:moveTo>
                <a:lnTo>
                  <a:pt x="12446" y="31089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10515276" y="4979556"/>
            <a:ext cx="12065" cy="29209"/>
          </a:xfrm>
          <a:custGeom>
            <a:avLst/>
            <a:gdLst/>
            <a:ahLst/>
            <a:cxnLst/>
            <a:rect l="l" t="t" r="r" b="b"/>
            <a:pathLst>
              <a:path w="12064" h="29210">
                <a:moveTo>
                  <a:pt x="0" y="0"/>
                </a:moveTo>
                <a:lnTo>
                  <a:pt x="11658" y="28765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3" name="object 73"/>
          <p:cNvGrpSpPr/>
          <p:nvPr/>
        </p:nvGrpSpPr>
        <p:grpSpPr>
          <a:xfrm>
            <a:off x="10546404" y="5023905"/>
            <a:ext cx="108585" cy="89535"/>
            <a:chOff x="4809972" y="5023904"/>
            <a:chExt cx="108585" cy="89535"/>
          </a:xfrm>
        </p:grpSpPr>
        <p:sp>
          <p:nvSpPr>
            <p:cNvPr id="74" name="object 74"/>
            <p:cNvSpPr/>
            <p:nvPr/>
          </p:nvSpPr>
          <p:spPr>
            <a:xfrm>
              <a:off x="4812258" y="5060404"/>
              <a:ext cx="14604" cy="35560"/>
            </a:xfrm>
            <a:custGeom>
              <a:avLst/>
              <a:gdLst/>
              <a:ahLst/>
              <a:cxnLst/>
              <a:rect l="l" t="t" r="r" b="b"/>
              <a:pathLst>
                <a:path w="14604" h="35560">
                  <a:moveTo>
                    <a:pt x="0" y="0"/>
                  </a:moveTo>
                  <a:lnTo>
                    <a:pt x="13995" y="34963"/>
                  </a:lnTo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4849571" y="5107800"/>
              <a:ext cx="56515" cy="3175"/>
            </a:xfrm>
            <a:custGeom>
              <a:avLst/>
              <a:gdLst/>
              <a:ahLst/>
              <a:cxnLst/>
              <a:rect l="l" t="t" r="r" b="b"/>
              <a:pathLst>
                <a:path w="56514" h="3175">
                  <a:moveTo>
                    <a:pt x="-2286" y="1555"/>
                  </a:moveTo>
                  <a:lnTo>
                    <a:pt x="58254" y="1555"/>
                  </a:lnTo>
                </a:path>
              </a:pathLst>
            </a:custGeom>
            <a:ln w="768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4822367" y="5026190"/>
              <a:ext cx="93345" cy="4445"/>
            </a:xfrm>
            <a:custGeom>
              <a:avLst/>
              <a:gdLst/>
              <a:ahLst/>
              <a:cxnLst/>
              <a:rect l="l" t="t" r="r" b="b"/>
              <a:pathLst>
                <a:path w="93345" h="4445">
                  <a:moveTo>
                    <a:pt x="0" y="0"/>
                  </a:moveTo>
                  <a:lnTo>
                    <a:pt x="93281" y="3886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7" name="object 77"/>
          <p:cNvSpPr/>
          <p:nvPr/>
        </p:nvSpPr>
        <p:spPr>
          <a:xfrm>
            <a:off x="10526160" y="4941481"/>
            <a:ext cx="88265" cy="5715"/>
          </a:xfrm>
          <a:custGeom>
            <a:avLst/>
            <a:gdLst/>
            <a:ahLst/>
            <a:cxnLst/>
            <a:rect l="l" t="t" r="r" b="b"/>
            <a:pathLst>
              <a:path w="88264" h="5714">
                <a:moveTo>
                  <a:pt x="-2286" y="2717"/>
                </a:moveTo>
                <a:lnTo>
                  <a:pt x="90106" y="2717"/>
                </a:lnTo>
              </a:path>
            </a:pathLst>
          </a:custGeom>
          <a:ln w="10007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10474078" y="4856759"/>
            <a:ext cx="112395" cy="7620"/>
          </a:xfrm>
          <a:custGeom>
            <a:avLst/>
            <a:gdLst/>
            <a:ahLst/>
            <a:cxnLst/>
            <a:rect l="l" t="t" r="r" b="b"/>
            <a:pathLst>
              <a:path w="112395" h="7620">
                <a:moveTo>
                  <a:pt x="0" y="0"/>
                </a:moveTo>
                <a:lnTo>
                  <a:pt x="111925" y="6997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9" name="object 79"/>
          <p:cNvGrpSpPr/>
          <p:nvPr/>
        </p:nvGrpSpPr>
        <p:grpSpPr>
          <a:xfrm>
            <a:off x="10335000" y="4521809"/>
            <a:ext cx="233679" cy="335280"/>
            <a:chOff x="4598568" y="4521809"/>
            <a:chExt cx="233679" cy="335280"/>
          </a:xfrm>
        </p:grpSpPr>
        <p:pic>
          <p:nvPicPr>
            <p:cNvPr id="80" name="object 80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598568" y="4521809"/>
              <a:ext cx="160019" cy="271945"/>
            </a:xfrm>
            <a:prstGeom prst="rect">
              <a:avLst/>
            </a:prstGeom>
          </p:spPr>
        </p:pic>
        <p:sp>
          <p:nvSpPr>
            <p:cNvPr id="81" name="object 81"/>
            <p:cNvSpPr/>
            <p:nvPr/>
          </p:nvSpPr>
          <p:spPr>
            <a:xfrm>
              <a:off x="4636605" y="4533826"/>
              <a:ext cx="193040" cy="320675"/>
            </a:xfrm>
            <a:custGeom>
              <a:avLst/>
              <a:gdLst/>
              <a:ahLst/>
              <a:cxnLst/>
              <a:rect l="l" t="t" r="r" b="b"/>
              <a:pathLst>
                <a:path w="193039" h="320675">
                  <a:moveTo>
                    <a:pt x="33426" y="266964"/>
                  </a:moveTo>
                  <a:lnTo>
                    <a:pt x="18561" y="248396"/>
                  </a:lnTo>
                  <a:lnTo>
                    <a:pt x="11858" y="208771"/>
                  </a:lnTo>
                  <a:lnTo>
                    <a:pt x="19438" y="161713"/>
                  </a:lnTo>
                  <a:lnTo>
                    <a:pt x="47421" y="120850"/>
                  </a:lnTo>
                  <a:lnTo>
                    <a:pt x="79834" y="92828"/>
                  </a:lnTo>
                  <a:lnTo>
                    <a:pt x="98620" y="73917"/>
                  </a:lnTo>
                  <a:lnTo>
                    <a:pt x="108516" y="62150"/>
                  </a:lnTo>
                  <a:lnTo>
                    <a:pt x="114261" y="55559"/>
                  </a:lnTo>
                  <a:lnTo>
                    <a:pt x="121945" y="46779"/>
                  </a:lnTo>
                  <a:lnTo>
                    <a:pt x="133202" y="33700"/>
                  </a:lnTo>
                  <a:lnTo>
                    <a:pt x="144313" y="20473"/>
                  </a:lnTo>
                  <a:lnTo>
                    <a:pt x="151561" y="11249"/>
                  </a:lnTo>
                  <a:lnTo>
                    <a:pt x="156812" y="5755"/>
                  </a:lnTo>
                  <a:lnTo>
                    <a:pt x="163807" y="1640"/>
                  </a:lnTo>
                  <a:lnTo>
                    <a:pt x="171675" y="0"/>
                  </a:lnTo>
                  <a:lnTo>
                    <a:pt x="179539" y="1927"/>
                  </a:lnTo>
                </a:path>
                <a:path w="193039" h="320675">
                  <a:moveTo>
                    <a:pt x="192760" y="80439"/>
                  </a:moveTo>
                  <a:lnTo>
                    <a:pt x="192760" y="73441"/>
                  </a:lnTo>
                  <a:lnTo>
                    <a:pt x="190423" y="67218"/>
                  </a:lnTo>
                  <a:lnTo>
                    <a:pt x="184988" y="67218"/>
                  </a:lnTo>
                  <a:lnTo>
                    <a:pt x="179539" y="67218"/>
                  </a:lnTo>
                  <a:lnTo>
                    <a:pt x="167119" y="64107"/>
                  </a:lnTo>
                  <a:lnTo>
                    <a:pt x="160896" y="64107"/>
                  </a:lnTo>
                  <a:lnTo>
                    <a:pt x="153898" y="64107"/>
                  </a:lnTo>
                  <a:lnTo>
                    <a:pt x="151561" y="63332"/>
                  </a:lnTo>
                  <a:lnTo>
                    <a:pt x="147675" y="71879"/>
                  </a:lnTo>
                  <a:lnTo>
                    <a:pt x="144167" y="79327"/>
                  </a:lnTo>
                  <a:lnTo>
                    <a:pt x="116405" y="111131"/>
                  </a:lnTo>
                  <a:lnTo>
                    <a:pt x="111150" y="113852"/>
                  </a:lnTo>
                  <a:lnTo>
                    <a:pt x="105817" y="117933"/>
                  </a:lnTo>
                  <a:lnTo>
                    <a:pt x="100558" y="123763"/>
                  </a:lnTo>
                  <a:lnTo>
                    <a:pt x="95737" y="130467"/>
                  </a:lnTo>
                  <a:lnTo>
                    <a:pt x="91719" y="137170"/>
                  </a:lnTo>
                  <a:lnTo>
                    <a:pt x="87116" y="147447"/>
                  </a:lnTo>
                  <a:lnTo>
                    <a:pt x="80546" y="161655"/>
                  </a:lnTo>
                  <a:lnTo>
                    <a:pt x="74124" y="175864"/>
                  </a:lnTo>
                  <a:lnTo>
                    <a:pt x="69964" y="186141"/>
                  </a:lnTo>
                  <a:lnTo>
                    <a:pt x="67563" y="193424"/>
                  </a:lnTo>
                  <a:lnTo>
                    <a:pt x="65968" y="201290"/>
                  </a:lnTo>
                  <a:lnTo>
                    <a:pt x="66562" y="207992"/>
                  </a:lnTo>
                  <a:lnTo>
                    <a:pt x="70726" y="211782"/>
                  </a:lnTo>
                </a:path>
                <a:path w="193039" h="320675">
                  <a:moveTo>
                    <a:pt x="185762" y="209445"/>
                  </a:moveTo>
                  <a:lnTo>
                    <a:pt x="192760" y="80439"/>
                  </a:lnTo>
                </a:path>
                <a:path w="193039" h="320675">
                  <a:moveTo>
                    <a:pt x="174879" y="222666"/>
                  </a:moveTo>
                  <a:lnTo>
                    <a:pt x="182651" y="223441"/>
                  </a:lnTo>
                  <a:lnTo>
                    <a:pt x="184988" y="220329"/>
                  </a:lnTo>
                  <a:lnTo>
                    <a:pt x="185762" y="209445"/>
                  </a:lnTo>
                </a:path>
                <a:path w="193039" h="320675">
                  <a:moveTo>
                    <a:pt x="70726" y="211782"/>
                  </a:moveTo>
                  <a:lnTo>
                    <a:pt x="174879" y="222666"/>
                  </a:lnTo>
                </a:path>
                <a:path w="193039" h="320675">
                  <a:moveTo>
                    <a:pt x="77724" y="310499"/>
                  </a:moveTo>
                  <a:lnTo>
                    <a:pt x="1562" y="296504"/>
                  </a:lnTo>
                </a:path>
                <a:path w="193039" h="320675">
                  <a:moveTo>
                    <a:pt x="76174" y="318259"/>
                  </a:moveTo>
                  <a:lnTo>
                    <a:pt x="84721" y="320596"/>
                  </a:lnTo>
                  <a:lnTo>
                    <a:pt x="92494" y="319821"/>
                  </a:lnTo>
                  <a:lnTo>
                    <a:pt x="91719" y="316710"/>
                  </a:lnTo>
                  <a:lnTo>
                    <a:pt x="90932" y="312823"/>
                  </a:lnTo>
                  <a:lnTo>
                    <a:pt x="86271" y="310499"/>
                  </a:lnTo>
                  <a:lnTo>
                    <a:pt x="77724" y="310499"/>
                  </a:lnTo>
                </a:path>
                <a:path w="193039" h="320675">
                  <a:moveTo>
                    <a:pt x="0" y="304276"/>
                  </a:moveTo>
                  <a:lnTo>
                    <a:pt x="76174" y="318259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2" name="object 82"/>
          <p:cNvSpPr/>
          <p:nvPr/>
        </p:nvSpPr>
        <p:spPr>
          <a:xfrm>
            <a:off x="10410348" y="4916601"/>
            <a:ext cx="92710" cy="24130"/>
          </a:xfrm>
          <a:custGeom>
            <a:avLst/>
            <a:gdLst/>
            <a:ahLst/>
            <a:cxnLst/>
            <a:rect l="l" t="t" r="r" b="b"/>
            <a:pathLst>
              <a:path w="92710" h="24129">
                <a:moveTo>
                  <a:pt x="76949" y="13995"/>
                </a:moveTo>
                <a:lnTo>
                  <a:pt x="1549" y="0"/>
                </a:lnTo>
              </a:path>
              <a:path w="92710" h="24129">
                <a:moveTo>
                  <a:pt x="76161" y="21767"/>
                </a:moveTo>
                <a:lnTo>
                  <a:pt x="84721" y="24091"/>
                </a:lnTo>
                <a:lnTo>
                  <a:pt x="92481" y="22542"/>
                </a:lnTo>
                <a:lnTo>
                  <a:pt x="91706" y="19430"/>
                </a:lnTo>
                <a:lnTo>
                  <a:pt x="90157" y="16319"/>
                </a:lnTo>
                <a:lnTo>
                  <a:pt x="86271" y="13995"/>
                </a:lnTo>
                <a:lnTo>
                  <a:pt x="76949" y="13995"/>
                </a:lnTo>
              </a:path>
              <a:path w="92710" h="24129">
                <a:moveTo>
                  <a:pt x="0" y="7772"/>
                </a:moveTo>
                <a:lnTo>
                  <a:pt x="76161" y="21767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10446873" y="4999774"/>
            <a:ext cx="92710" cy="26034"/>
          </a:xfrm>
          <a:custGeom>
            <a:avLst/>
            <a:gdLst/>
            <a:ahLst/>
            <a:cxnLst/>
            <a:rect l="l" t="t" r="r" b="b"/>
            <a:pathLst>
              <a:path w="92710" h="26035">
                <a:moveTo>
                  <a:pt x="76949" y="15544"/>
                </a:moveTo>
                <a:lnTo>
                  <a:pt x="787" y="0"/>
                </a:lnTo>
              </a:path>
              <a:path w="92710" h="26035">
                <a:moveTo>
                  <a:pt x="75399" y="23317"/>
                </a:moveTo>
                <a:lnTo>
                  <a:pt x="84721" y="25641"/>
                </a:lnTo>
                <a:lnTo>
                  <a:pt x="92494" y="24866"/>
                </a:lnTo>
                <a:lnTo>
                  <a:pt x="90944" y="20980"/>
                </a:lnTo>
                <a:lnTo>
                  <a:pt x="90157" y="17868"/>
                </a:lnTo>
                <a:lnTo>
                  <a:pt x="85496" y="15544"/>
                </a:lnTo>
                <a:lnTo>
                  <a:pt x="76949" y="15544"/>
                </a:lnTo>
              </a:path>
              <a:path w="92710" h="26035">
                <a:moveTo>
                  <a:pt x="0" y="7759"/>
                </a:moveTo>
                <a:lnTo>
                  <a:pt x="75399" y="23317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10480299" y="5084496"/>
            <a:ext cx="95250" cy="22225"/>
          </a:xfrm>
          <a:custGeom>
            <a:avLst/>
            <a:gdLst/>
            <a:ahLst/>
            <a:cxnLst/>
            <a:rect l="l" t="t" r="r" b="b"/>
            <a:pathLst>
              <a:path w="95250" h="22225">
                <a:moveTo>
                  <a:pt x="81610" y="20980"/>
                </a:moveTo>
                <a:lnTo>
                  <a:pt x="0" y="5435"/>
                </a:lnTo>
              </a:path>
              <a:path w="95250" h="22225">
                <a:moveTo>
                  <a:pt x="79273" y="14757"/>
                </a:moveTo>
                <a:lnTo>
                  <a:pt x="82384" y="15544"/>
                </a:lnTo>
                <a:lnTo>
                  <a:pt x="85496" y="15544"/>
                </a:lnTo>
                <a:lnTo>
                  <a:pt x="88607" y="15544"/>
                </a:lnTo>
                <a:lnTo>
                  <a:pt x="94043" y="16319"/>
                </a:lnTo>
                <a:lnTo>
                  <a:pt x="94818" y="21755"/>
                </a:lnTo>
                <a:lnTo>
                  <a:pt x="90931" y="21755"/>
                </a:lnTo>
                <a:lnTo>
                  <a:pt x="87833" y="21755"/>
                </a:lnTo>
                <a:lnTo>
                  <a:pt x="83934" y="20980"/>
                </a:lnTo>
                <a:lnTo>
                  <a:pt x="81610" y="20980"/>
                </a:lnTo>
              </a:path>
              <a:path w="95250" h="22225">
                <a:moveTo>
                  <a:pt x="3886" y="0"/>
                </a:moveTo>
                <a:lnTo>
                  <a:pt x="79273" y="14757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5" name="object 85"/>
          <p:cNvGrpSpPr/>
          <p:nvPr/>
        </p:nvGrpSpPr>
        <p:grpSpPr>
          <a:xfrm>
            <a:off x="10296578" y="4519354"/>
            <a:ext cx="438150" cy="639445"/>
            <a:chOff x="4560147" y="4519353"/>
            <a:chExt cx="438150" cy="639445"/>
          </a:xfrm>
        </p:grpSpPr>
        <p:sp>
          <p:nvSpPr>
            <p:cNvPr id="86" name="object 86"/>
            <p:cNvSpPr/>
            <p:nvPr/>
          </p:nvSpPr>
          <p:spPr>
            <a:xfrm>
              <a:off x="4621834" y="4657775"/>
              <a:ext cx="353060" cy="376555"/>
            </a:xfrm>
            <a:custGeom>
              <a:avLst/>
              <a:gdLst/>
              <a:ahLst/>
              <a:cxnLst/>
              <a:rect l="l" t="t" r="r" b="b"/>
              <a:pathLst>
                <a:path w="353060" h="376554">
                  <a:moveTo>
                    <a:pt x="352869" y="278256"/>
                  </a:moveTo>
                  <a:lnTo>
                    <a:pt x="348983" y="375411"/>
                  </a:lnTo>
                </a:path>
                <a:path w="353060" h="376554">
                  <a:moveTo>
                    <a:pt x="344322" y="277482"/>
                  </a:moveTo>
                  <a:lnTo>
                    <a:pt x="341210" y="376186"/>
                  </a:lnTo>
                </a:path>
                <a:path w="353060" h="376554">
                  <a:moveTo>
                    <a:pt x="321005" y="195097"/>
                  </a:moveTo>
                  <a:lnTo>
                    <a:pt x="311683" y="365315"/>
                  </a:lnTo>
                  <a:lnTo>
                    <a:pt x="303123" y="366090"/>
                  </a:lnTo>
                  <a:lnTo>
                    <a:pt x="311683" y="196646"/>
                  </a:lnTo>
                </a:path>
                <a:path w="353060" h="376554">
                  <a:moveTo>
                    <a:pt x="287591" y="111925"/>
                  </a:moveTo>
                  <a:lnTo>
                    <a:pt x="278257" y="284479"/>
                  </a:lnTo>
                  <a:lnTo>
                    <a:pt x="268922" y="285254"/>
                  </a:lnTo>
                  <a:lnTo>
                    <a:pt x="278257" y="112699"/>
                  </a:lnTo>
                </a:path>
                <a:path w="353060" h="376554">
                  <a:moveTo>
                    <a:pt x="254165" y="27990"/>
                  </a:moveTo>
                  <a:lnTo>
                    <a:pt x="244843" y="199758"/>
                  </a:lnTo>
                  <a:lnTo>
                    <a:pt x="235508" y="200532"/>
                  </a:lnTo>
                  <a:lnTo>
                    <a:pt x="244843" y="28765"/>
                  </a:lnTo>
                </a:path>
                <a:path w="353060" h="376554">
                  <a:moveTo>
                    <a:pt x="226187" y="146126"/>
                  </a:moveTo>
                  <a:lnTo>
                    <a:pt x="233184" y="0"/>
                  </a:lnTo>
                </a:path>
                <a:path w="353060" h="376554">
                  <a:moveTo>
                    <a:pt x="215303" y="157784"/>
                  </a:moveTo>
                  <a:lnTo>
                    <a:pt x="220751" y="158559"/>
                  </a:lnTo>
                  <a:lnTo>
                    <a:pt x="226187" y="153911"/>
                  </a:lnTo>
                  <a:lnTo>
                    <a:pt x="226187" y="146126"/>
                  </a:lnTo>
                </a:path>
                <a:path w="353060" h="376554">
                  <a:moveTo>
                    <a:pt x="107264" y="152349"/>
                  </a:moveTo>
                  <a:lnTo>
                    <a:pt x="215303" y="157784"/>
                  </a:lnTo>
                </a:path>
                <a:path w="353060" h="376554">
                  <a:moveTo>
                    <a:pt x="52857" y="145351"/>
                  </a:moveTo>
                  <a:lnTo>
                    <a:pt x="65071" y="147211"/>
                  </a:lnTo>
                  <a:lnTo>
                    <a:pt x="79475" y="149140"/>
                  </a:lnTo>
                  <a:lnTo>
                    <a:pt x="94171" y="150925"/>
                  </a:lnTo>
                  <a:lnTo>
                    <a:pt x="107264" y="152349"/>
                  </a:lnTo>
                </a:path>
                <a:path w="353060" h="376554">
                  <a:moveTo>
                    <a:pt x="0" y="134467"/>
                  </a:moveTo>
                  <a:lnTo>
                    <a:pt x="52857" y="145351"/>
                  </a:lnTo>
                </a:path>
                <a:path w="353060" h="376554">
                  <a:moveTo>
                    <a:pt x="247167" y="244843"/>
                  </a:moveTo>
                  <a:lnTo>
                    <a:pt x="252603" y="245618"/>
                  </a:lnTo>
                  <a:lnTo>
                    <a:pt x="257276" y="243281"/>
                  </a:lnTo>
                  <a:lnTo>
                    <a:pt x="257276" y="240169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4767186" y="4895621"/>
              <a:ext cx="102235" cy="7620"/>
            </a:xfrm>
            <a:custGeom>
              <a:avLst/>
              <a:gdLst/>
              <a:ahLst/>
              <a:cxnLst/>
              <a:rect l="l" t="t" r="r" b="b"/>
              <a:pathLst>
                <a:path w="102235" h="7620">
                  <a:moveTo>
                    <a:pt x="-2285" y="3498"/>
                  </a:moveTo>
                  <a:lnTo>
                    <a:pt x="104101" y="3498"/>
                  </a:lnTo>
                </a:path>
              </a:pathLst>
            </a:custGeom>
            <a:ln w="1156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4562433" y="4521639"/>
              <a:ext cx="433705" cy="634365"/>
            </a:xfrm>
            <a:custGeom>
              <a:avLst/>
              <a:gdLst/>
              <a:ahLst/>
              <a:cxnLst/>
              <a:rect l="l" t="t" r="r" b="b"/>
              <a:pathLst>
                <a:path w="433704" h="634364">
                  <a:moveTo>
                    <a:pt x="165890" y="368545"/>
                  </a:moveTo>
                  <a:lnTo>
                    <a:pt x="174911" y="369938"/>
                  </a:lnTo>
                  <a:lnTo>
                    <a:pt x="186193" y="371549"/>
                  </a:lnTo>
                  <a:lnTo>
                    <a:pt x="197039" y="373017"/>
                  </a:lnTo>
                  <a:lnTo>
                    <a:pt x="204752" y="373981"/>
                  </a:lnTo>
                </a:path>
                <a:path w="433704" h="634364">
                  <a:moveTo>
                    <a:pt x="34534" y="262056"/>
                  </a:moveTo>
                  <a:lnTo>
                    <a:pt x="59401" y="270603"/>
                  </a:lnTo>
                  <a:lnTo>
                    <a:pt x="75733" y="308690"/>
                  </a:lnTo>
                  <a:lnTo>
                    <a:pt x="72621" y="319574"/>
                  </a:lnTo>
                  <a:lnTo>
                    <a:pt x="88166" y="356099"/>
                  </a:lnTo>
                  <a:lnTo>
                    <a:pt x="165890" y="368545"/>
                  </a:lnTo>
                </a:path>
                <a:path w="433704" h="634364">
                  <a:moveTo>
                    <a:pt x="5781" y="129925"/>
                  </a:moveTo>
                  <a:lnTo>
                    <a:pt x="0" y="166640"/>
                  </a:lnTo>
                  <a:lnTo>
                    <a:pt x="1503" y="207944"/>
                  </a:lnTo>
                  <a:lnTo>
                    <a:pt x="12334" y="243271"/>
                  </a:lnTo>
                  <a:lnTo>
                    <a:pt x="34534" y="262056"/>
                  </a:lnTo>
                </a:path>
                <a:path w="433704" h="634364">
                  <a:moveTo>
                    <a:pt x="32210" y="61523"/>
                  </a:moveTo>
                  <a:lnTo>
                    <a:pt x="5781" y="129925"/>
                  </a:lnTo>
                </a:path>
                <a:path w="433704" h="634364">
                  <a:moveTo>
                    <a:pt x="57077" y="33545"/>
                  </a:moveTo>
                  <a:lnTo>
                    <a:pt x="49035" y="38899"/>
                  </a:lnTo>
                  <a:lnTo>
                    <a:pt x="41724" y="46076"/>
                  </a:lnTo>
                  <a:lnTo>
                    <a:pt x="35872" y="53983"/>
                  </a:lnTo>
                  <a:lnTo>
                    <a:pt x="32210" y="61523"/>
                  </a:lnTo>
                </a:path>
                <a:path w="433704" h="634364">
                  <a:moveTo>
                    <a:pt x="122367" y="6341"/>
                  </a:moveTo>
                  <a:lnTo>
                    <a:pt x="57077" y="33545"/>
                  </a:lnTo>
                </a:path>
                <a:path w="433704" h="634364">
                  <a:moveTo>
                    <a:pt x="169002" y="118"/>
                  </a:moveTo>
                  <a:lnTo>
                    <a:pt x="155809" y="0"/>
                  </a:lnTo>
                  <a:lnTo>
                    <a:pt x="142765" y="1482"/>
                  </a:lnTo>
                  <a:lnTo>
                    <a:pt x="131181" y="3838"/>
                  </a:lnTo>
                  <a:lnTo>
                    <a:pt x="122367" y="6341"/>
                  </a:lnTo>
                </a:path>
                <a:path w="433704" h="634364">
                  <a:moveTo>
                    <a:pt x="232730" y="8678"/>
                  </a:moveTo>
                  <a:lnTo>
                    <a:pt x="169002" y="118"/>
                  </a:lnTo>
                </a:path>
                <a:path w="433704" h="634364">
                  <a:moveTo>
                    <a:pt x="291798" y="91838"/>
                  </a:moveTo>
                  <a:lnTo>
                    <a:pt x="284515" y="51130"/>
                  </a:lnTo>
                  <a:lnTo>
                    <a:pt x="256557" y="16102"/>
                  </a:lnTo>
                  <a:lnTo>
                    <a:pt x="241453" y="9986"/>
                  </a:lnTo>
                  <a:lnTo>
                    <a:pt x="232730" y="8678"/>
                  </a:lnTo>
                </a:path>
                <a:path w="433704" h="634364">
                  <a:moveTo>
                    <a:pt x="413820" y="414392"/>
                  </a:moveTo>
                  <a:lnTo>
                    <a:pt x="403723" y="413618"/>
                  </a:lnTo>
                  <a:lnTo>
                    <a:pt x="393627" y="388751"/>
                  </a:lnTo>
                  <a:lnTo>
                    <a:pt x="392852" y="365434"/>
                  </a:lnTo>
                  <a:lnTo>
                    <a:pt x="380406" y="331233"/>
                  </a:lnTo>
                  <a:lnTo>
                    <a:pt x="371084" y="332782"/>
                  </a:lnTo>
                  <a:lnTo>
                    <a:pt x="359426" y="301693"/>
                  </a:lnTo>
                  <a:lnTo>
                    <a:pt x="358651" y="279150"/>
                  </a:lnTo>
                  <a:lnTo>
                    <a:pt x="346992" y="248060"/>
                  </a:lnTo>
                  <a:lnTo>
                    <a:pt x="337658" y="248835"/>
                  </a:lnTo>
                  <a:lnTo>
                    <a:pt x="327561" y="223969"/>
                  </a:lnTo>
                  <a:lnTo>
                    <a:pt x="326774" y="200651"/>
                  </a:lnTo>
                  <a:lnTo>
                    <a:pt x="313566" y="164126"/>
                  </a:lnTo>
                  <a:lnTo>
                    <a:pt x="304244" y="164901"/>
                  </a:lnTo>
                  <a:lnTo>
                    <a:pt x="292585" y="136135"/>
                  </a:lnTo>
                  <a:lnTo>
                    <a:pt x="291798" y="91838"/>
                  </a:lnTo>
                </a:path>
                <a:path w="433704" h="634364">
                  <a:moveTo>
                    <a:pt x="430927" y="471911"/>
                  </a:moveTo>
                  <a:lnTo>
                    <a:pt x="433263" y="464913"/>
                  </a:lnTo>
                  <a:lnTo>
                    <a:pt x="431714" y="459477"/>
                  </a:lnTo>
                  <a:lnTo>
                    <a:pt x="430927" y="456366"/>
                  </a:lnTo>
                  <a:lnTo>
                    <a:pt x="427600" y="448168"/>
                  </a:lnTo>
                  <a:lnTo>
                    <a:pt x="421792" y="433922"/>
                  </a:lnTo>
                  <a:lnTo>
                    <a:pt x="416275" y="420404"/>
                  </a:lnTo>
                  <a:lnTo>
                    <a:pt x="413820" y="414392"/>
                  </a:lnTo>
                </a:path>
                <a:path w="433704" h="634364">
                  <a:moveTo>
                    <a:pt x="389728" y="535639"/>
                  </a:moveTo>
                  <a:lnTo>
                    <a:pt x="398288" y="512322"/>
                  </a:lnTo>
                  <a:lnTo>
                    <a:pt x="409946" y="511547"/>
                  </a:lnTo>
                  <a:lnTo>
                    <a:pt x="430927" y="471911"/>
                  </a:lnTo>
                </a:path>
                <a:path w="433704" h="634364">
                  <a:moveTo>
                    <a:pt x="386629" y="546523"/>
                  </a:moveTo>
                  <a:lnTo>
                    <a:pt x="390502" y="544974"/>
                  </a:lnTo>
                  <a:lnTo>
                    <a:pt x="389728" y="542637"/>
                  </a:lnTo>
                  <a:lnTo>
                    <a:pt x="389728" y="535639"/>
                  </a:lnTo>
                </a:path>
                <a:path w="433704" h="634364">
                  <a:moveTo>
                    <a:pt x="343106" y="589271"/>
                  </a:moveTo>
                  <a:lnTo>
                    <a:pt x="344655" y="581499"/>
                  </a:lnTo>
                  <a:lnTo>
                    <a:pt x="386629" y="546523"/>
                  </a:lnTo>
                </a:path>
                <a:path w="433704" h="634364">
                  <a:moveTo>
                    <a:pt x="285588" y="633569"/>
                  </a:moveTo>
                  <a:lnTo>
                    <a:pt x="290249" y="634344"/>
                  </a:lnTo>
                  <a:lnTo>
                    <a:pt x="293360" y="632020"/>
                  </a:lnTo>
                  <a:lnTo>
                    <a:pt x="298796" y="628133"/>
                  </a:lnTo>
                  <a:lnTo>
                    <a:pt x="307580" y="620532"/>
                  </a:lnTo>
                  <a:lnTo>
                    <a:pt x="321827" y="608121"/>
                  </a:lnTo>
                  <a:lnTo>
                    <a:pt x="335636" y="596001"/>
                  </a:lnTo>
                  <a:lnTo>
                    <a:pt x="343106" y="589271"/>
                  </a:lnTo>
                </a:path>
                <a:path w="433704" h="634364">
                  <a:moveTo>
                    <a:pt x="168214" y="523981"/>
                  </a:moveTo>
                  <a:lnTo>
                    <a:pt x="185321" y="562855"/>
                  </a:lnTo>
                  <a:lnTo>
                    <a:pt x="181435" y="568291"/>
                  </a:lnTo>
                  <a:lnTo>
                    <a:pt x="199304" y="610252"/>
                  </a:lnTo>
                  <a:lnTo>
                    <a:pt x="285588" y="633569"/>
                  </a:lnTo>
                </a:path>
                <a:path w="433704" h="634364">
                  <a:moveTo>
                    <a:pt x="343106" y="464138"/>
                  </a:moveTo>
                  <a:lnTo>
                    <a:pt x="348542" y="464138"/>
                  </a:lnTo>
                  <a:lnTo>
                    <a:pt x="353215" y="462576"/>
                  </a:lnTo>
                  <a:lnTo>
                    <a:pt x="353215" y="458703"/>
                  </a:lnTo>
                </a:path>
                <a:path w="433704" h="634364">
                  <a:moveTo>
                    <a:pt x="245951" y="461801"/>
                  </a:moveTo>
                  <a:lnTo>
                    <a:pt x="343106" y="464138"/>
                  </a:lnTo>
                </a:path>
                <a:path w="433704" h="634364">
                  <a:moveTo>
                    <a:pt x="203965" y="456366"/>
                  </a:moveTo>
                  <a:lnTo>
                    <a:pt x="213695" y="457542"/>
                  </a:lnTo>
                  <a:lnTo>
                    <a:pt x="225830" y="459374"/>
                  </a:lnTo>
                  <a:lnTo>
                    <a:pt x="237528" y="461061"/>
                  </a:lnTo>
                  <a:lnTo>
                    <a:pt x="245951" y="461801"/>
                  </a:lnTo>
                </a:path>
                <a:path w="433704" h="634364">
                  <a:moveTo>
                    <a:pt x="95939" y="356099"/>
                  </a:moveTo>
                  <a:lnTo>
                    <a:pt x="113033" y="394961"/>
                  </a:lnTo>
                  <a:lnTo>
                    <a:pt x="109934" y="405071"/>
                  </a:lnTo>
                  <a:lnTo>
                    <a:pt x="125466" y="441596"/>
                  </a:lnTo>
                  <a:lnTo>
                    <a:pt x="203965" y="456366"/>
                  </a:lnTo>
                </a:path>
                <a:path w="433704" h="634364">
                  <a:moveTo>
                    <a:pt x="274704" y="544199"/>
                  </a:moveTo>
                  <a:lnTo>
                    <a:pt x="384292" y="548073"/>
                  </a:lnTo>
                </a:path>
                <a:path w="433704" h="634364">
                  <a:moveTo>
                    <a:pt x="244389" y="540300"/>
                  </a:moveTo>
                  <a:lnTo>
                    <a:pt x="252187" y="541458"/>
                  </a:lnTo>
                  <a:lnTo>
                    <a:pt x="260127" y="542540"/>
                  </a:lnTo>
                  <a:lnTo>
                    <a:pt x="267778" y="543477"/>
                  </a:lnTo>
                  <a:lnTo>
                    <a:pt x="274704" y="544199"/>
                  </a:lnTo>
                </a:path>
                <a:path w="433704" h="634364">
                  <a:moveTo>
                    <a:pt x="134026" y="443145"/>
                  </a:moveTo>
                  <a:lnTo>
                    <a:pt x="148796" y="478134"/>
                  </a:lnTo>
                  <a:lnTo>
                    <a:pt x="145685" y="488230"/>
                  </a:lnTo>
                  <a:lnTo>
                    <a:pt x="161229" y="523981"/>
                  </a:lnTo>
                  <a:lnTo>
                    <a:pt x="244389" y="54030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9" name="object 89"/>
          <p:cNvGrpSpPr/>
          <p:nvPr/>
        </p:nvGrpSpPr>
        <p:grpSpPr>
          <a:xfrm>
            <a:off x="10912507" y="5790261"/>
            <a:ext cx="23495" cy="52069"/>
            <a:chOff x="5176075" y="5790260"/>
            <a:chExt cx="23495" cy="52069"/>
          </a:xfrm>
        </p:grpSpPr>
        <p:sp>
          <p:nvSpPr>
            <p:cNvPr id="90" name="object 90"/>
            <p:cNvSpPr/>
            <p:nvPr/>
          </p:nvSpPr>
          <p:spPr>
            <a:xfrm>
              <a:off x="5184571" y="5838393"/>
              <a:ext cx="12700" cy="1905"/>
            </a:xfrm>
            <a:custGeom>
              <a:avLst/>
              <a:gdLst/>
              <a:ahLst/>
              <a:cxnLst/>
              <a:rect l="l" t="t" r="r" b="b"/>
              <a:pathLst>
                <a:path w="12700" h="1904">
                  <a:moveTo>
                    <a:pt x="-2286" y="781"/>
                  </a:moveTo>
                  <a:lnTo>
                    <a:pt x="14706" y="781"/>
                  </a:lnTo>
                </a:path>
              </a:pathLst>
            </a:custGeom>
            <a:ln w="613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5178361" y="5792546"/>
              <a:ext cx="6350" cy="46355"/>
            </a:xfrm>
            <a:custGeom>
              <a:avLst/>
              <a:gdLst/>
              <a:ahLst/>
              <a:cxnLst/>
              <a:rect l="l" t="t" r="r" b="b"/>
              <a:pathLst>
                <a:path w="6350" h="46354">
                  <a:moveTo>
                    <a:pt x="1549" y="36537"/>
                  </a:moveTo>
                  <a:lnTo>
                    <a:pt x="1549" y="41973"/>
                  </a:lnTo>
                  <a:lnTo>
                    <a:pt x="3098" y="45072"/>
                  </a:lnTo>
                  <a:lnTo>
                    <a:pt x="6210" y="45847"/>
                  </a:lnTo>
                </a:path>
                <a:path w="6350" h="46354">
                  <a:moveTo>
                    <a:pt x="1549" y="9309"/>
                  </a:moveTo>
                  <a:lnTo>
                    <a:pt x="1549" y="36537"/>
                  </a:lnTo>
                </a:path>
                <a:path w="6350" h="46354">
                  <a:moveTo>
                    <a:pt x="0" y="0"/>
                  </a:moveTo>
                  <a:lnTo>
                    <a:pt x="774" y="2336"/>
                  </a:lnTo>
                  <a:lnTo>
                    <a:pt x="1549" y="5435"/>
                  </a:lnTo>
                  <a:lnTo>
                    <a:pt x="1549" y="9309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2" name="object 92"/>
          <p:cNvGrpSpPr/>
          <p:nvPr/>
        </p:nvGrpSpPr>
        <p:grpSpPr>
          <a:xfrm>
            <a:off x="10662189" y="4894402"/>
            <a:ext cx="421005" cy="969644"/>
            <a:chOff x="4925757" y="4894402"/>
            <a:chExt cx="421005" cy="969644"/>
          </a:xfrm>
        </p:grpSpPr>
        <p:sp>
          <p:nvSpPr>
            <p:cNvPr id="93" name="object 93"/>
            <p:cNvSpPr/>
            <p:nvPr/>
          </p:nvSpPr>
          <p:spPr>
            <a:xfrm>
              <a:off x="4941255" y="5033962"/>
              <a:ext cx="103505" cy="827405"/>
            </a:xfrm>
            <a:custGeom>
              <a:avLst/>
              <a:gdLst/>
              <a:ahLst/>
              <a:cxnLst/>
              <a:rect l="l" t="t" r="r" b="b"/>
              <a:pathLst>
                <a:path w="103504" h="827404">
                  <a:moveTo>
                    <a:pt x="21015" y="36525"/>
                  </a:moveTo>
                  <a:lnTo>
                    <a:pt x="26463" y="0"/>
                  </a:lnTo>
                </a:path>
                <a:path w="103504" h="827404">
                  <a:moveTo>
                    <a:pt x="103400" y="826973"/>
                  </a:moveTo>
                  <a:lnTo>
                    <a:pt x="73872" y="800557"/>
                  </a:lnTo>
                  <a:lnTo>
                    <a:pt x="55808" y="752954"/>
                  </a:lnTo>
                  <a:lnTo>
                    <a:pt x="40660" y="702804"/>
                  </a:lnTo>
                  <a:lnTo>
                    <a:pt x="28233" y="650584"/>
                  </a:lnTo>
                  <a:lnTo>
                    <a:pt x="18334" y="596772"/>
                  </a:lnTo>
                  <a:lnTo>
                    <a:pt x="10771" y="541847"/>
                  </a:lnTo>
                  <a:lnTo>
                    <a:pt x="5349" y="486287"/>
                  </a:lnTo>
                  <a:lnTo>
                    <a:pt x="1876" y="430569"/>
                  </a:lnTo>
                  <a:lnTo>
                    <a:pt x="157" y="375172"/>
                  </a:lnTo>
                  <a:lnTo>
                    <a:pt x="0" y="320574"/>
                  </a:lnTo>
                  <a:lnTo>
                    <a:pt x="1210" y="267252"/>
                  </a:lnTo>
                  <a:lnTo>
                    <a:pt x="3595" y="215685"/>
                  </a:lnTo>
                  <a:lnTo>
                    <a:pt x="6962" y="166350"/>
                  </a:lnTo>
                  <a:lnTo>
                    <a:pt x="11116" y="119727"/>
                  </a:lnTo>
                  <a:lnTo>
                    <a:pt x="15865" y="76292"/>
                  </a:lnTo>
                  <a:lnTo>
                    <a:pt x="21015" y="36525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4" name="object 94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981752" y="4894402"/>
              <a:ext cx="364439" cy="425269"/>
            </a:xfrm>
            <a:prstGeom prst="rect">
              <a:avLst/>
            </a:prstGeom>
          </p:spPr>
        </p:pic>
        <p:sp>
          <p:nvSpPr>
            <p:cNvPr id="95" name="object 95"/>
            <p:cNvSpPr/>
            <p:nvPr/>
          </p:nvSpPr>
          <p:spPr>
            <a:xfrm>
              <a:off x="5343906" y="5307545"/>
              <a:ext cx="0" cy="405130"/>
            </a:xfrm>
            <a:custGeom>
              <a:avLst/>
              <a:gdLst/>
              <a:ahLst/>
              <a:cxnLst/>
              <a:rect l="l" t="t" r="r" b="b"/>
              <a:pathLst>
                <a:path h="405129">
                  <a:moveTo>
                    <a:pt x="0" y="404939"/>
                  </a:moveTo>
                  <a:lnTo>
                    <a:pt x="0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6" name="object 96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5112308" y="5710199"/>
              <a:ext cx="233883" cy="132621"/>
            </a:xfrm>
            <a:prstGeom prst="rect">
              <a:avLst/>
            </a:prstGeom>
          </p:spPr>
        </p:pic>
        <p:sp>
          <p:nvSpPr>
            <p:cNvPr id="97" name="object 97"/>
            <p:cNvSpPr/>
            <p:nvPr/>
          </p:nvSpPr>
          <p:spPr>
            <a:xfrm>
              <a:off x="4928043" y="5068163"/>
              <a:ext cx="408305" cy="793750"/>
            </a:xfrm>
            <a:custGeom>
              <a:avLst/>
              <a:gdLst/>
              <a:ahLst/>
              <a:cxnLst/>
              <a:rect l="l" t="t" r="r" b="b"/>
              <a:pathLst>
                <a:path w="408304" h="793750">
                  <a:moveTo>
                    <a:pt x="21019" y="0"/>
                  </a:moveTo>
                  <a:lnTo>
                    <a:pt x="15869" y="39767"/>
                  </a:lnTo>
                  <a:lnTo>
                    <a:pt x="11120" y="83201"/>
                  </a:lnTo>
                  <a:lnTo>
                    <a:pt x="6965" y="129824"/>
                  </a:lnTo>
                  <a:lnTo>
                    <a:pt x="3598" y="179157"/>
                  </a:lnTo>
                  <a:lnTo>
                    <a:pt x="1211" y="230723"/>
                  </a:lnTo>
                  <a:lnTo>
                    <a:pt x="0" y="284044"/>
                  </a:lnTo>
                  <a:lnTo>
                    <a:pt x="156" y="338641"/>
                  </a:lnTo>
                  <a:lnTo>
                    <a:pt x="1873" y="394037"/>
                  </a:lnTo>
                  <a:lnTo>
                    <a:pt x="5345" y="449754"/>
                  </a:lnTo>
                  <a:lnTo>
                    <a:pt x="10766" y="505313"/>
                  </a:lnTo>
                  <a:lnTo>
                    <a:pt x="18328" y="560237"/>
                  </a:lnTo>
                  <a:lnTo>
                    <a:pt x="28226" y="614047"/>
                  </a:lnTo>
                  <a:lnTo>
                    <a:pt x="40652" y="666266"/>
                  </a:lnTo>
                  <a:lnTo>
                    <a:pt x="55800" y="716416"/>
                  </a:lnTo>
                  <a:lnTo>
                    <a:pt x="73864" y="764019"/>
                  </a:lnTo>
                  <a:lnTo>
                    <a:pt x="117396" y="793551"/>
                  </a:lnTo>
                  <a:lnTo>
                    <a:pt x="150595" y="790463"/>
                  </a:lnTo>
                  <a:lnTo>
                    <a:pt x="186551" y="771791"/>
                  </a:lnTo>
                </a:path>
                <a:path w="408304" h="793750">
                  <a:moveTo>
                    <a:pt x="394856" y="209080"/>
                  </a:moveTo>
                  <a:lnTo>
                    <a:pt x="408090" y="216077"/>
                  </a:lnTo>
                </a:path>
                <a:path w="408304" h="793750">
                  <a:moveTo>
                    <a:pt x="380886" y="212191"/>
                  </a:moveTo>
                  <a:lnTo>
                    <a:pt x="386309" y="209080"/>
                  </a:lnTo>
                  <a:lnTo>
                    <a:pt x="390970" y="208305"/>
                  </a:lnTo>
                  <a:lnTo>
                    <a:pt x="394856" y="209080"/>
                  </a:lnTo>
                </a:path>
                <a:path w="408304" h="793750">
                  <a:moveTo>
                    <a:pt x="341237" y="235508"/>
                  </a:moveTo>
                  <a:lnTo>
                    <a:pt x="380886" y="212191"/>
                  </a:lnTo>
                </a:path>
                <a:path w="408304" h="793750">
                  <a:moveTo>
                    <a:pt x="313272" y="241731"/>
                  </a:moveTo>
                  <a:lnTo>
                    <a:pt x="318950" y="242615"/>
                  </a:lnTo>
                  <a:lnTo>
                    <a:pt x="325506" y="241825"/>
                  </a:lnTo>
                  <a:lnTo>
                    <a:pt x="332936" y="239433"/>
                  </a:lnTo>
                  <a:lnTo>
                    <a:pt x="341237" y="235508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8" name="object 98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4987963" y="4899545"/>
              <a:ext cx="72974" cy="69087"/>
            </a:xfrm>
            <a:prstGeom prst="rect">
              <a:avLst/>
            </a:prstGeom>
          </p:spPr>
        </p:pic>
      </p:grpSp>
      <p:sp>
        <p:nvSpPr>
          <p:cNvPr id="99" name="object 99"/>
          <p:cNvSpPr/>
          <p:nvPr/>
        </p:nvSpPr>
        <p:spPr>
          <a:xfrm>
            <a:off x="10994066" y="4498442"/>
            <a:ext cx="22225" cy="807085"/>
          </a:xfrm>
          <a:custGeom>
            <a:avLst/>
            <a:gdLst/>
            <a:ahLst/>
            <a:cxnLst/>
            <a:rect l="l" t="t" r="r" b="b"/>
            <a:pathLst>
              <a:path w="22225" h="807085">
                <a:moveTo>
                  <a:pt x="0" y="141465"/>
                </a:moveTo>
                <a:lnTo>
                  <a:pt x="13195" y="141465"/>
                </a:lnTo>
                <a:lnTo>
                  <a:pt x="21742" y="141465"/>
                </a:lnTo>
                <a:lnTo>
                  <a:pt x="18643" y="0"/>
                </a:lnTo>
              </a:path>
              <a:path w="22225" h="807085">
                <a:moveTo>
                  <a:pt x="0" y="806780"/>
                </a:moveTo>
                <a:lnTo>
                  <a:pt x="0" y="4673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10698703" y="5794096"/>
            <a:ext cx="313055" cy="741045"/>
          </a:xfrm>
          <a:custGeom>
            <a:avLst/>
            <a:gdLst/>
            <a:ahLst/>
            <a:cxnLst/>
            <a:rect l="l" t="t" r="r" b="b"/>
            <a:pathLst>
              <a:path w="313054" h="741045">
                <a:moveTo>
                  <a:pt x="275932" y="644321"/>
                </a:moveTo>
                <a:lnTo>
                  <a:pt x="147688" y="610920"/>
                </a:lnTo>
              </a:path>
              <a:path w="313054" h="741045">
                <a:moveTo>
                  <a:pt x="312458" y="625678"/>
                </a:moveTo>
                <a:lnTo>
                  <a:pt x="310030" y="636894"/>
                </a:lnTo>
                <a:lnTo>
                  <a:pt x="302939" y="643158"/>
                </a:lnTo>
                <a:lnTo>
                  <a:pt x="291476" y="645343"/>
                </a:lnTo>
                <a:lnTo>
                  <a:pt x="275932" y="644321"/>
                </a:lnTo>
              </a:path>
              <a:path w="313054" h="741045">
                <a:moveTo>
                  <a:pt x="308559" y="257276"/>
                </a:moveTo>
                <a:lnTo>
                  <a:pt x="312458" y="625678"/>
                </a:lnTo>
              </a:path>
              <a:path w="313054" h="741045">
                <a:moveTo>
                  <a:pt x="296913" y="235508"/>
                </a:moveTo>
                <a:lnTo>
                  <a:pt x="307009" y="237058"/>
                </a:lnTo>
                <a:lnTo>
                  <a:pt x="308559" y="242493"/>
                </a:lnTo>
                <a:lnTo>
                  <a:pt x="308559" y="257276"/>
                </a:lnTo>
              </a:path>
              <a:path w="313054" h="741045">
                <a:moveTo>
                  <a:pt x="0" y="740702"/>
                </a:moveTo>
                <a:lnTo>
                  <a:pt x="295363" y="482663"/>
                </a:lnTo>
                <a:lnTo>
                  <a:pt x="296913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10659065" y="6521578"/>
            <a:ext cx="33020" cy="191135"/>
          </a:xfrm>
          <a:custGeom>
            <a:avLst/>
            <a:gdLst/>
            <a:ahLst/>
            <a:cxnLst/>
            <a:rect l="l" t="t" r="r" b="b"/>
            <a:pathLst>
              <a:path w="33020" h="191134">
                <a:moveTo>
                  <a:pt x="0" y="169456"/>
                </a:moveTo>
                <a:lnTo>
                  <a:pt x="1821" y="181136"/>
                </a:lnTo>
                <a:lnTo>
                  <a:pt x="7577" y="189464"/>
                </a:lnTo>
                <a:lnTo>
                  <a:pt x="17707" y="191087"/>
                </a:lnTo>
                <a:lnTo>
                  <a:pt x="32651" y="182651"/>
                </a:lnTo>
              </a:path>
              <a:path w="33020" h="191134">
                <a:moveTo>
                  <a:pt x="0" y="59093"/>
                </a:moveTo>
                <a:lnTo>
                  <a:pt x="0" y="169456"/>
                </a:lnTo>
              </a:path>
              <a:path w="33020" h="191134">
                <a:moveTo>
                  <a:pt x="31864" y="0"/>
                </a:moveTo>
                <a:lnTo>
                  <a:pt x="19014" y="8586"/>
                </a:lnTo>
                <a:lnTo>
                  <a:pt x="8936" y="21974"/>
                </a:lnTo>
                <a:lnTo>
                  <a:pt x="2355" y="39147"/>
                </a:lnTo>
                <a:lnTo>
                  <a:pt x="0" y="59093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10177177" y="4289374"/>
            <a:ext cx="822325" cy="224154"/>
          </a:xfrm>
          <a:custGeom>
            <a:avLst/>
            <a:gdLst/>
            <a:ahLst/>
            <a:cxnLst/>
            <a:rect l="l" t="t" r="r" b="b"/>
            <a:pathLst>
              <a:path w="822325" h="224154">
                <a:moveTo>
                  <a:pt x="508317" y="223837"/>
                </a:moveTo>
                <a:lnTo>
                  <a:pt x="822312" y="122796"/>
                </a:lnTo>
              </a:path>
              <a:path w="822325" h="224154">
                <a:moveTo>
                  <a:pt x="808329" y="100266"/>
                </a:moveTo>
                <a:lnTo>
                  <a:pt x="417372" y="53632"/>
                </a:lnTo>
                <a:lnTo>
                  <a:pt x="37299" y="5435"/>
                </a:ln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03" name="object 103"/>
          <p:cNvGrpSpPr/>
          <p:nvPr/>
        </p:nvGrpSpPr>
        <p:grpSpPr>
          <a:xfrm>
            <a:off x="9520430" y="4104436"/>
            <a:ext cx="1502410" cy="2707640"/>
            <a:chOff x="3783999" y="4104436"/>
            <a:chExt cx="1502410" cy="2707640"/>
          </a:xfrm>
        </p:grpSpPr>
        <p:sp>
          <p:nvSpPr>
            <p:cNvPr id="104" name="object 104"/>
            <p:cNvSpPr/>
            <p:nvPr/>
          </p:nvSpPr>
          <p:spPr>
            <a:xfrm>
              <a:off x="3786285" y="4106722"/>
              <a:ext cx="1497965" cy="2275205"/>
            </a:xfrm>
            <a:custGeom>
              <a:avLst/>
              <a:gdLst/>
              <a:ahLst/>
              <a:cxnLst/>
              <a:rect l="l" t="t" r="r" b="b"/>
              <a:pathLst>
                <a:path w="1497964" h="2275204">
                  <a:moveTo>
                    <a:pt x="669230" y="3098"/>
                  </a:moveTo>
                  <a:lnTo>
                    <a:pt x="656796" y="8547"/>
                  </a:lnTo>
                </a:path>
                <a:path w="1497964" h="2275204">
                  <a:moveTo>
                    <a:pt x="690210" y="1549"/>
                  </a:moveTo>
                  <a:lnTo>
                    <a:pt x="682438" y="774"/>
                  </a:lnTo>
                  <a:lnTo>
                    <a:pt x="675440" y="0"/>
                  </a:lnTo>
                  <a:lnTo>
                    <a:pt x="669230" y="3098"/>
                  </a:lnTo>
                </a:path>
                <a:path w="1497964" h="2275204">
                  <a:moveTo>
                    <a:pt x="1457353" y="73063"/>
                  </a:moveTo>
                  <a:lnTo>
                    <a:pt x="690210" y="1549"/>
                  </a:lnTo>
                </a:path>
                <a:path w="1497964" h="2275204">
                  <a:moveTo>
                    <a:pt x="1497778" y="121246"/>
                  </a:moveTo>
                  <a:lnTo>
                    <a:pt x="1495178" y="102786"/>
                  </a:lnTo>
                  <a:lnTo>
                    <a:pt x="1487476" y="88406"/>
                  </a:lnTo>
                  <a:lnTo>
                    <a:pt x="1474819" y="78400"/>
                  </a:lnTo>
                  <a:lnTo>
                    <a:pt x="1457353" y="73063"/>
                  </a:lnTo>
                </a:path>
                <a:path w="1497964" h="2275204">
                  <a:moveTo>
                    <a:pt x="1155779" y="509866"/>
                  </a:moveTo>
                  <a:lnTo>
                    <a:pt x="1497778" y="388620"/>
                  </a:lnTo>
                  <a:lnTo>
                    <a:pt x="1497778" y="121246"/>
                  </a:lnTo>
                </a:path>
                <a:path w="1497964" h="2275204">
                  <a:moveTo>
                    <a:pt x="1489205" y="302336"/>
                  </a:moveTo>
                  <a:lnTo>
                    <a:pt x="1484861" y="293621"/>
                  </a:lnTo>
                  <a:lnTo>
                    <a:pt x="1478916" y="287964"/>
                  </a:lnTo>
                  <a:lnTo>
                    <a:pt x="1471512" y="284639"/>
                  </a:lnTo>
                  <a:lnTo>
                    <a:pt x="1462789" y="282917"/>
                  </a:lnTo>
                </a:path>
                <a:path w="1497964" h="2275204">
                  <a:moveTo>
                    <a:pt x="1488443" y="125907"/>
                  </a:moveTo>
                  <a:lnTo>
                    <a:pt x="1489205" y="302336"/>
                  </a:lnTo>
                </a:path>
                <a:path w="1497964" h="2275204">
                  <a:moveTo>
                    <a:pt x="1447244" y="78498"/>
                  </a:moveTo>
                  <a:lnTo>
                    <a:pt x="1464826" y="83502"/>
                  </a:lnTo>
                  <a:lnTo>
                    <a:pt x="1477750" y="93459"/>
                  </a:lnTo>
                  <a:lnTo>
                    <a:pt x="1485721" y="107788"/>
                  </a:lnTo>
                  <a:lnTo>
                    <a:pt x="1488443" y="125907"/>
                  </a:lnTo>
                </a:path>
                <a:path w="1497964" h="2275204">
                  <a:moveTo>
                    <a:pt x="680101" y="6210"/>
                  </a:moveTo>
                  <a:lnTo>
                    <a:pt x="1447244" y="78498"/>
                  </a:lnTo>
                </a:path>
                <a:path w="1497964" h="2275204">
                  <a:moveTo>
                    <a:pt x="651348" y="31076"/>
                  </a:moveTo>
                  <a:lnTo>
                    <a:pt x="653110" y="15279"/>
                  </a:lnTo>
                  <a:lnTo>
                    <a:pt x="659605" y="7861"/>
                  </a:lnTo>
                  <a:lnTo>
                    <a:pt x="669159" y="5834"/>
                  </a:lnTo>
                  <a:lnTo>
                    <a:pt x="680101" y="6210"/>
                  </a:lnTo>
                </a:path>
                <a:path w="1497964" h="2275204">
                  <a:moveTo>
                    <a:pt x="397196" y="246379"/>
                  </a:moveTo>
                  <a:lnTo>
                    <a:pt x="654459" y="182651"/>
                  </a:lnTo>
                  <a:lnTo>
                    <a:pt x="651348" y="31076"/>
                  </a:lnTo>
                </a:path>
                <a:path w="1497964" h="2275204">
                  <a:moveTo>
                    <a:pt x="1155779" y="365290"/>
                  </a:moveTo>
                  <a:lnTo>
                    <a:pt x="1158103" y="740702"/>
                  </a:lnTo>
                </a:path>
                <a:path w="1497964" h="2275204">
                  <a:moveTo>
                    <a:pt x="1144121" y="349757"/>
                  </a:moveTo>
                  <a:lnTo>
                    <a:pt x="1152668" y="352082"/>
                  </a:lnTo>
                  <a:lnTo>
                    <a:pt x="1155779" y="353631"/>
                  </a:lnTo>
                  <a:lnTo>
                    <a:pt x="1155779" y="365290"/>
                  </a:lnTo>
                </a:path>
                <a:path w="1497964" h="2275204">
                  <a:moveTo>
                    <a:pt x="118164" y="207517"/>
                  </a:moveTo>
                  <a:lnTo>
                    <a:pt x="682438" y="286016"/>
                  </a:lnTo>
                  <a:lnTo>
                    <a:pt x="1085828" y="341985"/>
                  </a:lnTo>
                  <a:lnTo>
                    <a:pt x="1144121" y="349757"/>
                  </a:lnTo>
                </a:path>
                <a:path w="1497964" h="2275204">
                  <a:moveTo>
                    <a:pt x="89398" y="209854"/>
                  </a:moveTo>
                  <a:lnTo>
                    <a:pt x="96300" y="207850"/>
                  </a:lnTo>
                  <a:lnTo>
                    <a:pt x="103200" y="207229"/>
                  </a:lnTo>
                  <a:lnTo>
                    <a:pt x="110390" y="207336"/>
                  </a:lnTo>
                  <a:lnTo>
                    <a:pt x="118164" y="207517"/>
                  </a:lnTo>
                </a:path>
                <a:path w="1497964" h="2275204">
                  <a:moveTo>
                    <a:pt x="12462" y="230060"/>
                  </a:moveTo>
                  <a:lnTo>
                    <a:pt x="89398" y="209854"/>
                  </a:lnTo>
                </a:path>
                <a:path w="1497964" h="2275204">
                  <a:moveTo>
                    <a:pt x="28" y="258825"/>
                  </a:moveTo>
                  <a:lnTo>
                    <a:pt x="0" y="249082"/>
                  </a:lnTo>
                  <a:lnTo>
                    <a:pt x="2159" y="240361"/>
                  </a:lnTo>
                  <a:lnTo>
                    <a:pt x="6361" y="233681"/>
                  </a:lnTo>
                  <a:lnTo>
                    <a:pt x="12462" y="230060"/>
                  </a:lnTo>
                </a:path>
                <a:path w="1497964" h="2275204">
                  <a:moveTo>
                    <a:pt x="64532" y="2274976"/>
                  </a:moveTo>
                  <a:lnTo>
                    <a:pt x="28" y="258825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5" name="object 105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966680" y="4421542"/>
              <a:ext cx="645782" cy="187223"/>
            </a:xfrm>
            <a:prstGeom prst="rect">
              <a:avLst/>
            </a:prstGeom>
          </p:spPr>
        </p:pic>
        <p:pic>
          <p:nvPicPr>
            <p:cNvPr id="106" name="object 106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3848531" y="4575257"/>
              <a:ext cx="1399081" cy="2236395"/>
            </a:xfrm>
            <a:prstGeom prst="rect">
              <a:avLst/>
            </a:prstGeom>
          </p:spPr>
        </p:pic>
      </p:grpSp>
      <p:sp>
        <p:nvSpPr>
          <p:cNvPr id="107" name="object 107"/>
          <p:cNvSpPr/>
          <p:nvPr/>
        </p:nvSpPr>
        <p:spPr>
          <a:xfrm>
            <a:off x="5736431" y="8763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15070931" y="8763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0" y="0"/>
                </a:moveTo>
                <a:lnTo>
                  <a:pt x="190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5736431" y="109347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15070931" y="109347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0" y="0"/>
                </a:moveTo>
                <a:lnTo>
                  <a:pt x="190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6612731" y="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1905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6612731" y="116205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14385131" y="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1905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14385131" y="116205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 txBox="1"/>
          <p:nvPr/>
        </p:nvSpPr>
        <p:spPr>
          <a:xfrm>
            <a:off x="7311632" y="1355736"/>
            <a:ext cx="1678305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b="1" spc="25" dirty="0">
                <a:solidFill>
                  <a:srgbClr val="171514"/>
                </a:solidFill>
                <a:latin typeface="Arial"/>
                <a:cs typeface="Arial"/>
              </a:rPr>
              <a:t>Gabinetes</a:t>
            </a:r>
            <a:r>
              <a:rPr sz="115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150" b="1" spc="5" dirty="0">
                <a:solidFill>
                  <a:srgbClr val="171514"/>
                </a:solidFill>
                <a:latin typeface="Arial"/>
                <a:cs typeface="Arial"/>
              </a:rPr>
              <a:t>Tipo</a:t>
            </a:r>
            <a:r>
              <a:rPr sz="115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150" b="1" spc="-60" dirty="0">
                <a:solidFill>
                  <a:srgbClr val="171514"/>
                </a:solidFill>
                <a:latin typeface="Arial"/>
                <a:cs typeface="Arial"/>
              </a:rPr>
              <a:t>3S</a:t>
            </a:r>
            <a:r>
              <a:rPr sz="115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150" b="1" spc="10" dirty="0">
                <a:solidFill>
                  <a:srgbClr val="171514"/>
                </a:solidFill>
                <a:latin typeface="Arial"/>
                <a:cs typeface="Arial"/>
              </a:rPr>
              <a:t>y</a:t>
            </a:r>
            <a:r>
              <a:rPr sz="115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150" b="1" spc="15" dirty="0">
                <a:solidFill>
                  <a:srgbClr val="171514"/>
                </a:solidFill>
                <a:latin typeface="Arial"/>
                <a:cs typeface="Arial"/>
              </a:rPr>
              <a:t>12</a:t>
            </a:r>
            <a:r>
              <a:rPr lang="es-ES" sz="11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150" dirty="0">
              <a:latin typeface="Microsoft Sans Serif"/>
              <a:cs typeface="Microsoft Sans Serif"/>
            </a:endParaRPr>
          </a:p>
        </p:txBody>
      </p:sp>
      <p:sp>
        <p:nvSpPr>
          <p:cNvPr id="116" name="object 116"/>
          <p:cNvSpPr txBox="1"/>
          <p:nvPr/>
        </p:nvSpPr>
        <p:spPr>
          <a:xfrm>
            <a:off x="9507460" y="1341766"/>
            <a:ext cx="421132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b="1" spc="20" dirty="0">
                <a:solidFill>
                  <a:srgbClr val="171514"/>
                </a:solidFill>
                <a:latin typeface="Arial"/>
                <a:cs typeface="Arial"/>
              </a:rPr>
              <a:t>Gabinetes </a:t>
            </a:r>
            <a:r>
              <a:rPr sz="900" b="1" spc="35" dirty="0" err="1">
                <a:solidFill>
                  <a:srgbClr val="171514"/>
                </a:solidFill>
                <a:latin typeface="Arial"/>
                <a:cs typeface="Arial"/>
              </a:rPr>
              <a:t>tipo</a:t>
            </a:r>
            <a:r>
              <a:rPr sz="900" b="1" spc="3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10" dirty="0">
                <a:solidFill>
                  <a:srgbClr val="171514"/>
                </a:solidFill>
                <a:latin typeface="Arial"/>
                <a:cs typeface="Arial"/>
              </a:rPr>
              <a:t>3S</a:t>
            </a:r>
            <a:r>
              <a:rPr lang="es-ES"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son</a:t>
            </a:r>
            <a:r>
              <a:rPr lang="es-ES"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adecuados</a:t>
            </a:r>
            <a:r>
              <a:rPr lang="es-ES"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su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uso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ubicaciones</a:t>
            </a:r>
            <a:r>
              <a:rPr lang="es-ES"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al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aire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libre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requieren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grado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contra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polvo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llevado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por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viento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 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Están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pensadas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permitir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operación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cuando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no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está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destinado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proteger</a:t>
            </a:r>
            <a:r>
              <a:rPr sz="900" spc="18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contra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condensación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congelación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interna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00" dirty="0">
              <a:latin typeface="Microsoft Sans Serif"/>
              <a:cs typeface="Microsoft Sans Serif"/>
            </a:endParaRPr>
          </a:p>
        </p:txBody>
      </p:sp>
      <p:sp>
        <p:nvSpPr>
          <p:cNvPr id="117" name="object 117"/>
          <p:cNvSpPr txBox="1"/>
          <p:nvPr/>
        </p:nvSpPr>
        <p:spPr>
          <a:xfrm>
            <a:off x="9507461" y="2257437"/>
            <a:ext cx="4250055" cy="16858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b="1" spc="5" dirty="0">
                <a:solidFill>
                  <a:srgbClr val="171514"/>
                </a:solidFill>
                <a:latin typeface="Arial"/>
                <a:cs typeface="Arial"/>
              </a:rPr>
              <a:t>Recintos </a:t>
            </a:r>
            <a:r>
              <a:rPr sz="950" b="1" spc="35" dirty="0" err="1">
                <a:solidFill>
                  <a:srgbClr val="171514"/>
                </a:solidFill>
                <a:latin typeface="Arial"/>
                <a:cs typeface="Arial"/>
              </a:rPr>
              <a:t>tipo</a:t>
            </a:r>
            <a:r>
              <a:rPr sz="950" b="1" spc="3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30" dirty="0">
                <a:solidFill>
                  <a:srgbClr val="171514"/>
                </a:solidFill>
                <a:latin typeface="Arial"/>
                <a:cs typeface="Arial"/>
              </a:rPr>
              <a:t>12</a:t>
            </a:r>
            <a:r>
              <a:rPr lang="es-ES"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proporcionar</a:t>
            </a:r>
            <a:r>
              <a:rPr lang="es-ES"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grado</a:t>
            </a:r>
            <a:r>
              <a:rPr lang="es-ES"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lang="es-ES"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contra</a:t>
            </a:r>
            <a:r>
              <a:rPr lang="es-ES"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polvo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suciedad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cae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goteo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agua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lugares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interiores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pero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no</a:t>
            </a:r>
            <a:r>
              <a:rPr lang="es-ES"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tienen</a:t>
            </a:r>
            <a:r>
              <a:rPr lang="es-ES"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intención</a:t>
            </a:r>
            <a:r>
              <a:rPr lang="es-ES"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proteger</a:t>
            </a:r>
            <a:r>
              <a:rPr sz="950" spc="7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contra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condiciones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tales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como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internas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2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condensación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50" dirty="0">
              <a:latin typeface="Microsoft Sans Serif"/>
              <a:cs typeface="Microsoft Sans Serif"/>
            </a:endParaRPr>
          </a:p>
          <a:p>
            <a:pPr>
              <a:spcBef>
                <a:spcPts val="50"/>
              </a:spcBef>
            </a:pPr>
            <a:endParaRPr sz="1200" dirty="0">
              <a:latin typeface="Microsoft Sans Serif"/>
              <a:cs typeface="Microsoft Sans Serif"/>
            </a:endParaRPr>
          </a:p>
          <a:p>
            <a:pPr marL="12700" marR="316865">
              <a:lnSpc>
                <a:spcPct val="150000"/>
              </a:lnSpc>
            </a:pP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Escribe</a:t>
            </a:r>
            <a:r>
              <a:rPr lang="es-ES"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8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2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gabinetes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también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están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disponibles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ventana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permitir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2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visualización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posición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visible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cuchilla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30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800" dirty="0">
              <a:latin typeface="Microsoft Sans Serif"/>
              <a:cs typeface="Microsoft Sans Serif"/>
            </a:endParaRPr>
          </a:p>
          <a:p>
            <a:pPr marL="12700" marR="142875">
              <a:lnSpc>
                <a:spcPct val="150000"/>
              </a:lnSpc>
            </a:pP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Capacidades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nominales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600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y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visualización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fusibles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indicadores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30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200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8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2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fusibles</a:t>
            </a:r>
            <a:r>
              <a:rPr lang="es-ES"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lang="es-ES"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800" dirty="0">
              <a:latin typeface="Microsoft Sans Serif"/>
              <a:cs typeface="Microsoft Sans Serif"/>
            </a:endParaRPr>
          </a:p>
        </p:txBody>
      </p:sp>
      <p:sp>
        <p:nvSpPr>
          <p:cNvPr id="118" name="object 118"/>
          <p:cNvSpPr txBox="1"/>
          <p:nvPr/>
        </p:nvSpPr>
        <p:spPr>
          <a:xfrm>
            <a:off x="9632136" y="6844390"/>
            <a:ext cx="934085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Caja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tipo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50" dirty="0">
                <a:solidFill>
                  <a:srgbClr val="171514"/>
                </a:solidFill>
                <a:latin typeface="Microsoft Sans Serif"/>
                <a:cs typeface="Microsoft Sans Serif"/>
              </a:rPr>
              <a:t>3S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85" dirty="0">
                <a:solidFill>
                  <a:srgbClr val="171514"/>
                </a:solidFill>
                <a:latin typeface="Microsoft Sans Serif"/>
                <a:cs typeface="Microsoft Sans Serif"/>
              </a:rPr>
              <a:t>/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12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119" name="object 119"/>
          <p:cNvSpPr txBox="1"/>
          <p:nvPr/>
        </p:nvSpPr>
        <p:spPr>
          <a:xfrm>
            <a:off x="11541849" y="6777569"/>
            <a:ext cx="1191895" cy="382270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12700">
              <a:spcBef>
                <a:spcPts val="625"/>
              </a:spcBef>
            </a:pP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Caja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tipo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50" dirty="0">
                <a:solidFill>
                  <a:srgbClr val="171514"/>
                </a:solidFill>
                <a:latin typeface="Microsoft Sans Serif"/>
                <a:cs typeface="Microsoft Sans Serif"/>
              </a:rPr>
              <a:t>3S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85" dirty="0">
                <a:solidFill>
                  <a:srgbClr val="171514"/>
                </a:solidFill>
                <a:latin typeface="Microsoft Sans Serif"/>
                <a:cs typeface="Microsoft Sans Serif"/>
              </a:rPr>
              <a:t>/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12</a:t>
            </a:r>
            <a:endParaRPr sz="950">
              <a:latin typeface="Microsoft Sans Serif"/>
              <a:cs typeface="Microsoft Sans Serif"/>
            </a:endParaRPr>
          </a:p>
          <a:p>
            <a:pPr marL="73660">
              <a:spcBef>
                <a:spcPts val="360"/>
              </a:spcBef>
            </a:pPr>
            <a:r>
              <a:rPr sz="6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sz="6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ventana</a:t>
            </a:r>
            <a:r>
              <a:rPr sz="6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6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visualización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120" name="object 120"/>
          <p:cNvSpPr txBox="1"/>
          <p:nvPr/>
        </p:nvSpPr>
        <p:spPr>
          <a:xfrm>
            <a:off x="13663213" y="10349634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27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640144" y="3191307"/>
            <a:ext cx="328930" cy="294005"/>
            <a:chOff x="3903713" y="3191306"/>
            <a:chExt cx="328930" cy="29400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957954" y="3285134"/>
              <a:ext cx="252755" cy="7065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3905999" y="3193592"/>
              <a:ext cx="324485" cy="289560"/>
            </a:xfrm>
            <a:custGeom>
              <a:avLst/>
              <a:gdLst/>
              <a:ahLst/>
              <a:cxnLst/>
              <a:rect l="l" t="t" r="r" b="b"/>
              <a:pathLst>
                <a:path w="324485" h="289560">
                  <a:moveTo>
                    <a:pt x="313321" y="274599"/>
                  </a:moveTo>
                  <a:lnTo>
                    <a:pt x="11963" y="274929"/>
                  </a:lnTo>
                  <a:lnTo>
                    <a:pt x="10515" y="20840"/>
                  </a:lnTo>
                  <a:lnTo>
                    <a:pt x="313258" y="15112"/>
                  </a:lnTo>
                  <a:lnTo>
                    <a:pt x="313321" y="274599"/>
                  </a:lnTo>
                  <a:close/>
                </a:path>
                <a:path w="324485" h="289560">
                  <a:moveTo>
                    <a:pt x="324180" y="289331"/>
                  </a:moveTo>
                  <a:lnTo>
                    <a:pt x="1663" y="289382"/>
                  </a:lnTo>
                  <a:lnTo>
                    <a:pt x="0" y="6451"/>
                  </a:lnTo>
                  <a:lnTo>
                    <a:pt x="324167" y="0"/>
                  </a:lnTo>
                  <a:lnTo>
                    <a:pt x="324180" y="289331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/>
          <p:nvPr/>
        </p:nvSpPr>
        <p:spPr>
          <a:xfrm>
            <a:off x="9410453" y="3496437"/>
            <a:ext cx="635" cy="307975"/>
          </a:xfrm>
          <a:custGeom>
            <a:avLst/>
            <a:gdLst/>
            <a:ahLst/>
            <a:cxnLst/>
            <a:rect l="l" t="t" r="r" b="b"/>
            <a:pathLst>
              <a:path w="635" h="307975">
                <a:moveTo>
                  <a:pt x="12" y="0"/>
                </a:moveTo>
                <a:lnTo>
                  <a:pt x="12" y="79123"/>
                </a:lnTo>
                <a:lnTo>
                  <a:pt x="11" y="137547"/>
                </a:lnTo>
                <a:lnTo>
                  <a:pt x="7" y="204114"/>
                </a:lnTo>
                <a:lnTo>
                  <a:pt x="0" y="30767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410452" y="3876967"/>
            <a:ext cx="0" cy="322580"/>
          </a:xfrm>
          <a:custGeom>
            <a:avLst/>
            <a:gdLst/>
            <a:ahLst/>
            <a:cxnLst/>
            <a:rect l="l" t="t" r="r" b="b"/>
            <a:pathLst>
              <a:path h="322579">
                <a:moveTo>
                  <a:pt x="0" y="0"/>
                </a:moveTo>
                <a:lnTo>
                  <a:pt x="0" y="322503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410452" y="4250754"/>
            <a:ext cx="0" cy="309245"/>
          </a:xfrm>
          <a:custGeom>
            <a:avLst/>
            <a:gdLst/>
            <a:ahLst/>
            <a:cxnLst/>
            <a:rect l="l" t="t" r="r" b="b"/>
            <a:pathLst>
              <a:path h="309245">
                <a:moveTo>
                  <a:pt x="0" y="0"/>
                </a:moveTo>
                <a:lnTo>
                  <a:pt x="0" y="309003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9410452" y="4636656"/>
            <a:ext cx="0" cy="282575"/>
          </a:xfrm>
          <a:custGeom>
            <a:avLst/>
            <a:gdLst/>
            <a:ahLst/>
            <a:cxnLst/>
            <a:rect l="l" t="t" r="r" b="b"/>
            <a:pathLst>
              <a:path h="282575">
                <a:moveTo>
                  <a:pt x="0" y="0"/>
                </a:moveTo>
                <a:lnTo>
                  <a:pt x="0" y="282028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0401534" y="2673338"/>
            <a:ext cx="160020" cy="2760345"/>
          </a:xfrm>
          <a:custGeom>
            <a:avLst/>
            <a:gdLst/>
            <a:ahLst/>
            <a:cxnLst/>
            <a:rect l="l" t="t" r="r" b="b"/>
            <a:pathLst>
              <a:path w="160020" h="2760345">
                <a:moveTo>
                  <a:pt x="159715" y="299389"/>
                </a:moveTo>
                <a:lnTo>
                  <a:pt x="157276" y="211468"/>
                </a:lnTo>
                <a:lnTo>
                  <a:pt x="149600" y="143339"/>
                </a:lnTo>
                <a:lnTo>
                  <a:pt x="136802" y="92321"/>
                </a:lnTo>
                <a:lnTo>
                  <a:pt x="118995" y="55730"/>
                </a:lnTo>
                <a:lnTo>
                  <a:pt x="68821" y="15104"/>
                </a:lnTo>
                <a:lnTo>
                  <a:pt x="36684" y="5703"/>
                </a:lnTo>
                <a:lnTo>
                  <a:pt x="0" y="0"/>
                </a:lnTo>
              </a:path>
              <a:path w="160020" h="2760345">
                <a:moveTo>
                  <a:pt x="154457" y="2500845"/>
                </a:moveTo>
                <a:lnTo>
                  <a:pt x="159715" y="299389"/>
                </a:lnTo>
              </a:path>
              <a:path w="160020" h="2760345">
                <a:moveTo>
                  <a:pt x="14401" y="2759925"/>
                </a:moveTo>
                <a:lnTo>
                  <a:pt x="53890" y="2747645"/>
                </a:lnTo>
                <a:lnTo>
                  <a:pt x="86238" y="2726493"/>
                </a:lnTo>
                <a:lnTo>
                  <a:pt x="111833" y="2696845"/>
                </a:lnTo>
                <a:lnTo>
                  <a:pt x="131064" y="2659079"/>
                </a:lnTo>
                <a:lnTo>
                  <a:pt x="144319" y="2613573"/>
                </a:lnTo>
                <a:lnTo>
                  <a:pt x="151987" y="2560702"/>
                </a:lnTo>
                <a:lnTo>
                  <a:pt x="154457" y="2500845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0630046" y="2891129"/>
            <a:ext cx="307975" cy="138430"/>
          </a:xfrm>
          <a:custGeom>
            <a:avLst/>
            <a:gdLst/>
            <a:ahLst/>
            <a:cxnLst/>
            <a:rect l="l" t="t" r="r" b="b"/>
            <a:pathLst>
              <a:path w="307975" h="138430">
                <a:moveTo>
                  <a:pt x="171983" y="6476"/>
                </a:moveTo>
                <a:lnTo>
                  <a:pt x="0" y="0"/>
                </a:lnTo>
              </a:path>
              <a:path w="307975" h="138430">
                <a:moveTo>
                  <a:pt x="307886" y="138379"/>
                </a:moveTo>
                <a:lnTo>
                  <a:pt x="293262" y="84049"/>
                </a:lnTo>
                <a:lnTo>
                  <a:pt x="271781" y="47710"/>
                </a:lnTo>
                <a:lnTo>
                  <a:pt x="244023" y="25346"/>
                </a:lnTo>
                <a:lnTo>
                  <a:pt x="210564" y="12940"/>
                </a:lnTo>
                <a:lnTo>
                  <a:pt x="171983" y="6476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" name="object 11"/>
          <p:cNvGrpSpPr/>
          <p:nvPr/>
        </p:nvGrpSpPr>
        <p:grpSpPr>
          <a:xfrm>
            <a:off x="10330898" y="2663850"/>
            <a:ext cx="315595" cy="2786380"/>
            <a:chOff x="4594466" y="2663850"/>
            <a:chExt cx="315595" cy="2786380"/>
          </a:xfrm>
        </p:grpSpPr>
        <p:sp>
          <p:nvSpPr>
            <p:cNvPr id="12" name="object 12"/>
            <p:cNvSpPr/>
            <p:nvPr/>
          </p:nvSpPr>
          <p:spPr>
            <a:xfrm>
              <a:off x="4600359" y="2666136"/>
              <a:ext cx="307340" cy="2522855"/>
            </a:xfrm>
            <a:custGeom>
              <a:avLst/>
              <a:gdLst/>
              <a:ahLst/>
              <a:cxnLst/>
              <a:rect l="l" t="t" r="r" b="b"/>
              <a:pathLst>
                <a:path w="307339" h="2522854">
                  <a:moveTo>
                    <a:pt x="137325" y="16116"/>
                  </a:moveTo>
                  <a:lnTo>
                    <a:pt x="0" y="0"/>
                  </a:lnTo>
                </a:path>
                <a:path w="307339" h="2522854">
                  <a:moveTo>
                    <a:pt x="307213" y="320979"/>
                  </a:moveTo>
                  <a:lnTo>
                    <a:pt x="304960" y="241616"/>
                  </a:lnTo>
                  <a:lnTo>
                    <a:pt x="297971" y="177810"/>
                  </a:lnTo>
                  <a:lnTo>
                    <a:pt x="286493" y="127768"/>
                  </a:lnTo>
                  <a:lnTo>
                    <a:pt x="270777" y="89696"/>
                  </a:lnTo>
                  <a:lnTo>
                    <a:pt x="227623" y="42289"/>
                  </a:lnTo>
                  <a:lnTo>
                    <a:pt x="170501" y="21240"/>
                  </a:lnTo>
                  <a:lnTo>
                    <a:pt x="137325" y="16116"/>
                  </a:lnTo>
                </a:path>
                <a:path w="307339" h="2522854">
                  <a:moveTo>
                    <a:pt x="301993" y="2522423"/>
                  </a:moveTo>
                  <a:lnTo>
                    <a:pt x="307213" y="320979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94466" y="5186273"/>
              <a:ext cx="310172" cy="263651"/>
            </a:xfrm>
            <a:prstGeom prst="rect">
              <a:avLst/>
            </a:prstGeom>
          </p:spPr>
        </p:pic>
      </p:grpSp>
      <p:grpSp>
        <p:nvGrpSpPr>
          <p:cNvPr id="14" name="object 14"/>
          <p:cNvGrpSpPr/>
          <p:nvPr/>
        </p:nvGrpSpPr>
        <p:grpSpPr>
          <a:xfrm>
            <a:off x="9348566" y="2665476"/>
            <a:ext cx="1114425" cy="2781300"/>
            <a:chOff x="3612134" y="2665476"/>
            <a:chExt cx="1114425" cy="2781300"/>
          </a:xfrm>
        </p:grpSpPr>
        <p:sp>
          <p:nvSpPr>
            <p:cNvPr id="15" name="object 15"/>
            <p:cNvSpPr/>
            <p:nvPr/>
          </p:nvSpPr>
          <p:spPr>
            <a:xfrm>
              <a:off x="3674033" y="2667762"/>
              <a:ext cx="1050290" cy="2560955"/>
            </a:xfrm>
            <a:custGeom>
              <a:avLst/>
              <a:gdLst/>
              <a:ahLst/>
              <a:cxnLst/>
              <a:rect l="l" t="t" r="r" b="b"/>
              <a:pathLst>
                <a:path w="1050289" h="2560954">
                  <a:moveTo>
                    <a:pt x="0" y="321588"/>
                  </a:moveTo>
                  <a:lnTo>
                    <a:pt x="0" y="755814"/>
                  </a:lnTo>
                </a:path>
                <a:path w="1050289" h="2560954">
                  <a:moveTo>
                    <a:pt x="147281" y="51078"/>
                  </a:moveTo>
                  <a:lnTo>
                    <a:pt x="104233" y="59783"/>
                  </a:lnTo>
                  <a:lnTo>
                    <a:pt x="69625" y="79054"/>
                  </a:lnTo>
                  <a:lnTo>
                    <a:pt x="42794" y="108539"/>
                  </a:lnTo>
                  <a:lnTo>
                    <a:pt x="23078" y="147887"/>
                  </a:lnTo>
                  <a:lnTo>
                    <a:pt x="9815" y="196746"/>
                  </a:lnTo>
                  <a:lnTo>
                    <a:pt x="2343" y="254764"/>
                  </a:lnTo>
                  <a:lnTo>
                    <a:pt x="0" y="321588"/>
                  </a:lnTo>
                </a:path>
                <a:path w="1050289" h="2560954">
                  <a:moveTo>
                    <a:pt x="880122" y="101"/>
                  </a:moveTo>
                  <a:lnTo>
                    <a:pt x="147281" y="51078"/>
                  </a:lnTo>
                </a:path>
                <a:path w="1050289" h="2560954">
                  <a:moveTo>
                    <a:pt x="1050010" y="304964"/>
                  </a:moveTo>
                  <a:lnTo>
                    <a:pt x="1047733" y="224944"/>
                  </a:lnTo>
                  <a:lnTo>
                    <a:pt x="1040682" y="159504"/>
                  </a:lnTo>
                  <a:lnTo>
                    <a:pt x="1029124" y="107338"/>
                  </a:lnTo>
                  <a:lnTo>
                    <a:pt x="1013328" y="67144"/>
                  </a:lnTo>
                  <a:lnTo>
                    <a:pt x="970088" y="17454"/>
                  </a:lnTo>
                  <a:lnTo>
                    <a:pt x="913101" y="0"/>
                  </a:lnTo>
                  <a:lnTo>
                    <a:pt x="880122" y="101"/>
                  </a:lnTo>
                </a:path>
                <a:path w="1050289" h="2560954">
                  <a:moveTo>
                    <a:pt x="1044790" y="2560395"/>
                  </a:moveTo>
                  <a:lnTo>
                    <a:pt x="1050010" y="304964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911079" y="3324936"/>
              <a:ext cx="24130" cy="33655"/>
            </a:xfrm>
            <a:custGeom>
              <a:avLst/>
              <a:gdLst/>
              <a:ahLst/>
              <a:cxnLst/>
              <a:rect l="l" t="t" r="r" b="b"/>
              <a:pathLst>
                <a:path w="24129" h="33654">
                  <a:moveTo>
                    <a:pt x="18567" y="0"/>
                  </a:moveTo>
                  <a:lnTo>
                    <a:pt x="5334" y="152"/>
                  </a:lnTo>
                  <a:lnTo>
                    <a:pt x="0" y="7683"/>
                  </a:lnTo>
                  <a:lnTo>
                    <a:pt x="114" y="26098"/>
                  </a:lnTo>
                  <a:lnTo>
                    <a:pt x="5511" y="33515"/>
                  </a:lnTo>
                  <a:lnTo>
                    <a:pt x="18745" y="33400"/>
                  </a:lnTo>
                  <a:lnTo>
                    <a:pt x="24091" y="25882"/>
                  </a:lnTo>
                  <a:lnTo>
                    <a:pt x="24028" y="16649"/>
                  </a:lnTo>
                  <a:lnTo>
                    <a:pt x="23990" y="7429"/>
                  </a:lnTo>
                  <a:lnTo>
                    <a:pt x="1856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911079" y="3324936"/>
              <a:ext cx="24130" cy="33655"/>
            </a:xfrm>
            <a:custGeom>
              <a:avLst/>
              <a:gdLst/>
              <a:ahLst/>
              <a:cxnLst/>
              <a:rect l="l" t="t" r="r" b="b"/>
              <a:pathLst>
                <a:path w="24129" h="33654">
                  <a:moveTo>
                    <a:pt x="24028" y="16649"/>
                  </a:moveTo>
                  <a:lnTo>
                    <a:pt x="24091" y="25882"/>
                  </a:lnTo>
                  <a:lnTo>
                    <a:pt x="18745" y="33400"/>
                  </a:lnTo>
                  <a:lnTo>
                    <a:pt x="12128" y="33464"/>
                  </a:lnTo>
                  <a:lnTo>
                    <a:pt x="5511" y="33515"/>
                  </a:lnTo>
                  <a:lnTo>
                    <a:pt x="114" y="26098"/>
                  </a:lnTo>
                  <a:lnTo>
                    <a:pt x="63" y="16890"/>
                  </a:lnTo>
                  <a:lnTo>
                    <a:pt x="0" y="7683"/>
                  </a:lnTo>
                  <a:lnTo>
                    <a:pt x="5334" y="152"/>
                  </a:lnTo>
                  <a:lnTo>
                    <a:pt x="11950" y="76"/>
                  </a:lnTo>
                  <a:lnTo>
                    <a:pt x="18567" y="0"/>
                  </a:lnTo>
                  <a:lnTo>
                    <a:pt x="23990" y="7429"/>
                  </a:lnTo>
                  <a:lnTo>
                    <a:pt x="24028" y="16649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916248" y="3332149"/>
              <a:ext cx="13970" cy="19685"/>
            </a:xfrm>
            <a:custGeom>
              <a:avLst/>
              <a:gdLst/>
              <a:ahLst/>
              <a:cxnLst/>
              <a:rect l="l" t="t" r="r" b="b"/>
              <a:pathLst>
                <a:path w="13970" h="19685">
                  <a:moveTo>
                    <a:pt x="13703" y="6769"/>
                  </a:moveTo>
                  <a:lnTo>
                    <a:pt x="8813" y="6807"/>
                  </a:lnTo>
                  <a:lnTo>
                    <a:pt x="8775" y="0"/>
                  </a:lnTo>
                  <a:lnTo>
                    <a:pt x="4851" y="50"/>
                  </a:lnTo>
                  <a:lnTo>
                    <a:pt x="4889" y="6845"/>
                  </a:lnTo>
                  <a:lnTo>
                    <a:pt x="0" y="6908"/>
                  </a:lnTo>
                  <a:lnTo>
                    <a:pt x="38" y="12357"/>
                  </a:lnTo>
                  <a:lnTo>
                    <a:pt x="4927" y="12306"/>
                  </a:lnTo>
                  <a:lnTo>
                    <a:pt x="4965" y="19113"/>
                  </a:lnTo>
                  <a:lnTo>
                    <a:pt x="8877" y="19075"/>
                  </a:lnTo>
                  <a:lnTo>
                    <a:pt x="8839" y="12268"/>
                  </a:lnTo>
                  <a:lnTo>
                    <a:pt x="13728" y="12217"/>
                  </a:lnTo>
                  <a:lnTo>
                    <a:pt x="13703" y="6769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4202061" y="3321684"/>
              <a:ext cx="25400" cy="34290"/>
            </a:xfrm>
            <a:custGeom>
              <a:avLst/>
              <a:gdLst/>
              <a:ahLst/>
              <a:cxnLst/>
              <a:rect l="l" t="t" r="r" b="b"/>
              <a:pathLst>
                <a:path w="25400" h="34289">
                  <a:moveTo>
                    <a:pt x="19354" y="0"/>
                  </a:moveTo>
                  <a:lnTo>
                    <a:pt x="5575" y="152"/>
                  </a:lnTo>
                  <a:lnTo>
                    <a:pt x="0" y="7835"/>
                  </a:lnTo>
                  <a:lnTo>
                    <a:pt x="12" y="26619"/>
                  </a:lnTo>
                  <a:lnTo>
                    <a:pt x="5587" y="34201"/>
                  </a:lnTo>
                  <a:lnTo>
                    <a:pt x="19354" y="34074"/>
                  </a:lnTo>
                  <a:lnTo>
                    <a:pt x="24955" y="26403"/>
                  </a:lnTo>
                  <a:lnTo>
                    <a:pt x="24955" y="16979"/>
                  </a:lnTo>
                  <a:lnTo>
                    <a:pt x="24955" y="7569"/>
                  </a:lnTo>
                  <a:lnTo>
                    <a:pt x="1935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4202061" y="3321684"/>
              <a:ext cx="25400" cy="34290"/>
            </a:xfrm>
            <a:custGeom>
              <a:avLst/>
              <a:gdLst/>
              <a:ahLst/>
              <a:cxnLst/>
              <a:rect l="l" t="t" r="r" b="b"/>
              <a:pathLst>
                <a:path w="25400" h="34289">
                  <a:moveTo>
                    <a:pt x="24955" y="16979"/>
                  </a:moveTo>
                  <a:lnTo>
                    <a:pt x="24955" y="26403"/>
                  </a:lnTo>
                  <a:lnTo>
                    <a:pt x="19354" y="34074"/>
                  </a:lnTo>
                  <a:lnTo>
                    <a:pt x="12484" y="34137"/>
                  </a:lnTo>
                  <a:lnTo>
                    <a:pt x="5587" y="34201"/>
                  </a:lnTo>
                  <a:lnTo>
                    <a:pt x="12" y="26619"/>
                  </a:lnTo>
                  <a:lnTo>
                    <a:pt x="0" y="17233"/>
                  </a:lnTo>
                  <a:lnTo>
                    <a:pt x="0" y="7835"/>
                  </a:lnTo>
                  <a:lnTo>
                    <a:pt x="5575" y="152"/>
                  </a:lnTo>
                  <a:lnTo>
                    <a:pt x="12471" y="63"/>
                  </a:lnTo>
                  <a:lnTo>
                    <a:pt x="19354" y="0"/>
                  </a:lnTo>
                  <a:lnTo>
                    <a:pt x="24955" y="7569"/>
                  </a:lnTo>
                  <a:lnTo>
                    <a:pt x="24955" y="16979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830904" y="2713799"/>
              <a:ext cx="636905" cy="138430"/>
            </a:xfrm>
            <a:custGeom>
              <a:avLst/>
              <a:gdLst/>
              <a:ahLst/>
              <a:cxnLst/>
              <a:rect l="l" t="t" r="r" b="b"/>
              <a:pathLst>
                <a:path w="636904" h="138430">
                  <a:moveTo>
                    <a:pt x="591832" y="44335"/>
                  </a:moveTo>
                  <a:lnTo>
                    <a:pt x="589445" y="51638"/>
                  </a:lnTo>
                  <a:lnTo>
                    <a:pt x="589318" y="60172"/>
                  </a:lnTo>
                  <a:lnTo>
                    <a:pt x="591426" y="67094"/>
                  </a:lnTo>
                </a:path>
                <a:path w="636904" h="138430">
                  <a:moveTo>
                    <a:pt x="583882" y="37401"/>
                  </a:moveTo>
                  <a:lnTo>
                    <a:pt x="591832" y="44335"/>
                  </a:lnTo>
                </a:path>
                <a:path w="636904" h="138430">
                  <a:moveTo>
                    <a:pt x="593216" y="21678"/>
                  </a:moveTo>
                  <a:lnTo>
                    <a:pt x="590143" y="25184"/>
                  </a:lnTo>
                  <a:lnTo>
                    <a:pt x="586181" y="31369"/>
                  </a:lnTo>
                  <a:lnTo>
                    <a:pt x="583882" y="37401"/>
                  </a:lnTo>
                </a:path>
                <a:path w="636904" h="138430">
                  <a:moveTo>
                    <a:pt x="597446" y="34366"/>
                  </a:moveTo>
                  <a:lnTo>
                    <a:pt x="593216" y="21678"/>
                  </a:lnTo>
                </a:path>
                <a:path w="636904" h="138430">
                  <a:moveTo>
                    <a:pt x="609231" y="30937"/>
                  </a:moveTo>
                  <a:lnTo>
                    <a:pt x="605332" y="29387"/>
                  </a:lnTo>
                  <a:lnTo>
                    <a:pt x="601052" y="30619"/>
                  </a:lnTo>
                  <a:lnTo>
                    <a:pt x="597446" y="34366"/>
                  </a:lnTo>
                </a:path>
                <a:path w="636904" h="138430">
                  <a:moveTo>
                    <a:pt x="617334" y="66687"/>
                  </a:moveTo>
                  <a:lnTo>
                    <a:pt x="619772" y="60071"/>
                  </a:lnTo>
                  <a:lnTo>
                    <a:pt x="620280" y="52235"/>
                  </a:lnTo>
                  <a:lnTo>
                    <a:pt x="618870" y="45440"/>
                  </a:lnTo>
                </a:path>
                <a:path w="636904" h="138430">
                  <a:moveTo>
                    <a:pt x="625093" y="73494"/>
                  </a:moveTo>
                  <a:lnTo>
                    <a:pt x="617334" y="66687"/>
                  </a:lnTo>
                </a:path>
                <a:path w="636904" h="138430">
                  <a:moveTo>
                    <a:pt x="615708" y="89204"/>
                  </a:moveTo>
                  <a:lnTo>
                    <a:pt x="620039" y="84518"/>
                  </a:lnTo>
                  <a:lnTo>
                    <a:pt x="623481" y="78790"/>
                  </a:lnTo>
                  <a:lnTo>
                    <a:pt x="625093" y="73494"/>
                  </a:lnTo>
                </a:path>
                <a:path w="636904" h="138430">
                  <a:moveTo>
                    <a:pt x="611365" y="76098"/>
                  </a:moveTo>
                  <a:lnTo>
                    <a:pt x="615708" y="89204"/>
                  </a:lnTo>
                </a:path>
                <a:path w="636904" h="138430">
                  <a:moveTo>
                    <a:pt x="598284" y="77647"/>
                  </a:moveTo>
                  <a:lnTo>
                    <a:pt x="602411" y="80492"/>
                  </a:lnTo>
                  <a:lnTo>
                    <a:pt x="607237" y="79895"/>
                  </a:lnTo>
                  <a:lnTo>
                    <a:pt x="611365" y="76098"/>
                  </a:lnTo>
                </a:path>
                <a:path w="636904" h="138430">
                  <a:moveTo>
                    <a:pt x="299097" y="70612"/>
                  </a:moveTo>
                  <a:lnTo>
                    <a:pt x="297294" y="78219"/>
                  </a:lnTo>
                  <a:lnTo>
                    <a:pt x="297751" y="86690"/>
                  </a:lnTo>
                  <a:lnTo>
                    <a:pt x="300266" y="93192"/>
                  </a:lnTo>
                </a:path>
                <a:path w="636904" h="138430">
                  <a:moveTo>
                    <a:pt x="290893" y="65024"/>
                  </a:moveTo>
                  <a:lnTo>
                    <a:pt x="299097" y="70612"/>
                  </a:lnTo>
                </a:path>
                <a:path w="636904" h="138430">
                  <a:moveTo>
                    <a:pt x="298869" y="47967"/>
                  </a:moveTo>
                  <a:lnTo>
                    <a:pt x="296151" y="51930"/>
                  </a:lnTo>
                  <a:lnTo>
                    <a:pt x="292735" y="58712"/>
                  </a:lnTo>
                  <a:lnTo>
                    <a:pt x="290893" y="65024"/>
                  </a:lnTo>
                </a:path>
                <a:path w="636904" h="138430">
                  <a:moveTo>
                    <a:pt x="303872" y="59829"/>
                  </a:moveTo>
                  <a:lnTo>
                    <a:pt x="298869" y="47967"/>
                  </a:lnTo>
                </a:path>
                <a:path w="636904" h="138430">
                  <a:moveTo>
                    <a:pt x="315087" y="54483"/>
                  </a:moveTo>
                  <a:lnTo>
                    <a:pt x="311200" y="53606"/>
                  </a:lnTo>
                  <a:lnTo>
                    <a:pt x="307124" y="55511"/>
                  </a:lnTo>
                  <a:lnTo>
                    <a:pt x="303872" y="59829"/>
                  </a:lnTo>
                </a:path>
                <a:path w="636904" h="138430">
                  <a:moveTo>
                    <a:pt x="325462" y="88557"/>
                  </a:moveTo>
                  <a:lnTo>
                    <a:pt x="327405" y="81597"/>
                  </a:lnTo>
                  <a:lnTo>
                    <a:pt x="327355" y="73736"/>
                  </a:lnTo>
                  <a:lnTo>
                    <a:pt x="325500" y="67259"/>
                  </a:lnTo>
                </a:path>
                <a:path w="636904" h="138430">
                  <a:moveTo>
                    <a:pt x="333501" y="94018"/>
                  </a:moveTo>
                  <a:lnTo>
                    <a:pt x="325462" y="88557"/>
                  </a:lnTo>
                </a:path>
                <a:path w="636904" h="138430">
                  <a:moveTo>
                    <a:pt x="325462" y="111112"/>
                  </a:moveTo>
                  <a:lnTo>
                    <a:pt x="329323" y="105765"/>
                  </a:lnTo>
                  <a:lnTo>
                    <a:pt x="332320" y="99504"/>
                  </a:lnTo>
                  <a:lnTo>
                    <a:pt x="333501" y="94018"/>
                  </a:lnTo>
                </a:path>
                <a:path w="636904" h="138430">
                  <a:moveTo>
                    <a:pt x="320306" y="98856"/>
                  </a:moveTo>
                  <a:lnTo>
                    <a:pt x="325462" y="111112"/>
                  </a:lnTo>
                </a:path>
                <a:path w="636904" h="138430">
                  <a:moveTo>
                    <a:pt x="307682" y="102552"/>
                  </a:moveTo>
                  <a:lnTo>
                    <a:pt x="311899" y="104673"/>
                  </a:lnTo>
                  <a:lnTo>
                    <a:pt x="316572" y="103276"/>
                  </a:lnTo>
                  <a:lnTo>
                    <a:pt x="320306" y="98856"/>
                  </a:lnTo>
                </a:path>
                <a:path w="636904" h="138430">
                  <a:moveTo>
                    <a:pt x="18478" y="91186"/>
                  </a:moveTo>
                  <a:lnTo>
                    <a:pt x="19596" y="98767"/>
                  </a:lnTo>
                  <a:lnTo>
                    <a:pt x="22796" y="104800"/>
                  </a:lnTo>
                  <a:lnTo>
                    <a:pt x="27012" y="107276"/>
                  </a:lnTo>
                </a:path>
                <a:path w="636904" h="138430">
                  <a:moveTo>
                    <a:pt x="10032" y="94970"/>
                  </a:moveTo>
                  <a:lnTo>
                    <a:pt x="18478" y="91186"/>
                  </a:lnTo>
                </a:path>
                <a:path w="636904" h="138430">
                  <a:moveTo>
                    <a:pt x="10693" y="74142"/>
                  </a:moveTo>
                  <a:lnTo>
                    <a:pt x="9842" y="79844"/>
                  </a:lnTo>
                  <a:lnTo>
                    <a:pt x="9385" y="88366"/>
                  </a:lnTo>
                  <a:lnTo>
                    <a:pt x="10032" y="94970"/>
                  </a:lnTo>
                </a:path>
                <a:path w="636904" h="138430">
                  <a:moveTo>
                    <a:pt x="18681" y="78282"/>
                  </a:moveTo>
                  <a:lnTo>
                    <a:pt x="10693" y="74142"/>
                  </a:lnTo>
                </a:path>
                <a:path w="636904" h="138430">
                  <a:moveTo>
                    <a:pt x="25831" y="63220"/>
                  </a:moveTo>
                  <a:lnTo>
                    <a:pt x="22415" y="66357"/>
                  </a:lnTo>
                  <a:lnTo>
                    <a:pt x="19824" y="71805"/>
                  </a:lnTo>
                  <a:lnTo>
                    <a:pt x="18681" y="78282"/>
                  </a:lnTo>
                </a:path>
                <a:path w="636904" h="138430">
                  <a:moveTo>
                    <a:pt x="45618" y="79019"/>
                  </a:moveTo>
                  <a:lnTo>
                    <a:pt x="44818" y="71805"/>
                  </a:lnTo>
                  <a:lnTo>
                    <a:pt x="42138" y="65874"/>
                  </a:lnTo>
                  <a:lnTo>
                    <a:pt x="38455" y="62750"/>
                  </a:lnTo>
                </a:path>
                <a:path w="636904" h="138430">
                  <a:moveTo>
                    <a:pt x="53886" y="75298"/>
                  </a:moveTo>
                  <a:lnTo>
                    <a:pt x="45618" y="79019"/>
                  </a:lnTo>
                </a:path>
                <a:path w="636904" h="138430">
                  <a:moveTo>
                    <a:pt x="53225" y="96215"/>
                  </a:moveTo>
                  <a:lnTo>
                    <a:pt x="54521" y="88353"/>
                  </a:lnTo>
                  <a:lnTo>
                    <a:pt x="54800" y="80657"/>
                  </a:lnTo>
                  <a:lnTo>
                    <a:pt x="53886" y="75298"/>
                  </a:lnTo>
                </a:path>
                <a:path w="636904" h="138430">
                  <a:moveTo>
                    <a:pt x="44945" y="91935"/>
                  </a:moveTo>
                  <a:lnTo>
                    <a:pt x="53225" y="96215"/>
                  </a:lnTo>
                </a:path>
                <a:path w="636904" h="138430">
                  <a:moveTo>
                    <a:pt x="36106" y="107137"/>
                  </a:moveTo>
                  <a:lnTo>
                    <a:pt x="40208" y="104648"/>
                  </a:lnTo>
                  <a:lnTo>
                    <a:pt x="43459" y="98983"/>
                  </a:lnTo>
                  <a:lnTo>
                    <a:pt x="44945" y="91935"/>
                  </a:lnTo>
                </a:path>
                <a:path w="636904" h="138430">
                  <a:moveTo>
                    <a:pt x="290868" y="124269"/>
                  </a:moveTo>
                  <a:lnTo>
                    <a:pt x="278282" y="70993"/>
                  </a:lnTo>
                  <a:lnTo>
                    <a:pt x="299567" y="23469"/>
                  </a:lnTo>
                  <a:lnTo>
                    <a:pt x="333603" y="29184"/>
                  </a:lnTo>
                  <a:lnTo>
                    <a:pt x="346303" y="82740"/>
                  </a:lnTo>
                  <a:lnTo>
                    <a:pt x="324840" y="130327"/>
                  </a:lnTo>
                  <a:lnTo>
                    <a:pt x="290868" y="124269"/>
                  </a:lnTo>
                  <a:close/>
                </a:path>
                <a:path w="636904" h="138430">
                  <a:moveTo>
                    <a:pt x="575297" y="31991"/>
                  </a:moveTo>
                  <a:lnTo>
                    <a:pt x="606043" y="0"/>
                  </a:lnTo>
                  <a:lnTo>
                    <a:pt x="636549" y="26466"/>
                  </a:lnTo>
                  <a:lnTo>
                    <a:pt x="636117" y="85090"/>
                  </a:lnTo>
                  <a:lnTo>
                    <a:pt x="605180" y="116890"/>
                  </a:lnTo>
                  <a:lnTo>
                    <a:pt x="574865" y="90246"/>
                  </a:lnTo>
                  <a:lnTo>
                    <a:pt x="575297" y="31991"/>
                  </a:lnTo>
                  <a:close/>
                </a:path>
                <a:path w="636904" h="138430">
                  <a:moveTo>
                    <a:pt x="16192" y="138430"/>
                  </a:moveTo>
                  <a:lnTo>
                    <a:pt x="0" y="89738"/>
                  </a:lnTo>
                  <a:lnTo>
                    <a:pt x="16776" y="39497"/>
                  </a:lnTo>
                  <a:lnTo>
                    <a:pt x="49860" y="37769"/>
                  </a:lnTo>
                  <a:lnTo>
                    <a:pt x="66205" y="86626"/>
                  </a:lnTo>
                  <a:lnTo>
                    <a:pt x="49275" y="137020"/>
                  </a:lnTo>
                  <a:lnTo>
                    <a:pt x="16192" y="13843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4084345" y="3344049"/>
              <a:ext cx="18415" cy="635"/>
            </a:xfrm>
            <a:custGeom>
              <a:avLst/>
              <a:gdLst/>
              <a:ahLst/>
              <a:cxnLst/>
              <a:rect l="l" t="t" r="r" b="b"/>
              <a:pathLst>
                <a:path w="18414" h="635">
                  <a:moveTo>
                    <a:pt x="-2285" y="88"/>
                  </a:moveTo>
                  <a:lnTo>
                    <a:pt x="20320" y="88"/>
                  </a:lnTo>
                </a:path>
              </a:pathLst>
            </a:custGeom>
            <a:ln w="474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4018635" y="3344697"/>
              <a:ext cx="18415" cy="635"/>
            </a:xfrm>
            <a:custGeom>
              <a:avLst/>
              <a:gdLst/>
              <a:ahLst/>
              <a:cxnLst/>
              <a:rect l="l" t="t" r="r" b="b"/>
              <a:pathLst>
                <a:path w="18414" h="635">
                  <a:moveTo>
                    <a:pt x="-2286" y="82"/>
                  </a:moveTo>
                  <a:lnTo>
                    <a:pt x="20142" y="82"/>
                  </a:lnTo>
                </a:path>
              </a:pathLst>
            </a:custGeom>
            <a:ln w="473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3939768" y="3344024"/>
              <a:ext cx="26034" cy="635"/>
            </a:xfrm>
            <a:custGeom>
              <a:avLst/>
              <a:gdLst/>
              <a:ahLst/>
              <a:cxnLst/>
              <a:rect l="l" t="t" r="r" b="b"/>
              <a:pathLst>
                <a:path w="26035" h="635">
                  <a:moveTo>
                    <a:pt x="-2286" y="120"/>
                  </a:moveTo>
                  <a:lnTo>
                    <a:pt x="27825" y="120"/>
                  </a:lnTo>
                </a:path>
              </a:pathLst>
            </a:custGeom>
            <a:ln w="481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3932796" y="3322307"/>
              <a:ext cx="19685" cy="635"/>
            </a:xfrm>
            <a:custGeom>
              <a:avLst/>
              <a:gdLst/>
              <a:ahLst/>
              <a:cxnLst/>
              <a:rect l="l" t="t" r="r" b="b"/>
              <a:pathLst>
                <a:path w="19685" h="635">
                  <a:moveTo>
                    <a:pt x="-2285" y="107"/>
                  </a:moveTo>
                  <a:lnTo>
                    <a:pt x="21907" y="107"/>
                  </a:lnTo>
                </a:path>
              </a:pathLst>
            </a:custGeom>
            <a:ln w="478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4007662" y="3324123"/>
              <a:ext cx="27305" cy="635"/>
            </a:xfrm>
            <a:custGeom>
              <a:avLst/>
              <a:gdLst/>
              <a:ahLst/>
              <a:cxnLst/>
              <a:rect l="l" t="t" r="r" b="b"/>
              <a:pathLst>
                <a:path w="27304" h="635">
                  <a:moveTo>
                    <a:pt x="-2286" y="146"/>
                  </a:moveTo>
                  <a:lnTo>
                    <a:pt x="29057" y="146"/>
                  </a:lnTo>
                </a:path>
              </a:pathLst>
            </a:custGeom>
            <a:ln w="486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4113352" y="3318852"/>
              <a:ext cx="22225" cy="635"/>
            </a:xfrm>
            <a:custGeom>
              <a:avLst/>
              <a:gdLst/>
              <a:ahLst/>
              <a:cxnLst/>
              <a:rect l="l" t="t" r="r" b="b"/>
              <a:pathLst>
                <a:path w="22225" h="635">
                  <a:moveTo>
                    <a:pt x="-2286" y="120"/>
                  </a:moveTo>
                  <a:lnTo>
                    <a:pt x="24422" y="120"/>
                  </a:lnTo>
                </a:path>
              </a:pathLst>
            </a:custGeom>
            <a:ln w="481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4120451" y="3344862"/>
              <a:ext cx="40640" cy="635"/>
            </a:xfrm>
            <a:custGeom>
              <a:avLst/>
              <a:gdLst/>
              <a:ahLst/>
              <a:cxnLst/>
              <a:rect l="l" t="t" r="r" b="b"/>
              <a:pathLst>
                <a:path w="40639" h="635">
                  <a:moveTo>
                    <a:pt x="-2286" y="196"/>
                  </a:moveTo>
                  <a:lnTo>
                    <a:pt x="42595" y="196"/>
                  </a:lnTo>
                </a:path>
              </a:pathLst>
            </a:custGeom>
            <a:ln w="496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3930713" y="3298786"/>
              <a:ext cx="45720" cy="635"/>
            </a:xfrm>
            <a:custGeom>
              <a:avLst/>
              <a:gdLst/>
              <a:ahLst/>
              <a:cxnLst/>
              <a:rect l="l" t="t" r="r" b="b"/>
              <a:pathLst>
                <a:path w="45720" h="635">
                  <a:moveTo>
                    <a:pt x="-2286" y="292"/>
                  </a:moveTo>
                  <a:lnTo>
                    <a:pt x="47510" y="292"/>
                  </a:lnTo>
                </a:path>
              </a:pathLst>
            </a:custGeom>
            <a:ln w="5156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3925227" y="3329050"/>
              <a:ext cx="296545" cy="128270"/>
            </a:xfrm>
            <a:custGeom>
              <a:avLst/>
              <a:gdLst/>
              <a:ahLst/>
              <a:cxnLst/>
              <a:rect l="l" t="t" r="r" b="b"/>
              <a:pathLst>
                <a:path w="296545" h="128270">
                  <a:moveTo>
                    <a:pt x="6832" y="128155"/>
                  </a:moveTo>
                  <a:lnTo>
                    <a:pt x="291884" y="127596"/>
                  </a:lnTo>
                </a:path>
                <a:path w="296545" h="128270">
                  <a:moveTo>
                    <a:pt x="6756" y="113220"/>
                  </a:moveTo>
                  <a:lnTo>
                    <a:pt x="291884" y="112369"/>
                  </a:lnTo>
                </a:path>
                <a:path w="296545" h="128270">
                  <a:moveTo>
                    <a:pt x="6680" y="98285"/>
                  </a:moveTo>
                  <a:lnTo>
                    <a:pt x="291871" y="97142"/>
                  </a:lnTo>
                </a:path>
                <a:path w="296545" h="128270">
                  <a:moveTo>
                    <a:pt x="6591" y="83350"/>
                  </a:moveTo>
                  <a:lnTo>
                    <a:pt x="291871" y="81889"/>
                  </a:lnTo>
                </a:path>
                <a:path w="296545" h="128270">
                  <a:moveTo>
                    <a:pt x="152" y="67068"/>
                  </a:moveTo>
                  <a:lnTo>
                    <a:pt x="285254" y="65303"/>
                  </a:lnTo>
                </a:path>
                <a:path w="296545" h="128270">
                  <a:moveTo>
                    <a:pt x="76" y="53467"/>
                  </a:moveTo>
                  <a:lnTo>
                    <a:pt x="285242" y="51422"/>
                  </a:lnTo>
                </a:path>
                <a:path w="296545" h="128270">
                  <a:moveTo>
                    <a:pt x="0" y="39865"/>
                  </a:moveTo>
                  <a:lnTo>
                    <a:pt x="285242" y="37566"/>
                  </a:lnTo>
                </a:path>
                <a:path w="296545" h="128270">
                  <a:moveTo>
                    <a:pt x="296430" y="6883"/>
                  </a:moveTo>
                  <a:lnTo>
                    <a:pt x="291338" y="6946"/>
                  </a:lnTo>
                  <a:lnTo>
                    <a:pt x="291338" y="0"/>
                  </a:lnTo>
                  <a:lnTo>
                    <a:pt x="287274" y="38"/>
                  </a:lnTo>
                  <a:lnTo>
                    <a:pt x="287274" y="6984"/>
                  </a:lnTo>
                  <a:lnTo>
                    <a:pt x="282181" y="7035"/>
                  </a:lnTo>
                  <a:lnTo>
                    <a:pt x="282181" y="12598"/>
                  </a:lnTo>
                  <a:lnTo>
                    <a:pt x="287274" y="12547"/>
                  </a:lnTo>
                  <a:lnTo>
                    <a:pt x="287286" y="19494"/>
                  </a:lnTo>
                  <a:lnTo>
                    <a:pt x="291350" y="19456"/>
                  </a:lnTo>
                  <a:lnTo>
                    <a:pt x="291350" y="12509"/>
                  </a:lnTo>
                  <a:lnTo>
                    <a:pt x="296430" y="12458"/>
                  </a:lnTo>
                  <a:lnTo>
                    <a:pt x="296430" y="6883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" name="object 3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612134" y="2930131"/>
              <a:ext cx="1108976" cy="2516229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433798" y="2711513"/>
              <a:ext cx="81838" cy="124231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153458" y="2740698"/>
              <a:ext cx="72478" cy="107543"/>
            </a:xfrm>
            <a:prstGeom prst="rect">
              <a:avLst/>
            </a:prstGeom>
          </p:spPr>
        </p:pic>
        <p:sp>
          <p:nvSpPr>
            <p:cNvPr id="34" name="object 34"/>
            <p:cNvSpPr/>
            <p:nvPr/>
          </p:nvSpPr>
          <p:spPr>
            <a:xfrm>
              <a:off x="3908717" y="2757144"/>
              <a:ext cx="23495" cy="90805"/>
            </a:xfrm>
            <a:custGeom>
              <a:avLst/>
              <a:gdLst/>
              <a:ahLst/>
              <a:cxnLst/>
              <a:rect l="l" t="t" r="r" b="b"/>
              <a:pathLst>
                <a:path w="23495" h="90805">
                  <a:moveTo>
                    <a:pt x="0" y="0"/>
                  </a:moveTo>
                  <a:lnTo>
                    <a:pt x="9419" y="4834"/>
                  </a:lnTo>
                  <a:lnTo>
                    <a:pt x="16930" y="14873"/>
                  </a:lnTo>
                  <a:lnTo>
                    <a:pt x="21843" y="28905"/>
                  </a:lnTo>
                  <a:lnTo>
                    <a:pt x="23469" y="45720"/>
                  </a:lnTo>
                  <a:lnTo>
                    <a:pt x="21612" y="61533"/>
                  </a:lnTo>
                  <a:lnTo>
                    <a:pt x="16897" y="74974"/>
                  </a:lnTo>
                  <a:lnTo>
                    <a:pt x="9925" y="85053"/>
                  </a:lnTo>
                  <a:lnTo>
                    <a:pt x="1295" y="90779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3897109" y="2800426"/>
              <a:ext cx="24130" cy="1270"/>
            </a:xfrm>
            <a:custGeom>
              <a:avLst/>
              <a:gdLst/>
              <a:ahLst/>
              <a:cxnLst/>
              <a:rect l="l" t="t" r="r" b="b"/>
              <a:pathLst>
                <a:path w="24129" h="1269">
                  <a:moveTo>
                    <a:pt x="-2286" y="546"/>
                  </a:moveTo>
                  <a:lnTo>
                    <a:pt x="25895" y="546"/>
                  </a:lnTo>
                </a:path>
              </a:pathLst>
            </a:custGeom>
            <a:ln w="566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3880180" y="2751569"/>
              <a:ext cx="44450" cy="102235"/>
            </a:xfrm>
            <a:custGeom>
              <a:avLst/>
              <a:gdLst/>
              <a:ahLst/>
              <a:cxnLst/>
              <a:rect l="l" t="t" r="r" b="b"/>
              <a:pathLst>
                <a:path w="44450" h="102235">
                  <a:moveTo>
                    <a:pt x="584" y="0"/>
                  </a:moveTo>
                  <a:lnTo>
                    <a:pt x="27571" y="2692"/>
                  </a:lnTo>
                  <a:lnTo>
                    <a:pt x="43916" y="51549"/>
                  </a:lnTo>
                  <a:lnTo>
                    <a:pt x="26987" y="101942"/>
                  </a:lnTo>
                  <a:lnTo>
                    <a:pt x="0" y="9925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7" name="object 37"/>
          <p:cNvSpPr/>
          <p:nvPr/>
        </p:nvSpPr>
        <p:spPr>
          <a:xfrm>
            <a:off x="10638783" y="5041926"/>
            <a:ext cx="287020" cy="114935"/>
          </a:xfrm>
          <a:custGeom>
            <a:avLst/>
            <a:gdLst/>
            <a:ahLst/>
            <a:cxnLst/>
            <a:rect l="l" t="t" r="r" b="b"/>
            <a:pathLst>
              <a:path w="287020" h="114935">
                <a:moveTo>
                  <a:pt x="165785" y="92456"/>
                </a:moveTo>
                <a:lnTo>
                  <a:pt x="205805" y="81454"/>
                </a:lnTo>
                <a:lnTo>
                  <a:pt x="239610" y="62825"/>
                </a:lnTo>
                <a:lnTo>
                  <a:pt x="266691" y="35897"/>
                </a:lnTo>
                <a:lnTo>
                  <a:pt x="286537" y="0"/>
                </a:lnTo>
              </a:path>
              <a:path w="287020" h="114935">
                <a:moveTo>
                  <a:pt x="0" y="114325"/>
                </a:moveTo>
                <a:lnTo>
                  <a:pt x="165785" y="92456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10941527" y="3272459"/>
            <a:ext cx="4445" cy="1592580"/>
          </a:xfrm>
          <a:custGeom>
            <a:avLst/>
            <a:gdLst/>
            <a:ahLst/>
            <a:cxnLst/>
            <a:rect l="l" t="t" r="r" b="b"/>
            <a:pathLst>
              <a:path w="4445" h="1592579">
                <a:moveTo>
                  <a:pt x="0" y="1592249"/>
                </a:moveTo>
                <a:lnTo>
                  <a:pt x="3937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9" name="object 39"/>
          <p:cNvGrpSpPr/>
          <p:nvPr/>
        </p:nvGrpSpPr>
        <p:grpSpPr>
          <a:xfrm>
            <a:off x="10802283" y="4862423"/>
            <a:ext cx="161290" cy="389890"/>
            <a:chOff x="5065852" y="4862423"/>
            <a:chExt cx="161290" cy="389890"/>
          </a:xfrm>
        </p:grpSpPr>
        <p:pic>
          <p:nvPicPr>
            <p:cNvPr id="40" name="object 4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065852" y="5125110"/>
              <a:ext cx="159296" cy="126923"/>
            </a:xfrm>
            <a:prstGeom prst="rect">
              <a:avLst/>
            </a:prstGeom>
          </p:spPr>
        </p:pic>
        <p:sp>
          <p:nvSpPr>
            <p:cNvPr id="41" name="object 41"/>
            <p:cNvSpPr/>
            <p:nvPr/>
          </p:nvSpPr>
          <p:spPr>
            <a:xfrm>
              <a:off x="5204853" y="4864709"/>
              <a:ext cx="19685" cy="370840"/>
            </a:xfrm>
            <a:custGeom>
              <a:avLst/>
              <a:gdLst/>
              <a:ahLst/>
              <a:cxnLst/>
              <a:rect l="l" t="t" r="r" b="b"/>
              <a:pathLst>
                <a:path w="19685" h="370839">
                  <a:moveTo>
                    <a:pt x="0" y="0"/>
                  </a:moveTo>
                  <a:lnTo>
                    <a:pt x="450" y="59372"/>
                  </a:lnTo>
                  <a:lnTo>
                    <a:pt x="3606" y="118745"/>
                  </a:lnTo>
                  <a:lnTo>
                    <a:pt x="7180" y="150815"/>
                  </a:lnTo>
                  <a:lnTo>
                    <a:pt x="12308" y="201716"/>
                  </a:lnTo>
                  <a:lnTo>
                    <a:pt x="17088" y="261769"/>
                  </a:lnTo>
                  <a:lnTo>
                    <a:pt x="19622" y="321302"/>
                  </a:lnTo>
                  <a:lnTo>
                    <a:pt x="18008" y="370636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2" name="object 42"/>
          <p:cNvSpPr/>
          <p:nvPr/>
        </p:nvSpPr>
        <p:spPr>
          <a:xfrm>
            <a:off x="10820533" y="2846501"/>
            <a:ext cx="34290" cy="50800"/>
          </a:xfrm>
          <a:custGeom>
            <a:avLst/>
            <a:gdLst/>
            <a:ahLst/>
            <a:cxnLst/>
            <a:rect l="l" t="t" r="r" b="b"/>
            <a:pathLst>
              <a:path w="34289" h="50800">
                <a:moveTo>
                  <a:pt x="33731" y="24066"/>
                </a:moveTo>
                <a:lnTo>
                  <a:pt x="32408" y="33957"/>
                </a:lnTo>
                <a:lnTo>
                  <a:pt x="28797" y="42205"/>
                </a:lnTo>
                <a:lnTo>
                  <a:pt x="23433" y="47962"/>
                </a:lnTo>
                <a:lnTo>
                  <a:pt x="16852" y="50380"/>
                </a:lnTo>
                <a:lnTo>
                  <a:pt x="10297" y="48838"/>
                </a:lnTo>
                <a:lnTo>
                  <a:pt x="4940" y="43795"/>
                </a:lnTo>
                <a:lnTo>
                  <a:pt x="1325" y="36029"/>
                </a:lnTo>
                <a:lnTo>
                  <a:pt x="0" y="26314"/>
                </a:lnTo>
                <a:lnTo>
                  <a:pt x="1325" y="16418"/>
                </a:lnTo>
                <a:lnTo>
                  <a:pt x="4940" y="8170"/>
                </a:lnTo>
                <a:lnTo>
                  <a:pt x="10297" y="2416"/>
                </a:lnTo>
                <a:lnTo>
                  <a:pt x="16852" y="0"/>
                </a:lnTo>
                <a:lnTo>
                  <a:pt x="23433" y="1540"/>
                </a:lnTo>
                <a:lnTo>
                  <a:pt x="28797" y="6580"/>
                </a:lnTo>
                <a:lnTo>
                  <a:pt x="32408" y="14346"/>
                </a:lnTo>
                <a:lnTo>
                  <a:pt x="33731" y="24066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3" name="object 43"/>
          <p:cNvGrpSpPr/>
          <p:nvPr/>
        </p:nvGrpSpPr>
        <p:grpSpPr>
          <a:xfrm>
            <a:off x="10780707" y="2816771"/>
            <a:ext cx="186055" cy="458470"/>
            <a:chOff x="5044275" y="2816771"/>
            <a:chExt cx="186055" cy="458470"/>
          </a:xfrm>
        </p:grpSpPr>
        <p:sp>
          <p:nvSpPr>
            <p:cNvPr id="44" name="object 44"/>
            <p:cNvSpPr/>
            <p:nvPr/>
          </p:nvSpPr>
          <p:spPr>
            <a:xfrm>
              <a:off x="5209032" y="2824467"/>
              <a:ext cx="19050" cy="448309"/>
            </a:xfrm>
            <a:custGeom>
              <a:avLst/>
              <a:gdLst/>
              <a:ahLst/>
              <a:cxnLst/>
              <a:rect l="l" t="t" r="r" b="b"/>
              <a:pathLst>
                <a:path w="19050" h="448310">
                  <a:moveTo>
                    <a:pt x="17437" y="0"/>
                  </a:moveTo>
                  <a:lnTo>
                    <a:pt x="17912" y="38770"/>
                  </a:lnTo>
                  <a:lnTo>
                    <a:pt x="18646" y="91276"/>
                  </a:lnTo>
                  <a:lnTo>
                    <a:pt x="18602" y="149223"/>
                  </a:lnTo>
                  <a:lnTo>
                    <a:pt x="16746" y="204320"/>
                  </a:lnTo>
                  <a:lnTo>
                    <a:pt x="12039" y="248272"/>
                  </a:lnTo>
                  <a:lnTo>
                    <a:pt x="5604" y="299975"/>
                  </a:lnTo>
                  <a:lnTo>
                    <a:pt x="1971" y="358252"/>
                  </a:lnTo>
                  <a:lnTo>
                    <a:pt x="363" y="411469"/>
                  </a:lnTo>
                  <a:lnTo>
                    <a:pt x="0" y="447992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5" name="object 4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044275" y="2816771"/>
              <a:ext cx="184480" cy="90931"/>
            </a:xfrm>
            <a:prstGeom prst="rect">
              <a:avLst/>
            </a:prstGeom>
          </p:spPr>
        </p:pic>
      </p:grpSp>
      <p:sp>
        <p:nvSpPr>
          <p:cNvPr id="46" name="object 46"/>
          <p:cNvSpPr/>
          <p:nvPr/>
        </p:nvSpPr>
        <p:spPr>
          <a:xfrm>
            <a:off x="5736431" y="8763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15070931" y="8763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0" y="0"/>
                </a:moveTo>
                <a:lnTo>
                  <a:pt x="190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5736431" y="109347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15070931" y="109347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0" y="0"/>
                </a:moveTo>
                <a:lnTo>
                  <a:pt x="190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6612731" y="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1905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6612731" y="116205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14385131" y="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1905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14385131" y="116205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 txBox="1"/>
          <p:nvPr/>
        </p:nvSpPr>
        <p:spPr>
          <a:xfrm>
            <a:off x="7140032" y="1377335"/>
            <a:ext cx="1165225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b="1" spc="-5" dirty="0">
                <a:solidFill>
                  <a:srgbClr val="171514"/>
                </a:solidFill>
                <a:latin typeface="Arial"/>
                <a:cs typeface="Arial"/>
              </a:rPr>
              <a:t>Cajas</a:t>
            </a:r>
            <a:r>
              <a:rPr sz="1150" b="1" spc="-4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150" b="1" spc="5" dirty="0">
                <a:solidFill>
                  <a:srgbClr val="171514"/>
                </a:solidFill>
                <a:latin typeface="Arial"/>
                <a:cs typeface="Arial"/>
              </a:rPr>
              <a:t>Tipo</a:t>
            </a:r>
            <a:r>
              <a:rPr sz="1150" b="1" spc="-4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150" b="1" spc="15" dirty="0">
                <a:solidFill>
                  <a:srgbClr val="171514"/>
                </a:solidFill>
                <a:latin typeface="Arial"/>
                <a:cs typeface="Arial"/>
              </a:rPr>
              <a:t>7</a:t>
            </a:r>
            <a:r>
              <a:rPr sz="1150" b="1" spc="-4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150" b="1" spc="10" dirty="0">
                <a:solidFill>
                  <a:srgbClr val="171514"/>
                </a:solidFill>
                <a:latin typeface="Arial"/>
                <a:cs typeface="Arial"/>
              </a:rPr>
              <a:t>y</a:t>
            </a:r>
            <a:r>
              <a:rPr sz="1150" b="1" spc="-4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150" b="1" dirty="0">
                <a:solidFill>
                  <a:srgbClr val="171514"/>
                </a:solidFill>
                <a:latin typeface="Arial"/>
                <a:cs typeface="Arial"/>
              </a:rPr>
              <a:t>9</a:t>
            </a:r>
            <a:r>
              <a:rPr lang="es-ES" sz="11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150" dirty="0">
              <a:latin typeface="Microsoft Sans Serif"/>
              <a:cs typeface="Microsoft Sans Serif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9335861" y="1367682"/>
            <a:ext cx="3597910" cy="568325"/>
          </a:xfrm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45"/>
              </a:spcBef>
            </a:pPr>
            <a:r>
              <a:rPr sz="800" b="1" spc="5" dirty="0">
                <a:solidFill>
                  <a:srgbClr val="171514"/>
                </a:solidFill>
                <a:latin typeface="Arial"/>
                <a:cs typeface="Arial"/>
              </a:rPr>
              <a:t>Recintos </a:t>
            </a:r>
            <a:r>
              <a:rPr sz="800" b="1" spc="30" dirty="0" err="1">
                <a:solidFill>
                  <a:srgbClr val="171514"/>
                </a:solidFill>
                <a:latin typeface="Arial"/>
                <a:cs typeface="Arial"/>
              </a:rPr>
              <a:t>tipo</a:t>
            </a:r>
            <a:r>
              <a:rPr sz="800" b="1" spc="3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20" dirty="0">
                <a:solidFill>
                  <a:srgbClr val="171514"/>
                </a:solidFill>
                <a:latin typeface="Arial"/>
                <a:cs typeface="Arial"/>
              </a:rPr>
              <a:t>7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están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destinados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uso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interiores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ubicaciones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clasificados</a:t>
            </a:r>
            <a:r>
              <a:rPr lang="es-ES"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como</a:t>
            </a:r>
            <a:r>
              <a:rPr lang="es-ES"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Clase</a:t>
            </a:r>
            <a:r>
              <a:rPr lang="es-ES"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I,</a:t>
            </a:r>
            <a:r>
              <a:rPr lang="es-ES"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Grupos</a:t>
            </a:r>
            <a:r>
              <a:rPr lang="es-ES"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A,</a:t>
            </a:r>
            <a:r>
              <a:rPr lang="es-ES"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B,</a:t>
            </a:r>
            <a:r>
              <a:rPr lang="es-ES"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C,</a:t>
            </a:r>
            <a:r>
              <a:rPr lang="es-ES"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lang="es-ES"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D,</a:t>
            </a:r>
            <a:r>
              <a:rPr lang="es-ES"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como</a:t>
            </a:r>
            <a:r>
              <a:rPr lang="es-ES"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define</a:t>
            </a:r>
            <a:r>
              <a:rPr lang="es-ES"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6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i="1" spc="15" dirty="0">
                <a:solidFill>
                  <a:srgbClr val="171514"/>
                </a:solidFill>
                <a:latin typeface="Trebuchet MS"/>
                <a:cs typeface="Trebuchet MS"/>
              </a:rPr>
              <a:t>Comité </a:t>
            </a:r>
            <a:r>
              <a:rPr sz="800" i="1" spc="-229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00" i="1" dirty="0">
                <a:solidFill>
                  <a:srgbClr val="171514"/>
                </a:solidFill>
                <a:latin typeface="Trebuchet MS"/>
                <a:cs typeface="Trebuchet MS"/>
              </a:rPr>
              <a:t>ejecutivo</a:t>
            </a:r>
            <a:r>
              <a:rPr sz="800" i="1" spc="-4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00" i="1" spc="15" dirty="0" err="1">
                <a:solidFill>
                  <a:srgbClr val="171514"/>
                </a:solidFill>
                <a:latin typeface="Trebuchet MS"/>
                <a:cs typeface="Trebuchet MS"/>
              </a:rPr>
              <a:t>nacional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®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endParaRPr sz="800" dirty="0">
              <a:latin typeface="Microsoft Sans Serif"/>
              <a:cs typeface="Microsoft Sans Serif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9335861" y="2097984"/>
            <a:ext cx="4183379" cy="385445"/>
          </a:xfrm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 marR="5080">
              <a:lnSpc>
                <a:spcPct val="160000"/>
              </a:lnSpc>
              <a:spcBef>
                <a:spcPts val="45"/>
              </a:spcBef>
            </a:pPr>
            <a:r>
              <a:rPr sz="750" b="1" spc="5" dirty="0">
                <a:solidFill>
                  <a:srgbClr val="171514"/>
                </a:solidFill>
                <a:latin typeface="Arial"/>
                <a:cs typeface="Arial"/>
              </a:rPr>
              <a:t>Recintos </a:t>
            </a:r>
            <a:r>
              <a:rPr sz="750" b="1" spc="25" dirty="0" err="1">
                <a:solidFill>
                  <a:srgbClr val="171514"/>
                </a:solidFill>
                <a:latin typeface="Arial"/>
                <a:cs typeface="Arial"/>
              </a:rPr>
              <a:t>tipo</a:t>
            </a:r>
            <a:r>
              <a:rPr sz="750" b="1" spc="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50" b="1" spc="15" dirty="0">
                <a:solidFill>
                  <a:srgbClr val="171514"/>
                </a:solidFill>
                <a:latin typeface="Arial"/>
                <a:cs typeface="Arial"/>
              </a:rPr>
              <a:t>9</a:t>
            </a:r>
            <a:r>
              <a:rPr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están</a:t>
            </a:r>
            <a:r>
              <a:rPr lang="es-ES"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destinados</a:t>
            </a:r>
            <a:r>
              <a:rPr lang="es-ES"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uso</a:t>
            </a:r>
            <a:r>
              <a:rPr lang="es-ES"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interiores</a:t>
            </a:r>
            <a:r>
              <a:rPr lang="es-ES"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ubicaciones</a:t>
            </a:r>
            <a:r>
              <a:rPr lang="es-ES"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clasificados</a:t>
            </a:r>
            <a:r>
              <a:rPr lang="es-ES"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como</a:t>
            </a:r>
            <a:r>
              <a:rPr lang="es-ES"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Clase</a:t>
            </a:r>
            <a:r>
              <a:rPr lang="es-ES"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II,</a:t>
            </a:r>
            <a:r>
              <a:rPr lang="es-ES"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Grupos</a:t>
            </a:r>
            <a:r>
              <a:rPr lang="es-ES"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E,</a:t>
            </a:r>
            <a:r>
              <a:rPr lang="es-ES"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F,</a:t>
            </a:r>
            <a:r>
              <a:rPr lang="es-ES"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lang="es-ES"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G,</a:t>
            </a:r>
            <a:r>
              <a:rPr lang="es-ES"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como</a:t>
            </a:r>
            <a:r>
              <a:rPr lang="es-ES"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define</a:t>
            </a:r>
            <a:r>
              <a:rPr lang="es-ES"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i="1" spc="5" dirty="0" err="1">
                <a:solidFill>
                  <a:srgbClr val="171514"/>
                </a:solidFill>
                <a:latin typeface="Trebuchet MS"/>
                <a:cs typeface="Trebuchet MS"/>
              </a:rPr>
              <a:t>Comité</a:t>
            </a:r>
            <a:r>
              <a:rPr sz="750" i="1" spc="5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750" i="1" dirty="0">
                <a:solidFill>
                  <a:srgbClr val="171514"/>
                </a:solidFill>
                <a:latin typeface="Trebuchet MS"/>
                <a:cs typeface="Trebuchet MS"/>
              </a:rPr>
              <a:t>ejecutivo</a:t>
            </a:r>
            <a:r>
              <a:rPr sz="750" i="1" spc="5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750" i="1" spc="20" dirty="0" err="1">
                <a:solidFill>
                  <a:srgbClr val="171514"/>
                </a:solidFill>
                <a:latin typeface="Trebuchet MS"/>
                <a:cs typeface="Trebuchet MS"/>
              </a:rPr>
              <a:t>nacional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®</a:t>
            </a:r>
            <a:r>
              <a:rPr lang="es-ES"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750" dirty="0">
              <a:latin typeface="Microsoft Sans Serif"/>
              <a:cs typeface="Microsoft Sans Serif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9477664" y="5556551"/>
            <a:ext cx="1087755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Gabinete</a:t>
            </a:r>
            <a:r>
              <a:rPr sz="9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tipo</a:t>
            </a:r>
            <a:r>
              <a:rPr sz="9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7</a:t>
            </a:r>
            <a:r>
              <a:rPr sz="9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9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9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7140032" y="6063523"/>
            <a:ext cx="1511935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b="1" spc="15" dirty="0" err="1">
                <a:solidFill>
                  <a:srgbClr val="171514"/>
                </a:solidFill>
                <a:latin typeface="Arial"/>
                <a:cs typeface="Arial"/>
              </a:rPr>
              <a:t>Entornos</a:t>
            </a:r>
            <a:r>
              <a:rPr sz="1150" b="1" spc="-6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150" b="1" spc="5" dirty="0" err="1">
                <a:solidFill>
                  <a:srgbClr val="171514"/>
                </a:solidFill>
                <a:latin typeface="Arial"/>
                <a:cs typeface="Arial"/>
              </a:rPr>
              <a:t>peligrosos</a:t>
            </a:r>
            <a:r>
              <a:rPr lang="es-ES" sz="11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150" dirty="0">
              <a:latin typeface="Microsoft Sans Serif"/>
              <a:cs typeface="Microsoft Sans Serif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9335962" y="6046328"/>
            <a:ext cx="4621530" cy="131279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 indent="-635">
              <a:lnSpc>
                <a:spcPct val="119800"/>
              </a:lnSpc>
              <a:spcBef>
                <a:spcPts val="85"/>
              </a:spcBef>
            </a:pPr>
            <a:r>
              <a:rPr sz="10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Artículos</a:t>
            </a:r>
            <a:r>
              <a:rPr lang="es-ES"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500</a:t>
            </a:r>
            <a:r>
              <a:rPr lang="es-ES"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504</a:t>
            </a:r>
            <a:r>
              <a:rPr lang="es-ES"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i="1" spc="15" dirty="0" err="1">
                <a:solidFill>
                  <a:srgbClr val="171514"/>
                </a:solidFill>
                <a:latin typeface="Trebuchet MS"/>
                <a:cs typeface="Trebuchet MS"/>
              </a:rPr>
              <a:t>Código</a:t>
            </a:r>
            <a:r>
              <a:rPr sz="1050" i="1" spc="1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1050" i="1" spc="-25" dirty="0">
                <a:solidFill>
                  <a:srgbClr val="171514"/>
                </a:solidFill>
                <a:latin typeface="Trebuchet MS"/>
                <a:cs typeface="Trebuchet MS"/>
              </a:rPr>
              <a:t>Eléctrico </a:t>
            </a:r>
            <a:r>
              <a:rPr sz="1050" i="1" spc="10" dirty="0">
                <a:solidFill>
                  <a:srgbClr val="171514"/>
                </a:solidFill>
                <a:latin typeface="Trebuchet MS"/>
                <a:cs typeface="Trebuchet MS"/>
              </a:rPr>
              <a:t>Nacional</a:t>
            </a:r>
            <a:r>
              <a:rPr sz="10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®</a:t>
            </a:r>
            <a:r>
              <a:rPr lang="es-ES" sz="10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cubrir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uso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equipos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eléctricos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lugares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donde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lang="es-ES"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explosiones</a:t>
            </a:r>
            <a:r>
              <a:rPr lang="es-ES"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debidas</a:t>
            </a:r>
            <a:r>
              <a:rPr lang="es-ES"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gases,</a:t>
            </a:r>
            <a:r>
              <a:rPr lang="es-ES"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líquidos</a:t>
            </a:r>
            <a:r>
              <a:rPr lang="es-ES"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inflamables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polvo</a:t>
            </a:r>
            <a:r>
              <a:rPr lang="es-ES"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combustible,</a:t>
            </a:r>
            <a:r>
              <a:rPr lang="es-ES"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o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fibras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inflamables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pueden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ser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posibles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  </a:t>
            </a:r>
            <a:r>
              <a:rPr sz="10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Aunque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usted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nunca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debería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especificar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ubicación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peligrosa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importante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comprender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normativa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aplica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  </a:t>
            </a:r>
            <a:r>
              <a:rPr sz="10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responsabilidad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usuario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contactar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organismos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reguladores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locales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definir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ubicación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como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División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I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II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-254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cumplir</a:t>
            </a:r>
            <a:r>
              <a:rPr lang="es-ES"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lang="es-ES"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todos</a:t>
            </a:r>
            <a:r>
              <a:rPr lang="es-ES"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códigos</a:t>
            </a:r>
            <a:r>
              <a:rPr lang="es-ES"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aplicables</a:t>
            </a:r>
            <a:r>
              <a:rPr lang="es-ES"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000" dirty="0">
              <a:latin typeface="Microsoft Sans Serif"/>
              <a:cs typeface="Microsoft Sans Serif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7140031" y="7698013"/>
            <a:ext cx="69215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b="1" spc="5" dirty="0" err="1">
                <a:solidFill>
                  <a:srgbClr val="171514"/>
                </a:solidFill>
                <a:latin typeface="Arial"/>
                <a:cs typeface="Arial"/>
              </a:rPr>
              <a:t>divisiones</a:t>
            </a:r>
            <a:r>
              <a:rPr lang="es-ES"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000" dirty="0">
              <a:latin typeface="Microsoft Sans Serif"/>
              <a:cs typeface="Microsoft Sans Serif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9335809" y="7666264"/>
            <a:ext cx="405701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b="1" spc="10" dirty="0" err="1">
                <a:solidFill>
                  <a:srgbClr val="171514"/>
                </a:solidFill>
                <a:latin typeface="Arial"/>
                <a:cs typeface="Arial"/>
              </a:rPr>
              <a:t>División</a:t>
            </a:r>
            <a:r>
              <a:rPr sz="950" b="1" spc="1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25" dirty="0">
                <a:solidFill>
                  <a:srgbClr val="171514"/>
                </a:solidFill>
                <a:latin typeface="Arial"/>
                <a:cs typeface="Arial"/>
              </a:rPr>
              <a:t>I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refiere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situación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donde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materiales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peligrosos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están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normalmente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presentes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atmósfera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950" b="1" spc="25" dirty="0" err="1">
                <a:solidFill>
                  <a:srgbClr val="171514"/>
                </a:solidFill>
                <a:latin typeface="Arial"/>
                <a:cs typeface="Arial"/>
              </a:rPr>
              <a:t>División</a:t>
            </a:r>
            <a:r>
              <a:rPr sz="950" b="1" spc="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40" dirty="0">
                <a:solidFill>
                  <a:srgbClr val="171514"/>
                </a:solidFill>
                <a:latin typeface="Arial"/>
                <a:cs typeface="Arial"/>
              </a:rPr>
              <a:t>II</a:t>
            </a:r>
            <a:r>
              <a:rPr lang="es-ES"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identifica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condiciones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donde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atmósfera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puede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volverse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peligrosa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como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resultado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condiciones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anormales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Por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ejemplo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si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tubería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 que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llevaba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material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peligroso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desarrolló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fuga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alrededores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2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atmósfera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podría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volverse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peligrosa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50" dirty="0">
              <a:latin typeface="Microsoft Sans Serif"/>
              <a:cs typeface="Microsoft Sans Serif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7139781" y="10349634"/>
            <a:ext cx="11303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2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9520155" y="2867051"/>
          <a:ext cx="3762373" cy="214866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289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226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73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1185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397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1186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06184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231F20"/>
                      </a:solidFill>
                      <a:prstDash val="solid"/>
                    </a:lnL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985" algn="ctr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9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Clase</a:t>
                      </a:r>
                      <a:r>
                        <a:rPr sz="900" b="1" spc="-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I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36195" marB="0">
                    <a:solidFill>
                      <a:srgbClr val="231F20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2860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85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Clase</a:t>
                      </a:r>
                      <a:r>
                        <a:rPr sz="850" b="1" spc="-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85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II</a:t>
                      </a:r>
                      <a:endParaRPr sz="850">
                        <a:latin typeface="Arial"/>
                        <a:cs typeface="Arial"/>
                      </a:endParaRPr>
                    </a:p>
                  </a:txBody>
                  <a:tcPr marL="0" marR="0" marT="42545" marB="0">
                    <a:solidFill>
                      <a:srgbClr val="231F20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7780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85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Clase</a:t>
                      </a:r>
                      <a:r>
                        <a:rPr sz="850" b="1" spc="-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850" b="1" spc="9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III</a:t>
                      </a:r>
                      <a:endParaRPr sz="850">
                        <a:latin typeface="Arial"/>
                        <a:cs typeface="Arial"/>
                      </a:endParaRPr>
                    </a:p>
                  </a:txBody>
                  <a:tcPr marL="0" marR="0" marT="42545" marB="0">
                    <a:solidFill>
                      <a:srgbClr val="231F2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983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231F20"/>
                      </a:solidFill>
                      <a:prstDash val="solid"/>
                    </a:lnL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50" marR="160655" indent="-29209">
                        <a:lnSpc>
                          <a:spcPct val="105300"/>
                        </a:lnSpc>
                        <a:spcBef>
                          <a:spcPts val="135"/>
                        </a:spcBef>
                      </a:pPr>
                      <a:r>
                        <a:rPr sz="95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Grupos</a:t>
                      </a:r>
                      <a:r>
                        <a:rPr sz="950" b="1" spc="-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5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AD  </a:t>
                      </a:r>
                      <a:r>
                        <a:rPr sz="950" b="1" spc="-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Gases</a:t>
                      </a:r>
                      <a:r>
                        <a:rPr sz="950" b="1" spc="-3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50" b="1" spc="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y</a:t>
                      </a:r>
                      <a:endParaRPr sz="950">
                        <a:latin typeface="Arial"/>
                        <a:cs typeface="Arial"/>
                      </a:endParaRPr>
                    </a:p>
                    <a:p>
                      <a:pPr marL="240029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8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Líquidos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1714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B w="9525">
                      <a:solidFill>
                        <a:srgbClr val="231F20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6680" marR="160020" indent="-17780" algn="ctr">
                        <a:lnSpc>
                          <a:spcPct val="117300"/>
                        </a:lnSpc>
                      </a:pPr>
                      <a:r>
                        <a:rPr sz="95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Grupos </a:t>
                      </a:r>
                      <a:r>
                        <a:rPr sz="950" b="1" spc="-8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EG </a:t>
                      </a:r>
                      <a:r>
                        <a:rPr sz="950" b="1" spc="-7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Inflamable  </a:t>
                      </a:r>
                      <a:r>
                        <a:rPr sz="75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Polvo</a:t>
                      </a:r>
                      <a:endParaRPr sz="75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B w="9525">
                      <a:solidFill>
                        <a:srgbClr val="231F20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5240" algn="ctr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sz="750" b="1" spc="3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inflamable</a:t>
                      </a:r>
                      <a:endParaRPr sz="750">
                        <a:latin typeface="Arial"/>
                        <a:cs typeface="Arial"/>
                      </a:endParaRPr>
                    </a:p>
                    <a:p>
                      <a:pPr marR="14604" algn="ctr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sz="900" b="1" spc="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Fibras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5016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B w="9525">
                      <a:solidFill>
                        <a:srgbClr val="231F20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142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10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A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349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9209" algn="ctr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950" spc="2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Acetileno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984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3985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1000" spc="6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mi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349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3815" algn="ctr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800" spc="15" dirty="0" err="1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Metálico</a:t>
                      </a:r>
                      <a:r>
                        <a:rPr lang="es-ES" sz="800" spc="1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15" dirty="0" err="1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Polvo</a:t>
                      </a:r>
                      <a:endParaRPr sz="8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889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marL="102235">
                        <a:lnSpc>
                          <a:spcPct val="100000"/>
                        </a:lnSpc>
                      </a:pPr>
                      <a:r>
                        <a:rPr sz="45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n</a:t>
                      </a:r>
                      <a:r>
                        <a:rPr sz="45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5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/</a:t>
                      </a:r>
                      <a:r>
                        <a:rPr sz="45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5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A</a:t>
                      </a:r>
                      <a:endParaRPr sz="4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71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650">
                        <a:latin typeface="Times New Roman"/>
                        <a:cs typeface="Times New Roman"/>
                      </a:endParaRPr>
                    </a:p>
                    <a:p>
                      <a:pPr marR="17780" algn="ctr">
                        <a:lnSpc>
                          <a:spcPct val="100000"/>
                        </a:lnSpc>
                      </a:pPr>
                      <a:r>
                        <a:rPr sz="4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Seda</a:t>
                      </a:r>
                      <a:r>
                        <a:rPr sz="40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artificial</a:t>
                      </a:r>
                      <a:endParaRPr sz="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44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142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10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B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349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7305" algn="ctr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800" spc="3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Hidrógeno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889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6525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10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F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349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765" algn="ctr">
                        <a:lnSpc>
                          <a:spcPct val="100000"/>
                        </a:lnSpc>
                        <a:spcBef>
                          <a:spcPts val="484"/>
                        </a:spcBef>
                      </a:pPr>
                      <a:r>
                        <a:rPr sz="700" spc="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Polvo</a:t>
                      </a:r>
                      <a:r>
                        <a:rPr sz="700" spc="-3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2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700" spc="-3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2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carbón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1594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marL="102235">
                        <a:lnSpc>
                          <a:spcPct val="100000"/>
                        </a:lnSpc>
                      </a:pPr>
                      <a:r>
                        <a:rPr sz="45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n</a:t>
                      </a:r>
                      <a:r>
                        <a:rPr sz="45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5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/</a:t>
                      </a:r>
                      <a:r>
                        <a:rPr sz="45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5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A</a:t>
                      </a:r>
                      <a:endParaRPr sz="4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71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495" algn="ctr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1000" spc="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Yute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349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767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10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C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349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937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950" spc="25" dirty="0" err="1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acetaldehído</a:t>
                      </a:r>
                      <a:r>
                        <a:rPr lang="es-ES" sz="950" spc="2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endParaRPr sz="950" dirty="0">
                        <a:latin typeface="Microsoft Sans Serif"/>
                        <a:cs typeface="Microsoft Sans Serif"/>
                      </a:endParaRPr>
                    </a:p>
                    <a:p>
                      <a:pPr marL="21590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950" spc="15" dirty="0" err="1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Etileno</a:t>
                      </a:r>
                      <a:r>
                        <a:rPr lang="es-ES" sz="950" spc="1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endParaRPr sz="95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984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650">
                        <a:latin typeface="Times New Roman"/>
                        <a:cs typeface="Times New Roman"/>
                      </a:endParaRPr>
                    </a:p>
                    <a:p>
                      <a:pPr marL="127000">
                        <a:lnSpc>
                          <a:spcPct val="100000"/>
                        </a:lnSpc>
                      </a:pPr>
                      <a:r>
                        <a:rPr sz="400" spc="-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GRAMO</a:t>
                      </a:r>
                      <a:endParaRPr sz="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44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9370" algn="ctr">
                        <a:lnSpc>
                          <a:spcPct val="100000"/>
                        </a:lnSpc>
                        <a:spcBef>
                          <a:spcPts val="434"/>
                        </a:spcBef>
                      </a:pPr>
                      <a:r>
                        <a:rPr sz="750" spc="10" dirty="0" err="1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Grano</a:t>
                      </a:r>
                      <a:r>
                        <a:rPr lang="es-ES" sz="750" spc="1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10" dirty="0" err="1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Polvo</a:t>
                      </a:r>
                      <a:endParaRPr sz="75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5244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231F20"/>
                      </a:solidFill>
                      <a:prstDash val="solid"/>
                    </a:lnL>
                    <a:lnT w="9525">
                      <a:solidFill>
                        <a:srgbClr val="231F2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61975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10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D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349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3040" marR="200025" indent="32384" algn="just">
                        <a:lnSpc>
                          <a:spcPct val="108800"/>
                        </a:lnSpc>
                        <a:spcBef>
                          <a:spcPts val="190"/>
                        </a:spcBef>
                      </a:pPr>
                      <a:r>
                        <a:rPr sz="900" spc="15" dirty="0" err="1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Acetona</a:t>
                      </a:r>
                      <a:r>
                        <a:rPr lang="es-ES" sz="900" spc="1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1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229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10" dirty="0" err="1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Gasolina</a:t>
                      </a:r>
                      <a:r>
                        <a:rPr lang="es-ES" sz="900" spc="1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1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229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4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metanol</a:t>
                      </a:r>
                      <a:endParaRPr sz="95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4130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231F20"/>
                      </a:solidFill>
                      <a:prstDash val="solid"/>
                    </a:lnL>
                    <a:lnT w="9525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" name="object 3"/>
          <p:cNvSpPr/>
          <p:nvPr/>
        </p:nvSpPr>
        <p:spPr>
          <a:xfrm>
            <a:off x="9726543" y="6125743"/>
            <a:ext cx="878205" cy="396240"/>
          </a:xfrm>
          <a:custGeom>
            <a:avLst/>
            <a:gdLst/>
            <a:ahLst/>
            <a:cxnLst/>
            <a:rect l="l" t="t" r="r" b="b"/>
            <a:pathLst>
              <a:path w="878204" h="396240">
                <a:moveTo>
                  <a:pt x="862050" y="0"/>
                </a:moveTo>
                <a:lnTo>
                  <a:pt x="868947" y="20263"/>
                </a:lnTo>
                <a:lnTo>
                  <a:pt x="873955" y="41017"/>
                </a:lnTo>
                <a:lnTo>
                  <a:pt x="877007" y="62214"/>
                </a:lnTo>
                <a:lnTo>
                  <a:pt x="878039" y="83807"/>
                </a:lnTo>
                <a:lnTo>
                  <a:pt x="874619" y="122987"/>
                </a:lnTo>
                <a:lnTo>
                  <a:pt x="864631" y="160715"/>
                </a:lnTo>
                <a:lnTo>
                  <a:pt x="848488" y="196699"/>
                </a:lnTo>
                <a:lnTo>
                  <a:pt x="826601" y="230645"/>
                </a:lnTo>
                <a:lnTo>
                  <a:pt x="799381" y="262260"/>
                </a:lnTo>
                <a:lnTo>
                  <a:pt x="767239" y="291253"/>
                </a:lnTo>
                <a:lnTo>
                  <a:pt x="730588" y="317330"/>
                </a:lnTo>
                <a:lnTo>
                  <a:pt x="689839" y="340198"/>
                </a:lnTo>
                <a:lnTo>
                  <a:pt x="645402" y="359565"/>
                </a:lnTo>
                <a:lnTo>
                  <a:pt x="597690" y="375137"/>
                </a:lnTo>
                <a:lnTo>
                  <a:pt x="547113" y="386623"/>
                </a:lnTo>
                <a:lnTo>
                  <a:pt x="494084" y="393730"/>
                </a:lnTo>
                <a:lnTo>
                  <a:pt x="439013" y="396163"/>
                </a:lnTo>
                <a:lnTo>
                  <a:pt x="383943" y="393730"/>
                </a:lnTo>
                <a:lnTo>
                  <a:pt x="330914" y="386623"/>
                </a:lnTo>
                <a:lnTo>
                  <a:pt x="280338" y="375137"/>
                </a:lnTo>
                <a:lnTo>
                  <a:pt x="232627" y="359565"/>
                </a:lnTo>
                <a:lnTo>
                  <a:pt x="188192" y="340198"/>
                </a:lnTo>
                <a:lnTo>
                  <a:pt x="147444" y="317330"/>
                </a:lnTo>
                <a:lnTo>
                  <a:pt x="110794" y="291253"/>
                </a:lnTo>
                <a:lnTo>
                  <a:pt x="78654" y="262260"/>
                </a:lnTo>
                <a:lnTo>
                  <a:pt x="51435" y="230645"/>
                </a:lnTo>
                <a:lnTo>
                  <a:pt x="29549" y="196699"/>
                </a:lnTo>
                <a:lnTo>
                  <a:pt x="13407" y="160715"/>
                </a:lnTo>
                <a:lnTo>
                  <a:pt x="3420" y="122987"/>
                </a:lnTo>
                <a:lnTo>
                  <a:pt x="0" y="83807"/>
                </a:lnTo>
                <a:lnTo>
                  <a:pt x="677" y="66300"/>
                </a:lnTo>
                <a:lnTo>
                  <a:pt x="2686" y="49042"/>
                </a:lnTo>
                <a:lnTo>
                  <a:pt x="5990" y="32063"/>
                </a:lnTo>
                <a:lnTo>
                  <a:pt x="10553" y="15392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555817" y="6499860"/>
            <a:ext cx="59055" cy="42545"/>
          </a:xfrm>
          <a:custGeom>
            <a:avLst/>
            <a:gdLst/>
            <a:ahLst/>
            <a:cxnLst/>
            <a:rect l="l" t="t" r="r" b="b"/>
            <a:pathLst>
              <a:path w="59054" h="42545">
                <a:moveTo>
                  <a:pt x="58813" y="20993"/>
                </a:moveTo>
                <a:lnTo>
                  <a:pt x="56503" y="29172"/>
                </a:lnTo>
                <a:lnTo>
                  <a:pt x="50203" y="35848"/>
                </a:lnTo>
                <a:lnTo>
                  <a:pt x="40854" y="40349"/>
                </a:lnTo>
                <a:lnTo>
                  <a:pt x="29400" y="41998"/>
                </a:lnTo>
                <a:lnTo>
                  <a:pt x="17959" y="40349"/>
                </a:lnTo>
                <a:lnTo>
                  <a:pt x="8613" y="35848"/>
                </a:lnTo>
                <a:lnTo>
                  <a:pt x="2311" y="29172"/>
                </a:lnTo>
                <a:lnTo>
                  <a:pt x="0" y="20993"/>
                </a:lnTo>
                <a:lnTo>
                  <a:pt x="2311" y="12821"/>
                </a:lnTo>
                <a:lnTo>
                  <a:pt x="8613" y="6148"/>
                </a:lnTo>
                <a:lnTo>
                  <a:pt x="17959" y="1649"/>
                </a:lnTo>
                <a:lnTo>
                  <a:pt x="29400" y="0"/>
                </a:lnTo>
                <a:lnTo>
                  <a:pt x="40854" y="1649"/>
                </a:lnTo>
                <a:lnTo>
                  <a:pt x="50203" y="6148"/>
                </a:lnTo>
                <a:lnTo>
                  <a:pt x="56503" y="12821"/>
                </a:lnTo>
                <a:lnTo>
                  <a:pt x="58813" y="20993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0462203" y="6626263"/>
            <a:ext cx="66675" cy="47625"/>
          </a:xfrm>
          <a:custGeom>
            <a:avLst/>
            <a:gdLst/>
            <a:ahLst/>
            <a:cxnLst/>
            <a:rect l="l" t="t" r="r" b="b"/>
            <a:pathLst>
              <a:path w="66675" h="47625">
                <a:moveTo>
                  <a:pt x="66370" y="23698"/>
                </a:moveTo>
                <a:lnTo>
                  <a:pt x="63762" y="32922"/>
                </a:lnTo>
                <a:lnTo>
                  <a:pt x="56649" y="40451"/>
                </a:lnTo>
                <a:lnTo>
                  <a:pt x="46101" y="45524"/>
                </a:lnTo>
                <a:lnTo>
                  <a:pt x="33185" y="47383"/>
                </a:lnTo>
                <a:lnTo>
                  <a:pt x="20268" y="45524"/>
                </a:lnTo>
                <a:lnTo>
                  <a:pt x="9720" y="40451"/>
                </a:lnTo>
                <a:lnTo>
                  <a:pt x="2608" y="32922"/>
                </a:lnTo>
                <a:lnTo>
                  <a:pt x="0" y="23698"/>
                </a:lnTo>
                <a:lnTo>
                  <a:pt x="2608" y="14476"/>
                </a:lnTo>
                <a:lnTo>
                  <a:pt x="9720" y="6943"/>
                </a:lnTo>
                <a:lnTo>
                  <a:pt x="20268" y="1863"/>
                </a:lnTo>
                <a:lnTo>
                  <a:pt x="33185" y="0"/>
                </a:lnTo>
                <a:lnTo>
                  <a:pt x="46101" y="1863"/>
                </a:lnTo>
                <a:lnTo>
                  <a:pt x="56649" y="6943"/>
                </a:lnTo>
                <a:lnTo>
                  <a:pt x="63762" y="14476"/>
                </a:lnTo>
                <a:lnTo>
                  <a:pt x="66370" y="23698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523137" y="5972633"/>
            <a:ext cx="1209040" cy="784225"/>
          </a:xfrm>
          <a:custGeom>
            <a:avLst/>
            <a:gdLst/>
            <a:ahLst/>
            <a:cxnLst/>
            <a:rect l="l" t="t" r="r" b="b"/>
            <a:pathLst>
              <a:path w="1209039" h="784225">
                <a:moveTo>
                  <a:pt x="1154278" y="21158"/>
                </a:moveTo>
                <a:lnTo>
                  <a:pt x="1151949" y="29393"/>
                </a:lnTo>
                <a:lnTo>
                  <a:pt x="1145598" y="36118"/>
                </a:lnTo>
                <a:lnTo>
                  <a:pt x="1136180" y="40653"/>
                </a:lnTo>
                <a:lnTo>
                  <a:pt x="1124649" y="42316"/>
                </a:lnTo>
                <a:lnTo>
                  <a:pt x="1113112" y="40653"/>
                </a:lnTo>
                <a:lnTo>
                  <a:pt x="1103690" y="36118"/>
                </a:lnTo>
                <a:lnTo>
                  <a:pt x="1097337" y="29393"/>
                </a:lnTo>
                <a:lnTo>
                  <a:pt x="1095008" y="21158"/>
                </a:lnTo>
                <a:lnTo>
                  <a:pt x="1097337" y="12917"/>
                </a:lnTo>
                <a:lnTo>
                  <a:pt x="1103690" y="6192"/>
                </a:lnTo>
                <a:lnTo>
                  <a:pt x="1113112" y="1661"/>
                </a:lnTo>
                <a:lnTo>
                  <a:pt x="1124649" y="0"/>
                </a:lnTo>
                <a:lnTo>
                  <a:pt x="1136180" y="1661"/>
                </a:lnTo>
                <a:lnTo>
                  <a:pt x="1145598" y="6192"/>
                </a:lnTo>
                <a:lnTo>
                  <a:pt x="1151949" y="12917"/>
                </a:lnTo>
                <a:lnTo>
                  <a:pt x="1154278" y="21158"/>
                </a:lnTo>
              </a:path>
              <a:path w="1209039" h="784225">
                <a:moveTo>
                  <a:pt x="1207898" y="80352"/>
                </a:moveTo>
                <a:lnTo>
                  <a:pt x="1198728" y="33858"/>
                </a:lnTo>
              </a:path>
              <a:path w="1209039" h="784225">
                <a:moveTo>
                  <a:pt x="1205078" y="120637"/>
                </a:moveTo>
                <a:lnTo>
                  <a:pt x="1207498" y="109352"/>
                </a:lnTo>
                <a:lnTo>
                  <a:pt x="1208746" y="98894"/>
                </a:lnTo>
                <a:lnTo>
                  <a:pt x="1208865" y="89236"/>
                </a:lnTo>
                <a:lnTo>
                  <a:pt x="1207898" y="80352"/>
                </a:lnTo>
              </a:path>
              <a:path w="1209039" h="784225">
                <a:moveTo>
                  <a:pt x="1084428" y="704837"/>
                </a:moveTo>
                <a:lnTo>
                  <a:pt x="1205078" y="120637"/>
                </a:lnTo>
              </a:path>
              <a:path w="1209039" h="784225">
                <a:moveTo>
                  <a:pt x="927787" y="778929"/>
                </a:moveTo>
                <a:lnTo>
                  <a:pt x="973341" y="783613"/>
                </a:lnTo>
                <a:lnTo>
                  <a:pt x="1012796" y="782409"/>
                </a:lnTo>
                <a:lnTo>
                  <a:pt x="1045139" y="771454"/>
                </a:lnTo>
                <a:lnTo>
                  <a:pt x="1069355" y="746885"/>
                </a:lnTo>
                <a:lnTo>
                  <a:pt x="1084428" y="704837"/>
                </a:lnTo>
              </a:path>
              <a:path w="1209039" h="784225">
                <a:moveTo>
                  <a:pt x="70549" y="660400"/>
                </a:moveTo>
                <a:lnTo>
                  <a:pt x="927787" y="778929"/>
                </a:lnTo>
              </a:path>
              <a:path w="1209039" h="784225">
                <a:moveTo>
                  <a:pt x="4928" y="541870"/>
                </a:moveTo>
                <a:lnTo>
                  <a:pt x="0" y="590453"/>
                </a:lnTo>
                <a:lnTo>
                  <a:pt x="13131" y="625743"/>
                </a:lnTo>
                <a:lnTo>
                  <a:pt x="38567" y="648728"/>
                </a:lnTo>
                <a:lnTo>
                  <a:pt x="70549" y="66040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" name="object 7"/>
          <p:cNvGrpSpPr/>
          <p:nvPr/>
        </p:nvGrpSpPr>
        <p:grpSpPr>
          <a:xfrm>
            <a:off x="9527765" y="5736450"/>
            <a:ext cx="1195070" cy="969644"/>
            <a:chOff x="3791334" y="5736450"/>
            <a:chExt cx="1195070" cy="969644"/>
          </a:xfrm>
        </p:grpSpPr>
        <p:sp>
          <p:nvSpPr>
            <p:cNvPr id="8" name="object 8"/>
            <p:cNvSpPr/>
            <p:nvPr/>
          </p:nvSpPr>
          <p:spPr>
            <a:xfrm>
              <a:off x="3793620" y="5789447"/>
              <a:ext cx="1190625" cy="914400"/>
            </a:xfrm>
            <a:custGeom>
              <a:avLst/>
              <a:gdLst/>
              <a:ahLst/>
              <a:cxnLst/>
              <a:rect l="l" t="t" r="r" b="b"/>
              <a:pathLst>
                <a:path w="1190625" h="914400">
                  <a:moveTo>
                    <a:pt x="203336" y="119684"/>
                  </a:moveTo>
                  <a:lnTo>
                    <a:pt x="219372" y="88463"/>
                  </a:lnTo>
                  <a:lnTo>
                    <a:pt x="242752" y="69942"/>
                  </a:lnTo>
                  <a:lnTo>
                    <a:pt x="269707" y="62531"/>
                  </a:lnTo>
                  <a:lnTo>
                    <a:pt x="296465" y="64642"/>
                  </a:lnTo>
                </a:path>
                <a:path w="1190625" h="914400">
                  <a:moveTo>
                    <a:pt x="4365" y="697534"/>
                  </a:moveTo>
                  <a:lnTo>
                    <a:pt x="203336" y="119684"/>
                  </a:lnTo>
                </a:path>
                <a:path w="1190625" h="914400">
                  <a:moveTo>
                    <a:pt x="67865" y="794905"/>
                  </a:moveTo>
                  <a:lnTo>
                    <a:pt x="36512" y="785047"/>
                  </a:lnTo>
                  <a:lnTo>
                    <a:pt x="12303" y="766856"/>
                  </a:lnTo>
                  <a:lnTo>
                    <a:pt x="0" y="738346"/>
                  </a:lnTo>
                  <a:lnTo>
                    <a:pt x="4365" y="697534"/>
                  </a:lnTo>
                </a:path>
                <a:path w="1190625" h="914400">
                  <a:moveTo>
                    <a:pt x="910294" y="909205"/>
                  </a:moveTo>
                  <a:lnTo>
                    <a:pt x="67865" y="794905"/>
                  </a:lnTo>
                </a:path>
                <a:path w="1190625" h="914400">
                  <a:moveTo>
                    <a:pt x="1066936" y="835113"/>
                  </a:moveTo>
                  <a:lnTo>
                    <a:pt x="1051862" y="877161"/>
                  </a:lnTo>
                  <a:lnTo>
                    <a:pt x="1027646" y="901731"/>
                  </a:lnTo>
                  <a:lnTo>
                    <a:pt x="995304" y="912686"/>
                  </a:lnTo>
                  <a:lnTo>
                    <a:pt x="955848" y="913889"/>
                  </a:lnTo>
                  <a:lnTo>
                    <a:pt x="910294" y="909205"/>
                  </a:lnTo>
                </a:path>
                <a:path w="1190625" h="914400">
                  <a:moveTo>
                    <a:pt x="1187586" y="250913"/>
                  </a:moveTo>
                  <a:lnTo>
                    <a:pt x="1066936" y="835113"/>
                  </a:lnTo>
                </a:path>
                <a:path w="1190625" h="914400">
                  <a:moveTo>
                    <a:pt x="1100794" y="153542"/>
                  </a:moveTo>
                  <a:lnTo>
                    <a:pt x="1143525" y="162209"/>
                  </a:lnTo>
                  <a:lnTo>
                    <a:pt x="1174351" y="180006"/>
                  </a:lnTo>
                  <a:lnTo>
                    <a:pt x="1190096" y="208914"/>
                  </a:lnTo>
                  <a:lnTo>
                    <a:pt x="1187586" y="250913"/>
                  </a:lnTo>
                </a:path>
                <a:path w="1190625" h="914400">
                  <a:moveTo>
                    <a:pt x="1028836" y="145072"/>
                  </a:moveTo>
                  <a:lnTo>
                    <a:pt x="1100794" y="153542"/>
                  </a:lnTo>
                </a:path>
                <a:path w="1190625" h="914400">
                  <a:moveTo>
                    <a:pt x="318081" y="358279"/>
                  </a:moveTo>
                  <a:lnTo>
                    <a:pt x="329098" y="320400"/>
                  </a:lnTo>
                  <a:lnTo>
                    <a:pt x="347975" y="285014"/>
                  </a:lnTo>
                  <a:lnTo>
                    <a:pt x="373995" y="252646"/>
                  </a:lnTo>
                  <a:lnTo>
                    <a:pt x="406442" y="223819"/>
                  </a:lnTo>
                  <a:lnTo>
                    <a:pt x="444601" y="199058"/>
                  </a:lnTo>
                  <a:lnTo>
                    <a:pt x="487756" y="178887"/>
                  </a:lnTo>
                  <a:lnTo>
                    <a:pt x="535191" y="163830"/>
                  </a:lnTo>
                  <a:lnTo>
                    <a:pt x="586191" y="154411"/>
                  </a:lnTo>
                  <a:lnTo>
                    <a:pt x="640038" y="151155"/>
                  </a:lnTo>
                  <a:lnTo>
                    <a:pt x="698017" y="154936"/>
                  </a:lnTo>
                  <a:lnTo>
                    <a:pt x="752614" y="165841"/>
                  </a:lnTo>
                  <a:lnTo>
                    <a:pt x="802933" y="183211"/>
                  </a:lnTo>
                  <a:lnTo>
                    <a:pt x="848075" y="206389"/>
                  </a:lnTo>
                  <a:lnTo>
                    <a:pt x="887142" y="234715"/>
                  </a:lnTo>
                  <a:lnTo>
                    <a:pt x="919236" y="267532"/>
                  </a:lnTo>
                  <a:lnTo>
                    <a:pt x="943458" y="304181"/>
                  </a:lnTo>
                  <a:lnTo>
                    <a:pt x="958910" y="344004"/>
                  </a:lnTo>
                </a:path>
                <a:path w="1190625" h="914400">
                  <a:moveTo>
                    <a:pt x="324824" y="368350"/>
                  </a:moveTo>
                  <a:lnTo>
                    <a:pt x="339583" y="327942"/>
                  </a:lnTo>
                  <a:lnTo>
                    <a:pt x="363247" y="290723"/>
                  </a:lnTo>
                  <a:lnTo>
                    <a:pt x="394902" y="257370"/>
                  </a:lnTo>
                  <a:lnTo>
                    <a:pt x="433633" y="228561"/>
                  </a:lnTo>
                  <a:lnTo>
                    <a:pt x="478525" y="204975"/>
                  </a:lnTo>
                  <a:lnTo>
                    <a:pt x="528662" y="187288"/>
                  </a:lnTo>
                  <a:lnTo>
                    <a:pt x="583131" y="176179"/>
                  </a:lnTo>
                  <a:lnTo>
                    <a:pt x="641016" y="172326"/>
                  </a:lnTo>
                  <a:lnTo>
                    <a:pt x="696440" y="175854"/>
                  </a:lnTo>
                  <a:lnTo>
                    <a:pt x="748776" y="186045"/>
                  </a:lnTo>
                  <a:lnTo>
                    <a:pt x="797222" y="202304"/>
                  </a:lnTo>
                  <a:lnTo>
                    <a:pt x="840981" y="224040"/>
                  </a:lnTo>
                  <a:lnTo>
                    <a:pt x="879252" y="250660"/>
                  </a:lnTo>
                  <a:lnTo>
                    <a:pt x="911236" y="281572"/>
                  </a:lnTo>
                  <a:lnTo>
                    <a:pt x="936133" y="316182"/>
                  </a:lnTo>
                  <a:lnTo>
                    <a:pt x="953144" y="353898"/>
                  </a:lnTo>
                </a:path>
                <a:path w="1190625" h="914400">
                  <a:moveTo>
                    <a:pt x="332419" y="377875"/>
                  </a:moveTo>
                  <a:lnTo>
                    <a:pt x="348827" y="339630"/>
                  </a:lnTo>
                  <a:lnTo>
                    <a:pt x="373230" y="304511"/>
                  </a:lnTo>
                  <a:lnTo>
                    <a:pt x="404815" y="273125"/>
                  </a:lnTo>
                  <a:lnTo>
                    <a:pt x="442768" y="246081"/>
                  </a:lnTo>
                  <a:lnTo>
                    <a:pt x="486275" y="223988"/>
                  </a:lnTo>
                  <a:lnTo>
                    <a:pt x="534524" y="207454"/>
                  </a:lnTo>
                  <a:lnTo>
                    <a:pt x="586702" y="197087"/>
                  </a:lnTo>
                  <a:lnTo>
                    <a:pt x="641994" y="193497"/>
                  </a:lnTo>
                  <a:lnTo>
                    <a:pt x="694801" y="196767"/>
                  </a:lnTo>
                  <a:lnTo>
                    <a:pt x="744804" y="206228"/>
                  </a:lnTo>
                  <a:lnTo>
                    <a:pt x="791299" y="221350"/>
                  </a:lnTo>
                  <a:lnTo>
                    <a:pt x="833581" y="241606"/>
                  </a:lnTo>
                  <a:lnTo>
                    <a:pt x="870948" y="266468"/>
                  </a:lnTo>
                  <a:lnTo>
                    <a:pt x="902693" y="295408"/>
                  </a:lnTo>
                  <a:lnTo>
                    <a:pt x="928112" y="327898"/>
                  </a:lnTo>
                  <a:lnTo>
                    <a:pt x="946502" y="363410"/>
                  </a:lnTo>
                </a:path>
                <a:path w="1190625" h="914400">
                  <a:moveTo>
                    <a:pt x="340928" y="386918"/>
                  </a:moveTo>
                  <a:lnTo>
                    <a:pt x="358819" y="350958"/>
                  </a:lnTo>
                  <a:lnTo>
                    <a:pt x="383813" y="318039"/>
                  </a:lnTo>
                  <a:lnTo>
                    <a:pt x="415196" y="288702"/>
                  </a:lnTo>
                  <a:lnTo>
                    <a:pt x="452254" y="263486"/>
                  </a:lnTo>
                  <a:lnTo>
                    <a:pt x="494275" y="242933"/>
                  </a:lnTo>
                  <a:lnTo>
                    <a:pt x="540544" y="227583"/>
                  </a:lnTo>
                  <a:lnTo>
                    <a:pt x="590347" y="217977"/>
                  </a:lnTo>
                  <a:lnTo>
                    <a:pt x="642972" y="214655"/>
                  </a:lnTo>
                  <a:lnTo>
                    <a:pt x="700151" y="218586"/>
                  </a:lnTo>
                  <a:lnTo>
                    <a:pt x="753911" y="229912"/>
                  </a:lnTo>
                  <a:lnTo>
                    <a:pt x="803329" y="247936"/>
                  </a:lnTo>
                  <a:lnTo>
                    <a:pt x="847484" y="271959"/>
                  </a:lnTo>
                  <a:lnTo>
                    <a:pt x="885453" y="301282"/>
                  </a:lnTo>
                  <a:lnTo>
                    <a:pt x="916316" y="335208"/>
                  </a:lnTo>
                  <a:lnTo>
                    <a:pt x="939149" y="373037"/>
                  </a:lnTo>
                </a:path>
                <a:path w="1190625" h="914400">
                  <a:moveTo>
                    <a:pt x="294649" y="306476"/>
                  </a:moveTo>
                  <a:lnTo>
                    <a:pt x="293531" y="298805"/>
                  </a:lnTo>
                  <a:lnTo>
                    <a:pt x="292960" y="291033"/>
                  </a:lnTo>
                  <a:lnTo>
                    <a:pt x="292960" y="283159"/>
                  </a:lnTo>
                  <a:lnTo>
                    <a:pt x="297439" y="244580"/>
                  </a:lnTo>
                  <a:lnTo>
                    <a:pt x="310405" y="207983"/>
                  </a:lnTo>
                  <a:lnTo>
                    <a:pt x="331154" y="173859"/>
                  </a:lnTo>
                  <a:lnTo>
                    <a:pt x="358982" y="142696"/>
                  </a:lnTo>
                  <a:lnTo>
                    <a:pt x="393184" y="114984"/>
                  </a:lnTo>
                  <a:lnTo>
                    <a:pt x="433055" y="91212"/>
                  </a:lnTo>
                  <a:lnTo>
                    <a:pt x="477892" y="71871"/>
                  </a:lnTo>
                  <a:lnTo>
                    <a:pt x="526989" y="57450"/>
                  </a:lnTo>
                  <a:lnTo>
                    <a:pt x="579643" y="48439"/>
                  </a:lnTo>
                  <a:lnTo>
                    <a:pt x="635149" y="45326"/>
                  </a:lnTo>
                  <a:lnTo>
                    <a:pt x="690658" y="48439"/>
                  </a:lnTo>
                  <a:lnTo>
                    <a:pt x="743314" y="57450"/>
                  </a:lnTo>
                  <a:lnTo>
                    <a:pt x="792414" y="71871"/>
                  </a:lnTo>
                  <a:lnTo>
                    <a:pt x="837252" y="91212"/>
                  </a:lnTo>
                  <a:lnTo>
                    <a:pt x="877125" y="114984"/>
                  </a:lnTo>
                  <a:lnTo>
                    <a:pt x="911328" y="142696"/>
                  </a:lnTo>
                  <a:lnTo>
                    <a:pt x="939156" y="173859"/>
                  </a:lnTo>
                  <a:lnTo>
                    <a:pt x="959905" y="207983"/>
                  </a:lnTo>
                  <a:lnTo>
                    <a:pt x="972872" y="244580"/>
                  </a:lnTo>
                  <a:lnTo>
                    <a:pt x="977350" y="283159"/>
                  </a:lnTo>
                  <a:lnTo>
                    <a:pt x="977350" y="286892"/>
                  </a:lnTo>
                  <a:lnTo>
                    <a:pt x="977236" y="290588"/>
                  </a:lnTo>
                  <a:lnTo>
                    <a:pt x="976995" y="294271"/>
                  </a:lnTo>
                </a:path>
                <a:path w="1190625" h="914400">
                  <a:moveTo>
                    <a:pt x="297964" y="317322"/>
                  </a:moveTo>
                  <a:lnTo>
                    <a:pt x="297621" y="313016"/>
                  </a:lnTo>
                  <a:lnTo>
                    <a:pt x="297443" y="308686"/>
                  </a:lnTo>
                  <a:lnTo>
                    <a:pt x="297443" y="304342"/>
                  </a:lnTo>
                  <a:lnTo>
                    <a:pt x="301876" y="265763"/>
                  </a:lnTo>
                  <a:lnTo>
                    <a:pt x="314710" y="229166"/>
                  </a:lnTo>
                  <a:lnTo>
                    <a:pt x="335247" y="195040"/>
                  </a:lnTo>
                  <a:lnTo>
                    <a:pt x="362791" y="163875"/>
                  </a:lnTo>
                  <a:lnTo>
                    <a:pt x="396643" y="136161"/>
                  </a:lnTo>
                  <a:lnTo>
                    <a:pt x="436106" y="112388"/>
                  </a:lnTo>
                  <a:lnTo>
                    <a:pt x="480484" y="93045"/>
                  </a:lnTo>
                  <a:lnTo>
                    <a:pt x="529078" y="78622"/>
                  </a:lnTo>
                  <a:lnTo>
                    <a:pt x="581191" y="69610"/>
                  </a:lnTo>
                  <a:lnTo>
                    <a:pt x="636127" y="66497"/>
                  </a:lnTo>
                  <a:lnTo>
                    <a:pt x="690901" y="69591"/>
                  </a:lnTo>
                  <a:lnTo>
                    <a:pt x="742872" y="78549"/>
                  </a:lnTo>
                  <a:lnTo>
                    <a:pt x="791348" y="92887"/>
                  </a:lnTo>
                  <a:lnTo>
                    <a:pt x="835639" y="112119"/>
                  </a:lnTo>
                  <a:lnTo>
                    <a:pt x="875055" y="135759"/>
                  </a:lnTo>
                  <a:lnTo>
                    <a:pt x="908904" y="163323"/>
                  </a:lnTo>
                  <a:lnTo>
                    <a:pt x="936496" y="194326"/>
                  </a:lnTo>
                  <a:lnTo>
                    <a:pt x="957140" y="228281"/>
                  </a:lnTo>
                  <a:lnTo>
                    <a:pt x="970146" y="264705"/>
                  </a:lnTo>
                  <a:lnTo>
                    <a:pt x="974823" y="303110"/>
                  </a:lnTo>
                </a:path>
                <a:path w="1190625" h="914400">
                  <a:moveTo>
                    <a:pt x="301939" y="327634"/>
                  </a:moveTo>
                  <a:lnTo>
                    <a:pt x="301939" y="326923"/>
                  </a:lnTo>
                  <a:lnTo>
                    <a:pt x="301926" y="326212"/>
                  </a:lnTo>
                  <a:lnTo>
                    <a:pt x="301926" y="325500"/>
                  </a:lnTo>
                  <a:lnTo>
                    <a:pt x="306313" y="286921"/>
                  </a:lnTo>
                  <a:lnTo>
                    <a:pt x="319014" y="250324"/>
                  </a:lnTo>
                  <a:lnTo>
                    <a:pt x="339338" y="216198"/>
                  </a:lnTo>
                  <a:lnTo>
                    <a:pt x="366596" y="185033"/>
                  </a:lnTo>
                  <a:lnTo>
                    <a:pt x="400097" y="157319"/>
                  </a:lnTo>
                  <a:lnTo>
                    <a:pt x="439152" y="133546"/>
                  </a:lnTo>
                  <a:lnTo>
                    <a:pt x="483070" y="114203"/>
                  </a:lnTo>
                  <a:lnTo>
                    <a:pt x="531162" y="99781"/>
                  </a:lnTo>
                  <a:lnTo>
                    <a:pt x="582737" y="90768"/>
                  </a:lnTo>
                  <a:lnTo>
                    <a:pt x="637105" y="87655"/>
                  </a:lnTo>
                  <a:lnTo>
                    <a:pt x="695501" y="91252"/>
                  </a:lnTo>
                  <a:lnTo>
                    <a:pt x="750601" y="101635"/>
                  </a:lnTo>
                  <a:lnTo>
                    <a:pt x="801547" y="118196"/>
                  </a:lnTo>
                  <a:lnTo>
                    <a:pt x="847478" y="140323"/>
                  </a:lnTo>
                  <a:lnTo>
                    <a:pt x="887537" y="167407"/>
                  </a:lnTo>
                  <a:lnTo>
                    <a:pt x="920862" y="198837"/>
                  </a:lnTo>
                  <a:lnTo>
                    <a:pt x="946596" y="234004"/>
                  </a:lnTo>
                  <a:lnTo>
                    <a:pt x="963879" y="272297"/>
                  </a:lnTo>
                  <a:lnTo>
                    <a:pt x="971851" y="313105"/>
                  </a:lnTo>
                </a:path>
                <a:path w="1190625" h="914400">
                  <a:moveTo>
                    <a:pt x="306625" y="337959"/>
                  </a:moveTo>
                  <a:lnTo>
                    <a:pt x="326360" y="265235"/>
                  </a:lnTo>
                  <a:lnTo>
                    <a:pt x="347192" y="232314"/>
                  </a:lnTo>
                  <a:lnTo>
                    <a:pt x="374481" y="202298"/>
                  </a:lnTo>
                  <a:lnTo>
                    <a:pt x="407590" y="175644"/>
                  </a:lnTo>
                  <a:lnTo>
                    <a:pt x="445881" y="152810"/>
                  </a:lnTo>
                  <a:lnTo>
                    <a:pt x="488715" y="134253"/>
                  </a:lnTo>
                  <a:lnTo>
                    <a:pt x="535454" y="120432"/>
                  </a:lnTo>
                  <a:lnTo>
                    <a:pt x="585460" y="111804"/>
                  </a:lnTo>
                  <a:lnTo>
                    <a:pt x="638095" y="108826"/>
                  </a:lnTo>
                  <a:lnTo>
                    <a:pt x="694275" y="112223"/>
                  </a:lnTo>
                  <a:lnTo>
                    <a:pt x="747400" y="122043"/>
                  </a:lnTo>
                  <a:lnTo>
                    <a:pt x="796691" y="137725"/>
                  </a:lnTo>
                  <a:lnTo>
                    <a:pt x="841368" y="158711"/>
                  </a:lnTo>
                  <a:lnTo>
                    <a:pt x="880651" y="184441"/>
                  </a:lnTo>
                  <a:lnTo>
                    <a:pt x="913759" y="214356"/>
                  </a:lnTo>
                  <a:lnTo>
                    <a:pt x="939911" y="247897"/>
                  </a:lnTo>
                  <a:lnTo>
                    <a:pt x="958329" y="284505"/>
                  </a:lnTo>
                  <a:lnTo>
                    <a:pt x="968232" y="323621"/>
                  </a:lnTo>
                </a:path>
                <a:path w="1190625" h="914400">
                  <a:moveTo>
                    <a:pt x="312023" y="348005"/>
                  </a:moveTo>
                  <a:lnTo>
                    <a:pt x="321230" y="308377"/>
                  </a:lnTo>
                  <a:lnTo>
                    <a:pt x="339070" y="271260"/>
                  </a:lnTo>
                  <a:lnTo>
                    <a:pt x="364750" y="237227"/>
                  </a:lnTo>
                  <a:lnTo>
                    <a:pt x="397476" y="206853"/>
                  </a:lnTo>
                  <a:lnTo>
                    <a:pt x="436456" y="180712"/>
                  </a:lnTo>
                  <a:lnTo>
                    <a:pt x="480898" y="159381"/>
                  </a:lnTo>
                  <a:lnTo>
                    <a:pt x="530007" y="143432"/>
                  </a:lnTo>
                  <a:lnTo>
                    <a:pt x="582993" y="133442"/>
                  </a:lnTo>
                  <a:lnTo>
                    <a:pt x="639060" y="129984"/>
                  </a:lnTo>
                  <a:lnTo>
                    <a:pt x="692793" y="133156"/>
                  </a:lnTo>
                  <a:lnTo>
                    <a:pt x="743731" y="142338"/>
                  </a:lnTo>
                  <a:lnTo>
                    <a:pt x="791180" y="157024"/>
                  </a:lnTo>
                  <a:lnTo>
                    <a:pt x="834444" y="176711"/>
                  </a:lnTo>
                  <a:lnTo>
                    <a:pt x="872827" y="200895"/>
                  </a:lnTo>
                  <a:lnTo>
                    <a:pt x="905634" y="229072"/>
                  </a:lnTo>
                  <a:lnTo>
                    <a:pt x="932170" y="260739"/>
                  </a:lnTo>
                  <a:lnTo>
                    <a:pt x="951740" y="295390"/>
                  </a:lnTo>
                  <a:lnTo>
                    <a:pt x="963647" y="332524"/>
                  </a:lnTo>
                </a:path>
                <a:path w="1190625" h="914400">
                  <a:moveTo>
                    <a:pt x="945105" y="366115"/>
                  </a:moveTo>
                  <a:lnTo>
                    <a:pt x="959938" y="341832"/>
                  </a:lnTo>
                  <a:lnTo>
                    <a:pt x="970851" y="316268"/>
                  </a:lnTo>
                  <a:lnTo>
                    <a:pt x="977588" y="289598"/>
                  </a:lnTo>
                  <a:lnTo>
                    <a:pt x="979890" y="262000"/>
                  </a:lnTo>
                  <a:lnTo>
                    <a:pt x="975366" y="223421"/>
                  </a:lnTo>
                  <a:lnTo>
                    <a:pt x="962266" y="186824"/>
                  </a:lnTo>
                  <a:lnTo>
                    <a:pt x="941303" y="152698"/>
                  </a:lnTo>
                  <a:lnTo>
                    <a:pt x="913189" y="121533"/>
                  </a:lnTo>
                  <a:lnTo>
                    <a:pt x="878635" y="93819"/>
                  </a:lnTo>
                  <a:lnTo>
                    <a:pt x="838352" y="70046"/>
                  </a:lnTo>
                  <a:lnTo>
                    <a:pt x="793053" y="50703"/>
                  </a:lnTo>
                  <a:lnTo>
                    <a:pt x="743448" y="36281"/>
                  </a:lnTo>
                  <a:lnTo>
                    <a:pt x="690250" y="27268"/>
                  </a:lnTo>
                  <a:lnTo>
                    <a:pt x="634171" y="24155"/>
                  </a:lnTo>
                  <a:lnTo>
                    <a:pt x="578098" y="27268"/>
                  </a:lnTo>
                  <a:lnTo>
                    <a:pt x="524907" y="36281"/>
                  </a:lnTo>
                  <a:lnTo>
                    <a:pt x="475308" y="50703"/>
                  </a:lnTo>
                  <a:lnTo>
                    <a:pt x="430014" y="70046"/>
                  </a:lnTo>
                  <a:lnTo>
                    <a:pt x="389736" y="93819"/>
                  </a:lnTo>
                  <a:lnTo>
                    <a:pt x="355185" y="121533"/>
                  </a:lnTo>
                  <a:lnTo>
                    <a:pt x="327073" y="152698"/>
                  </a:lnTo>
                  <a:lnTo>
                    <a:pt x="306112" y="186824"/>
                  </a:lnTo>
                  <a:lnTo>
                    <a:pt x="293014" y="223421"/>
                  </a:lnTo>
                  <a:lnTo>
                    <a:pt x="288490" y="262000"/>
                  </a:lnTo>
                  <a:lnTo>
                    <a:pt x="291611" y="294104"/>
                  </a:lnTo>
                  <a:lnTo>
                    <a:pt x="315364" y="354128"/>
                  </a:lnTo>
                  <a:lnTo>
                    <a:pt x="342691" y="389314"/>
                  </a:lnTo>
                  <a:lnTo>
                    <a:pt x="355485" y="400995"/>
                  </a:lnTo>
                  <a:lnTo>
                    <a:pt x="361553" y="406222"/>
                  </a:lnTo>
                </a:path>
                <a:path w="1190625" h="914400">
                  <a:moveTo>
                    <a:pt x="994521" y="243420"/>
                  </a:moveTo>
                  <a:lnTo>
                    <a:pt x="989766" y="282910"/>
                  </a:lnTo>
                  <a:lnTo>
                    <a:pt x="976002" y="320371"/>
                  </a:lnTo>
                  <a:lnTo>
                    <a:pt x="953975" y="355302"/>
                  </a:lnTo>
                  <a:lnTo>
                    <a:pt x="924434" y="387202"/>
                  </a:lnTo>
                  <a:lnTo>
                    <a:pt x="888126" y="415570"/>
                  </a:lnTo>
                  <a:lnTo>
                    <a:pt x="845801" y="439905"/>
                  </a:lnTo>
                  <a:lnTo>
                    <a:pt x="798205" y="459704"/>
                  </a:lnTo>
                  <a:lnTo>
                    <a:pt x="746087" y="474467"/>
                  </a:lnTo>
                  <a:lnTo>
                    <a:pt x="690194" y="483693"/>
                  </a:lnTo>
                  <a:lnTo>
                    <a:pt x="631275" y="486879"/>
                  </a:lnTo>
                  <a:lnTo>
                    <a:pt x="572350" y="483693"/>
                  </a:lnTo>
                  <a:lnTo>
                    <a:pt x="516453" y="474467"/>
                  </a:lnTo>
                  <a:lnTo>
                    <a:pt x="464332" y="459704"/>
                  </a:lnTo>
                  <a:lnTo>
                    <a:pt x="416734" y="439905"/>
                  </a:lnTo>
                  <a:lnTo>
                    <a:pt x="374408" y="415570"/>
                  </a:lnTo>
                  <a:lnTo>
                    <a:pt x="338101" y="387202"/>
                  </a:lnTo>
                  <a:lnTo>
                    <a:pt x="308561" y="355302"/>
                  </a:lnTo>
                  <a:lnTo>
                    <a:pt x="286535" y="320371"/>
                  </a:lnTo>
                  <a:lnTo>
                    <a:pt x="272771" y="282910"/>
                  </a:lnTo>
                  <a:lnTo>
                    <a:pt x="268017" y="243420"/>
                  </a:lnTo>
                  <a:lnTo>
                    <a:pt x="272771" y="203935"/>
                  </a:lnTo>
                  <a:lnTo>
                    <a:pt x="286535" y="166479"/>
                  </a:lnTo>
                  <a:lnTo>
                    <a:pt x="308561" y="131552"/>
                  </a:lnTo>
                  <a:lnTo>
                    <a:pt x="338101" y="99657"/>
                  </a:lnTo>
                  <a:lnTo>
                    <a:pt x="374408" y="71294"/>
                  </a:lnTo>
                  <a:lnTo>
                    <a:pt x="416734" y="46964"/>
                  </a:lnTo>
                  <a:lnTo>
                    <a:pt x="464332" y="27169"/>
                  </a:lnTo>
                  <a:lnTo>
                    <a:pt x="516453" y="12409"/>
                  </a:lnTo>
                  <a:lnTo>
                    <a:pt x="572350" y="3185"/>
                  </a:lnTo>
                  <a:lnTo>
                    <a:pt x="631275" y="0"/>
                  </a:lnTo>
                  <a:lnTo>
                    <a:pt x="690194" y="3185"/>
                  </a:lnTo>
                  <a:lnTo>
                    <a:pt x="746087" y="12409"/>
                  </a:lnTo>
                  <a:lnTo>
                    <a:pt x="798205" y="27169"/>
                  </a:lnTo>
                  <a:lnTo>
                    <a:pt x="845801" y="46964"/>
                  </a:lnTo>
                  <a:lnTo>
                    <a:pt x="888126" y="71294"/>
                  </a:lnTo>
                  <a:lnTo>
                    <a:pt x="924434" y="99657"/>
                  </a:lnTo>
                  <a:lnTo>
                    <a:pt x="953975" y="131552"/>
                  </a:lnTo>
                  <a:lnTo>
                    <a:pt x="976002" y="166479"/>
                  </a:lnTo>
                  <a:lnTo>
                    <a:pt x="989766" y="203935"/>
                  </a:lnTo>
                  <a:lnTo>
                    <a:pt x="994521" y="243420"/>
                  </a:lnTo>
                </a:path>
                <a:path w="1190625" h="914400">
                  <a:moveTo>
                    <a:pt x="207222" y="400202"/>
                  </a:moveTo>
                  <a:lnTo>
                    <a:pt x="211807" y="247738"/>
                  </a:lnTo>
                </a:path>
                <a:path w="1190625" h="914400">
                  <a:moveTo>
                    <a:pt x="1063799" y="400202"/>
                  </a:moveTo>
                  <a:lnTo>
                    <a:pt x="1060462" y="438425"/>
                  </a:lnTo>
                  <a:lnTo>
                    <a:pt x="1034970" y="510336"/>
                  </a:lnTo>
                  <a:lnTo>
                    <a:pt x="1013617" y="543454"/>
                  </a:lnTo>
                  <a:lnTo>
                    <a:pt x="987062" y="574298"/>
                  </a:lnTo>
                  <a:lnTo>
                    <a:pt x="955706" y="602584"/>
                  </a:lnTo>
                  <a:lnTo>
                    <a:pt x="919951" y="628025"/>
                  </a:lnTo>
                  <a:lnTo>
                    <a:pt x="880197" y="650336"/>
                  </a:lnTo>
                  <a:lnTo>
                    <a:pt x="836846" y="669231"/>
                  </a:lnTo>
                  <a:lnTo>
                    <a:pt x="790301" y="684424"/>
                  </a:lnTo>
                  <a:lnTo>
                    <a:pt x="740961" y="695631"/>
                  </a:lnTo>
                  <a:lnTo>
                    <a:pt x="689228" y="702564"/>
                  </a:lnTo>
                  <a:lnTo>
                    <a:pt x="635504" y="704938"/>
                  </a:lnTo>
                  <a:lnTo>
                    <a:pt x="581781" y="702564"/>
                  </a:lnTo>
                  <a:lnTo>
                    <a:pt x="530049" y="695631"/>
                  </a:lnTo>
                  <a:lnTo>
                    <a:pt x="480710" y="684424"/>
                  </a:lnTo>
                  <a:lnTo>
                    <a:pt x="434165" y="669231"/>
                  </a:lnTo>
                  <a:lnTo>
                    <a:pt x="390816" y="650336"/>
                  </a:lnTo>
                  <a:lnTo>
                    <a:pt x="351064" y="628025"/>
                  </a:lnTo>
                  <a:lnTo>
                    <a:pt x="315310" y="602584"/>
                  </a:lnTo>
                  <a:lnTo>
                    <a:pt x="283955" y="574298"/>
                  </a:lnTo>
                  <a:lnTo>
                    <a:pt x="257401" y="543454"/>
                  </a:lnTo>
                  <a:lnTo>
                    <a:pt x="236050" y="510336"/>
                  </a:lnTo>
                  <a:lnTo>
                    <a:pt x="220302" y="475231"/>
                  </a:lnTo>
                  <a:lnTo>
                    <a:pt x="210559" y="438425"/>
                  </a:lnTo>
                  <a:lnTo>
                    <a:pt x="207222" y="400202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843614" y="6017069"/>
              <a:ext cx="13970" cy="172720"/>
            </a:xfrm>
            <a:custGeom>
              <a:avLst/>
              <a:gdLst/>
              <a:ahLst/>
              <a:cxnLst/>
              <a:rect l="l" t="t" r="r" b="b"/>
              <a:pathLst>
                <a:path w="13970" h="172720">
                  <a:moveTo>
                    <a:pt x="6902" y="-2286"/>
                  </a:moveTo>
                  <a:lnTo>
                    <a:pt x="6902" y="174866"/>
                  </a:lnTo>
                </a:path>
              </a:pathLst>
            </a:custGeom>
            <a:ln w="18376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005427" y="5738736"/>
              <a:ext cx="839469" cy="596900"/>
            </a:xfrm>
            <a:custGeom>
              <a:avLst/>
              <a:gdLst/>
              <a:ahLst/>
              <a:cxnLst/>
              <a:rect l="l" t="t" r="r" b="b"/>
              <a:pathLst>
                <a:path w="839470" h="596900">
                  <a:moveTo>
                    <a:pt x="838936" y="298450"/>
                  </a:moveTo>
                  <a:lnTo>
                    <a:pt x="835107" y="338946"/>
                  </a:lnTo>
                  <a:lnTo>
                    <a:pt x="823952" y="377786"/>
                  </a:lnTo>
                  <a:lnTo>
                    <a:pt x="805971" y="414616"/>
                  </a:lnTo>
                  <a:lnTo>
                    <a:pt x="781665" y="449079"/>
                  </a:lnTo>
                  <a:lnTo>
                    <a:pt x="751533" y="480820"/>
                  </a:lnTo>
                  <a:lnTo>
                    <a:pt x="716075" y="509482"/>
                  </a:lnTo>
                  <a:lnTo>
                    <a:pt x="675790" y="534711"/>
                  </a:lnTo>
                  <a:lnTo>
                    <a:pt x="631179" y="556150"/>
                  </a:lnTo>
                  <a:lnTo>
                    <a:pt x="582742" y="573445"/>
                  </a:lnTo>
                  <a:lnTo>
                    <a:pt x="530977" y="586238"/>
                  </a:lnTo>
                  <a:lnTo>
                    <a:pt x="476386" y="594175"/>
                  </a:lnTo>
                  <a:lnTo>
                    <a:pt x="419468" y="596900"/>
                  </a:lnTo>
                  <a:lnTo>
                    <a:pt x="362547" y="594175"/>
                  </a:lnTo>
                  <a:lnTo>
                    <a:pt x="307954" y="586238"/>
                  </a:lnTo>
                  <a:lnTo>
                    <a:pt x="256189" y="573445"/>
                  </a:lnTo>
                  <a:lnTo>
                    <a:pt x="207751" y="556150"/>
                  </a:lnTo>
                  <a:lnTo>
                    <a:pt x="163140" y="534711"/>
                  </a:lnTo>
                  <a:lnTo>
                    <a:pt x="122856" y="509482"/>
                  </a:lnTo>
                  <a:lnTo>
                    <a:pt x="87399" y="480820"/>
                  </a:lnTo>
                  <a:lnTo>
                    <a:pt x="57268" y="449079"/>
                  </a:lnTo>
                  <a:lnTo>
                    <a:pt x="32962" y="414616"/>
                  </a:lnTo>
                  <a:lnTo>
                    <a:pt x="14983" y="377786"/>
                  </a:lnTo>
                  <a:lnTo>
                    <a:pt x="3829" y="338946"/>
                  </a:lnTo>
                  <a:lnTo>
                    <a:pt x="0" y="298450"/>
                  </a:lnTo>
                  <a:lnTo>
                    <a:pt x="3829" y="257951"/>
                  </a:lnTo>
                  <a:lnTo>
                    <a:pt x="14983" y="219108"/>
                  </a:lnTo>
                  <a:lnTo>
                    <a:pt x="32962" y="182278"/>
                  </a:lnTo>
                  <a:lnTo>
                    <a:pt x="57268" y="147814"/>
                  </a:lnTo>
                  <a:lnTo>
                    <a:pt x="87399" y="116074"/>
                  </a:lnTo>
                  <a:lnTo>
                    <a:pt x="122856" y="87412"/>
                  </a:lnTo>
                  <a:lnTo>
                    <a:pt x="163140" y="62184"/>
                  </a:lnTo>
                  <a:lnTo>
                    <a:pt x="207751" y="40746"/>
                  </a:lnTo>
                  <a:lnTo>
                    <a:pt x="256189" y="23453"/>
                  </a:lnTo>
                  <a:lnTo>
                    <a:pt x="307954" y="10660"/>
                  </a:lnTo>
                  <a:lnTo>
                    <a:pt x="362547" y="2724"/>
                  </a:lnTo>
                  <a:lnTo>
                    <a:pt x="419468" y="0"/>
                  </a:lnTo>
                  <a:lnTo>
                    <a:pt x="476386" y="2724"/>
                  </a:lnTo>
                  <a:lnTo>
                    <a:pt x="530977" y="10660"/>
                  </a:lnTo>
                  <a:lnTo>
                    <a:pt x="582742" y="23453"/>
                  </a:lnTo>
                  <a:lnTo>
                    <a:pt x="631179" y="40746"/>
                  </a:lnTo>
                  <a:lnTo>
                    <a:pt x="675790" y="62184"/>
                  </a:lnTo>
                  <a:lnTo>
                    <a:pt x="716075" y="87412"/>
                  </a:lnTo>
                  <a:lnTo>
                    <a:pt x="751533" y="116074"/>
                  </a:lnTo>
                  <a:lnTo>
                    <a:pt x="781665" y="147814"/>
                  </a:lnTo>
                  <a:lnTo>
                    <a:pt x="805971" y="182278"/>
                  </a:lnTo>
                  <a:lnTo>
                    <a:pt x="823952" y="219108"/>
                  </a:lnTo>
                  <a:lnTo>
                    <a:pt x="835107" y="257951"/>
                  </a:lnTo>
                  <a:lnTo>
                    <a:pt x="838936" y="29845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/>
          <p:nvPr/>
        </p:nvSpPr>
        <p:spPr>
          <a:xfrm>
            <a:off x="11188808" y="5934787"/>
            <a:ext cx="52705" cy="53975"/>
          </a:xfrm>
          <a:custGeom>
            <a:avLst/>
            <a:gdLst/>
            <a:ahLst/>
            <a:cxnLst/>
            <a:rect l="l" t="t" r="r" b="b"/>
            <a:pathLst>
              <a:path w="52704" h="53975">
                <a:moveTo>
                  <a:pt x="15671" y="53594"/>
                </a:moveTo>
                <a:lnTo>
                  <a:pt x="9215" y="48956"/>
                </a:lnTo>
                <a:lnTo>
                  <a:pt x="4273" y="43278"/>
                </a:lnTo>
                <a:lnTo>
                  <a:pt x="1112" y="36766"/>
                </a:lnTo>
                <a:lnTo>
                  <a:pt x="0" y="29629"/>
                </a:lnTo>
                <a:lnTo>
                  <a:pt x="2992" y="18098"/>
                </a:lnTo>
                <a:lnTo>
                  <a:pt x="11153" y="8680"/>
                </a:lnTo>
                <a:lnTo>
                  <a:pt x="23263" y="2329"/>
                </a:lnTo>
                <a:lnTo>
                  <a:pt x="38100" y="0"/>
                </a:lnTo>
                <a:lnTo>
                  <a:pt x="43116" y="0"/>
                </a:lnTo>
                <a:lnTo>
                  <a:pt x="47891" y="762"/>
                </a:lnTo>
                <a:lnTo>
                  <a:pt x="52285" y="2133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1910599" y="6030036"/>
            <a:ext cx="76200" cy="59690"/>
          </a:xfrm>
          <a:custGeom>
            <a:avLst/>
            <a:gdLst/>
            <a:ahLst/>
            <a:cxnLst/>
            <a:rect l="l" t="t" r="r" b="b"/>
            <a:pathLst>
              <a:path w="76200" h="59689">
                <a:moveTo>
                  <a:pt x="76200" y="29629"/>
                </a:moveTo>
                <a:lnTo>
                  <a:pt x="73204" y="41159"/>
                </a:lnTo>
                <a:lnTo>
                  <a:pt x="65036" y="50577"/>
                </a:lnTo>
                <a:lnTo>
                  <a:pt x="52925" y="56928"/>
                </a:lnTo>
                <a:lnTo>
                  <a:pt x="38100" y="59258"/>
                </a:lnTo>
                <a:lnTo>
                  <a:pt x="23263" y="56928"/>
                </a:lnTo>
                <a:lnTo>
                  <a:pt x="11153" y="50577"/>
                </a:lnTo>
                <a:lnTo>
                  <a:pt x="2992" y="41159"/>
                </a:lnTo>
                <a:lnTo>
                  <a:pt x="0" y="29629"/>
                </a:lnTo>
                <a:lnTo>
                  <a:pt x="2992" y="18098"/>
                </a:lnTo>
                <a:lnTo>
                  <a:pt x="11153" y="8680"/>
                </a:lnTo>
                <a:lnTo>
                  <a:pt x="23263" y="2329"/>
                </a:lnTo>
                <a:lnTo>
                  <a:pt x="38100" y="0"/>
                </a:lnTo>
                <a:lnTo>
                  <a:pt x="52925" y="2329"/>
                </a:lnTo>
                <a:lnTo>
                  <a:pt x="65036" y="8680"/>
                </a:lnTo>
                <a:lnTo>
                  <a:pt x="73204" y="18098"/>
                </a:lnTo>
                <a:lnTo>
                  <a:pt x="76200" y="29629"/>
                </a:lnTo>
              </a:path>
            </a:pathLst>
          </a:custGeom>
          <a:ln w="4571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3" name="object 1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996021" y="6417221"/>
            <a:ext cx="80772" cy="63830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777071" y="6525171"/>
            <a:ext cx="80772" cy="63830"/>
          </a:xfrm>
          <a:prstGeom prst="rect">
            <a:avLst/>
          </a:prstGeom>
        </p:spPr>
      </p:pic>
      <p:grpSp>
        <p:nvGrpSpPr>
          <p:cNvPr id="15" name="object 15"/>
          <p:cNvGrpSpPr/>
          <p:nvPr/>
        </p:nvGrpSpPr>
        <p:grpSpPr>
          <a:xfrm>
            <a:off x="10945066" y="6024576"/>
            <a:ext cx="1087755" cy="644525"/>
            <a:chOff x="5208634" y="6024575"/>
            <a:chExt cx="1087755" cy="644525"/>
          </a:xfrm>
        </p:grpSpPr>
        <p:sp>
          <p:nvSpPr>
            <p:cNvPr id="16" name="object 16"/>
            <p:cNvSpPr/>
            <p:nvPr/>
          </p:nvSpPr>
          <p:spPr>
            <a:xfrm>
              <a:off x="5280926" y="6026861"/>
              <a:ext cx="1012825" cy="640080"/>
            </a:xfrm>
            <a:custGeom>
              <a:avLst/>
              <a:gdLst/>
              <a:ahLst/>
              <a:cxnLst/>
              <a:rect l="l" t="t" r="r" b="b"/>
              <a:pathLst>
                <a:path w="1012825" h="640079">
                  <a:moveTo>
                    <a:pt x="1005408" y="119595"/>
                  </a:moveTo>
                  <a:lnTo>
                    <a:pt x="1006525" y="114363"/>
                  </a:lnTo>
                  <a:lnTo>
                    <a:pt x="1007249" y="109372"/>
                  </a:lnTo>
                  <a:lnTo>
                    <a:pt x="1008037" y="104686"/>
                  </a:lnTo>
                  <a:lnTo>
                    <a:pt x="1012045" y="76981"/>
                  </a:lnTo>
                  <a:lnTo>
                    <a:pt x="1012623" y="50590"/>
                  </a:lnTo>
                  <a:lnTo>
                    <a:pt x="1006945" y="25076"/>
                  </a:lnTo>
                  <a:lnTo>
                    <a:pt x="992187" y="0"/>
                  </a:lnTo>
                </a:path>
                <a:path w="1012825" h="640079">
                  <a:moveTo>
                    <a:pt x="897458" y="572554"/>
                  </a:moveTo>
                  <a:lnTo>
                    <a:pt x="1005408" y="119595"/>
                  </a:lnTo>
                </a:path>
                <a:path w="1012825" h="640079">
                  <a:moveTo>
                    <a:pt x="732358" y="636054"/>
                  </a:moveTo>
                  <a:lnTo>
                    <a:pt x="789709" y="639823"/>
                  </a:lnTo>
                  <a:lnTo>
                    <a:pt x="838720" y="634469"/>
                  </a:lnTo>
                  <a:lnTo>
                    <a:pt x="875826" y="614033"/>
                  </a:lnTo>
                  <a:lnTo>
                    <a:pt x="897458" y="572554"/>
                  </a:lnTo>
                </a:path>
                <a:path w="1012825" h="640079">
                  <a:moveTo>
                    <a:pt x="0" y="532345"/>
                  </a:moveTo>
                  <a:lnTo>
                    <a:pt x="732358" y="636054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208634" y="6451079"/>
              <a:ext cx="74578" cy="110413"/>
            </a:xfrm>
            <a:prstGeom prst="rect">
              <a:avLst/>
            </a:prstGeom>
          </p:spPr>
        </p:pic>
      </p:grpSp>
      <p:grpSp>
        <p:nvGrpSpPr>
          <p:cNvPr id="18" name="object 18"/>
          <p:cNvGrpSpPr/>
          <p:nvPr/>
        </p:nvGrpSpPr>
        <p:grpSpPr>
          <a:xfrm>
            <a:off x="10946512" y="5826938"/>
            <a:ext cx="1075690" cy="798195"/>
            <a:chOff x="5210081" y="5826937"/>
            <a:chExt cx="1075690" cy="798195"/>
          </a:xfrm>
        </p:grpSpPr>
        <p:sp>
          <p:nvSpPr>
            <p:cNvPr id="19" name="object 19"/>
            <p:cNvSpPr/>
            <p:nvPr/>
          </p:nvSpPr>
          <p:spPr>
            <a:xfrm>
              <a:off x="5212367" y="5844387"/>
              <a:ext cx="1070610" cy="777875"/>
            </a:xfrm>
            <a:custGeom>
              <a:avLst/>
              <a:gdLst/>
              <a:ahLst/>
              <a:cxnLst/>
              <a:rect l="l" t="t" r="r" b="b"/>
              <a:pathLst>
                <a:path w="1070610" h="777875">
                  <a:moveTo>
                    <a:pt x="295051" y="64998"/>
                  </a:moveTo>
                  <a:lnTo>
                    <a:pt x="320552" y="68199"/>
                  </a:lnTo>
                </a:path>
                <a:path w="1070610" h="777875">
                  <a:moveTo>
                    <a:pt x="184980" y="107340"/>
                  </a:moveTo>
                  <a:lnTo>
                    <a:pt x="200691" y="84351"/>
                  </a:lnTo>
                  <a:lnTo>
                    <a:pt x="224933" y="69500"/>
                  </a:lnTo>
                  <a:lnTo>
                    <a:pt x="256716" y="62984"/>
                  </a:lnTo>
                  <a:lnTo>
                    <a:pt x="295051" y="64998"/>
                  </a:lnTo>
                </a:path>
                <a:path w="1070610" h="777875">
                  <a:moveTo>
                    <a:pt x="5059" y="581469"/>
                  </a:moveTo>
                  <a:lnTo>
                    <a:pt x="184980" y="107340"/>
                  </a:lnTo>
                </a:path>
                <a:path w="1070610" h="777875">
                  <a:moveTo>
                    <a:pt x="62209" y="670369"/>
                  </a:moveTo>
                  <a:lnTo>
                    <a:pt x="32743" y="662136"/>
                  </a:lnTo>
                  <a:lnTo>
                    <a:pt x="10617" y="645769"/>
                  </a:lnTo>
                  <a:lnTo>
                    <a:pt x="0" y="619477"/>
                  </a:lnTo>
                  <a:lnTo>
                    <a:pt x="5059" y="581469"/>
                  </a:lnTo>
                </a:path>
                <a:path w="1070610" h="777875">
                  <a:moveTo>
                    <a:pt x="794567" y="774077"/>
                  </a:moveTo>
                  <a:lnTo>
                    <a:pt x="62209" y="670369"/>
                  </a:lnTo>
                </a:path>
                <a:path w="1070610" h="777875">
                  <a:moveTo>
                    <a:pt x="959667" y="710577"/>
                  </a:moveTo>
                  <a:lnTo>
                    <a:pt x="938035" y="752057"/>
                  </a:lnTo>
                  <a:lnTo>
                    <a:pt x="900930" y="772493"/>
                  </a:lnTo>
                  <a:lnTo>
                    <a:pt x="851918" y="777846"/>
                  </a:lnTo>
                  <a:lnTo>
                    <a:pt x="794567" y="774077"/>
                  </a:lnTo>
                </a:path>
                <a:path w="1070610" h="777875">
                  <a:moveTo>
                    <a:pt x="1067617" y="257619"/>
                  </a:moveTo>
                  <a:lnTo>
                    <a:pt x="959667" y="710577"/>
                  </a:lnTo>
                </a:path>
                <a:path w="1070610" h="777875">
                  <a:moveTo>
                    <a:pt x="985067" y="151790"/>
                  </a:moveTo>
                  <a:lnTo>
                    <a:pt x="1026248" y="159692"/>
                  </a:lnTo>
                  <a:lnTo>
                    <a:pt x="1055717" y="176920"/>
                  </a:lnTo>
                  <a:lnTo>
                    <a:pt x="1070499" y="208040"/>
                  </a:lnTo>
                  <a:lnTo>
                    <a:pt x="1067617" y="257619"/>
                  </a:lnTo>
                </a:path>
                <a:path w="1070610" h="777875">
                  <a:moveTo>
                    <a:pt x="872825" y="137668"/>
                  </a:moveTo>
                  <a:lnTo>
                    <a:pt x="985067" y="151790"/>
                  </a:lnTo>
                </a:path>
                <a:path w="1070610" h="777875">
                  <a:moveTo>
                    <a:pt x="845736" y="266052"/>
                  </a:moveTo>
                  <a:lnTo>
                    <a:pt x="824771" y="231499"/>
                  </a:lnTo>
                  <a:lnTo>
                    <a:pt x="795391" y="200943"/>
                  </a:lnTo>
                  <a:lnTo>
                    <a:pt x="758630" y="175042"/>
                  </a:lnTo>
                  <a:lnTo>
                    <a:pt x="715526" y="154456"/>
                  </a:lnTo>
                  <a:lnTo>
                    <a:pt x="667116" y="139844"/>
                  </a:lnTo>
                  <a:lnTo>
                    <a:pt x="614437" y="131865"/>
                  </a:lnTo>
                  <a:lnTo>
                    <a:pt x="558525" y="131178"/>
                  </a:lnTo>
                  <a:lnTo>
                    <a:pt x="503638" y="137935"/>
                  </a:lnTo>
                  <a:lnTo>
                    <a:pt x="452655" y="151439"/>
                  </a:lnTo>
                  <a:lnTo>
                    <a:pt x="406501" y="170945"/>
                  </a:lnTo>
                  <a:lnTo>
                    <a:pt x="366105" y="195708"/>
                  </a:lnTo>
                  <a:lnTo>
                    <a:pt x="332392" y="224981"/>
                  </a:lnTo>
                  <a:lnTo>
                    <a:pt x="306291" y="258021"/>
                  </a:lnTo>
                  <a:lnTo>
                    <a:pt x="288726" y="294081"/>
                  </a:lnTo>
                </a:path>
                <a:path w="1070610" h="777875">
                  <a:moveTo>
                    <a:pt x="849165" y="258013"/>
                  </a:moveTo>
                  <a:lnTo>
                    <a:pt x="829370" y="221539"/>
                  </a:lnTo>
                  <a:lnTo>
                    <a:pt x="800408" y="189181"/>
                  </a:lnTo>
                  <a:lnTo>
                    <a:pt x="763415" y="161664"/>
                  </a:lnTo>
                  <a:lnTo>
                    <a:pt x="719528" y="139712"/>
                  </a:lnTo>
                  <a:lnTo>
                    <a:pt x="669883" y="124049"/>
                  </a:lnTo>
                  <a:lnTo>
                    <a:pt x="615616" y="115400"/>
                  </a:lnTo>
                  <a:lnTo>
                    <a:pt x="557865" y="114490"/>
                  </a:lnTo>
                  <a:lnTo>
                    <a:pt x="501087" y="121529"/>
                  </a:lnTo>
                  <a:lnTo>
                    <a:pt x="448500" y="135752"/>
                  </a:lnTo>
                  <a:lnTo>
                    <a:pt x="401128" y="156339"/>
                  </a:lnTo>
                  <a:lnTo>
                    <a:pt x="359994" y="182472"/>
                  </a:lnTo>
                  <a:lnTo>
                    <a:pt x="326122" y="213329"/>
                  </a:lnTo>
                  <a:lnTo>
                    <a:pt x="300534" y="248092"/>
                  </a:lnTo>
                  <a:lnTo>
                    <a:pt x="284256" y="285940"/>
                  </a:lnTo>
                </a:path>
                <a:path w="1070610" h="777875">
                  <a:moveTo>
                    <a:pt x="852086" y="249910"/>
                  </a:moveTo>
                  <a:lnTo>
                    <a:pt x="833592" y="211542"/>
                  </a:lnTo>
                  <a:lnTo>
                    <a:pt x="805150" y="177399"/>
                  </a:lnTo>
                  <a:lnTo>
                    <a:pt x="768003" y="148276"/>
                  </a:lnTo>
                  <a:lnTo>
                    <a:pt x="723392" y="124963"/>
                  </a:lnTo>
                  <a:lnTo>
                    <a:pt x="672559" y="108254"/>
                  </a:lnTo>
                  <a:lnTo>
                    <a:pt x="616745" y="98940"/>
                  </a:lnTo>
                  <a:lnTo>
                    <a:pt x="557192" y="97815"/>
                  </a:lnTo>
                  <a:lnTo>
                    <a:pt x="498580" y="105123"/>
                  </a:lnTo>
                  <a:lnTo>
                    <a:pt x="444446" y="120051"/>
                  </a:lnTo>
                  <a:lnTo>
                    <a:pt x="395913" y="141704"/>
                  </a:lnTo>
                  <a:lnTo>
                    <a:pt x="354103" y="169187"/>
                  </a:lnTo>
                  <a:lnTo>
                    <a:pt x="320139" y="201606"/>
                  </a:lnTo>
                  <a:lnTo>
                    <a:pt x="295145" y="238066"/>
                  </a:lnTo>
                  <a:lnTo>
                    <a:pt x="280243" y="277672"/>
                  </a:lnTo>
                </a:path>
                <a:path w="1070610" h="777875">
                  <a:moveTo>
                    <a:pt x="854499" y="242023"/>
                  </a:moveTo>
                  <a:lnTo>
                    <a:pt x="840223" y="206555"/>
                  </a:lnTo>
                  <a:lnTo>
                    <a:pt x="817573" y="174318"/>
                  </a:lnTo>
                  <a:lnTo>
                    <a:pt x="787454" y="145889"/>
                  </a:lnTo>
                  <a:lnTo>
                    <a:pt x="750771" y="121848"/>
                  </a:lnTo>
                  <a:lnTo>
                    <a:pt x="708431" y="102774"/>
                  </a:lnTo>
                  <a:lnTo>
                    <a:pt x="661339" y="89245"/>
                  </a:lnTo>
                  <a:lnTo>
                    <a:pt x="610399" y="81841"/>
                  </a:lnTo>
                  <a:lnTo>
                    <a:pt x="556518" y="81140"/>
                  </a:lnTo>
                  <a:lnTo>
                    <a:pt x="503425" y="87301"/>
                  </a:lnTo>
                  <a:lnTo>
                    <a:pt x="453867" y="99729"/>
                  </a:lnTo>
                  <a:lnTo>
                    <a:pt x="408666" y="117770"/>
                  </a:lnTo>
                  <a:lnTo>
                    <a:pt x="368644" y="140773"/>
                  </a:lnTo>
                  <a:lnTo>
                    <a:pt x="334621" y="168083"/>
                  </a:lnTo>
                  <a:lnTo>
                    <a:pt x="307419" y="199047"/>
                  </a:lnTo>
                  <a:lnTo>
                    <a:pt x="287860" y="233014"/>
                  </a:lnTo>
                  <a:lnTo>
                    <a:pt x="276763" y="269328"/>
                  </a:lnTo>
                </a:path>
                <a:path w="1070610" h="777875">
                  <a:moveTo>
                    <a:pt x="856480" y="234327"/>
                  </a:moveTo>
                  <a:lnTo>
                    <a:pt x="843676" y="197166"/>
                  </a:lnTo>
                  <a:lnTo>
                    <a:pt x="821828" y="163295"/>
                  </a:lnTo>
                  <a:lnTo>
                    <a:pt x="791918" y="133344"/>
                  </a:lnTo>
                  <a:lnTo>
                    <a:pt x="754927" y="107943"/>
                  </a:lnTo>
                  <a:lnTo>
                    <a:pt x="711840" y="87724"/>
                  </a:lnTo>
                  <a:lnTo>
                    <a:pt x="663638" y="73318"/>
                  </a:lnTo>
                  <a:lnTo>
                    <a:pt x="611304" y="65354"/>
                  </a:lnTo>
                  <a:lnTo>
                    <a:pt x="555820" y="64465"/>
                  </a:lnTo>
                  <a:lnTo>
                    <a:pt x="501184" y="70829"/>
                  </a:lnTo>
                  <a:lnTo>
                    <a:pt x="450304" y="83801"/>
                  </a:lnTo>
                  <a:lnTo>
                    <a:pt x="404069" y="102675"/>
                  </a:lnTo>
                  <a:lnTo>
                    <a:pt x="363371" y="126744"/>
                  </a:lnTo>
                  <a:lnTo>
                    <a:pt x="329099" y="155301"/>
                  </a:lnTo>
                  <a:lnTo>
                    <a:pt x="302145" y="187639"/>
                  </a:lnTo>
                  <a:lnTo>
                    <a:pt x="283400" y="223052"/>
                  </a:lnTo>
                  <a:lnTo>
                    <a:pt x="273753" y="260832"/>
                  </a:lnTo>
                </a:path>
                <a:path w="1070610" h="777875">
                  <a:moveTo>
                    <a:pt x="858194" y="225920"/>
                  </a:moveTo>
                  <a:lnTo>
                    <a:pt x="846840" y="187200"/>
                  </a:lnTo>
                  <a:lnTo>
                    <a:pt x="825781" y="151826"/>
                  </a:lnTo>
                  <a:lnTo>
                    <a:pt x="796081" y="120475"/>
                  </a:lnTo>
                  <a:lnTo>
                    <a:pt x="758802" y="93826"/>
                  </a:lnTo>
                  <a:lnTo>
                    <a:pt x="715008" y="72555"/>
                  </a:lnTo>
                  <a:lnTo>
                    <a:pt x="665761" y="57340"/>
                  </a:lnTo>
                  <a:lnTo>
                    <a:pt x="612124" y="48859"/>
                  </a:lnTo>
                  <a:lnTo>
                    <a:pt x="555160" y="47790"/>
                  </a:lnTo>
                  <a:lnTo>
                    <a:pt x="499195" y="54305"/>
                  </a:lnTo>
                  <a:lnTo>
                    <a:pt x="447156" y="67722"/>
                  </a:lnTo>
                  <a:lnTo>
                    <a:pt x="399997" y="87286"/>
                  </a:lnTo>
                  <a:lnTo>
                    <a:pt x="358678" y="112245"/>
                  </a:lnTo>
                  <a:lnTo>
                    <a:pt x="324154" y="141847"/>
                  </a:lnTo>
                  <a:lnTo>
                    <a:pt x="297384" y="175338"/>
                  </a:lnTo>
                  <a:lnTo>
                    <a:pt x="279325" y="211965"/>
                  </a:lnTo>
                  <a:lnTo>
                    <a:pt x="270934" y="250977"/>
                  </a:lnTo>
                </a:path>
                <a:path w="1070610" h="777875">
                  <a:moveTo>
                    <a:pt x="859312" y="217462"/>
                  </a:moveTo>
                  <a:lnTo>
                    <a:pt x="849489" y="177233"/>
                  </a:lnTo>
                  <a:lnTo>
                    <a:pt x="829307" y="140387"/>
                  </a:lnTo>
                  <a:lnTo>
                    <a:pt x="799904" y="107651"/>
                  </a:lnTo>
                  <a:lnTo>
                    <a:pt x="762420" y="79752"/>
                  </a:lnTo>
                  <a:lnTo>
                    <a:pt x="717997" y="57420"/>
                  </a:lnTo>
                  <a:lnTo>
                    <a:pt x="667774" y="41382"/>
                  </a:lnTo>
                  <a:lnTo>
                    <a:pt x="612890" y="32367"/>
                  </a:lnTo>
                  <a:lnTo>
                    <a:pt x="554486" y="31102"/>
                  </a:lnTo>
                  <a:lnTo>
                    <a:pt x="497459" y="37733"/>
                  </a:lnTo>
                  <a:lnTo>
                    <a:pt x="444492" y="51499"/>
                  </a:lnTo>
                  <a:lnTo>
                    <a:pt x="396598" y="71612"/>
                  </a:lnTo>
                  <a:lnTo>
                    <a:pt x="354788" y="97280"/>
                  </a:lnTo>
                  <a:lnTo>
                    <a:pt x="320073" y="127715"/>
                  </a:lnTo>
                  <a:lnTo>
                    <a:pt x="293465" y="162127"/>
                  </a:lnTo>
                  <a:lnTo>
                    <a:pt x="275973" y="199727"/>
                  </a:lnTo>
                  <a:lnTo>
                    <a:pt x="268609" y="239725"/>
                  </a:lnTo>
                </a:path>
                <a:path w="1070610" h="777875">
                  <a:moveTo>
                    <a:pt x="266717" y="223100"/>
                  </a:moveTo>
                  <a:lnTo>
                    <a:pt x="274218" y="183027"/>
                  </a:lnTo>
                  <a:lnTo>
                    <a:pt x="291854" y="145373"/>
                  </a:lnTo>
                  <a:lnTo>
                    <a:pt x="318613" y="110927"/>
                  </a:lnTo>
                  <a:lnTo>
                    <a:pt x="353482" y="80478"/>
                  </a:lnTo>
                  <a:lnTo>
                    <a:pt x="395449" y="54814"/>
                  </a:lnTo>
                  <a:lnTo>
                    <a:pt x="443502" y="34725"/>
                  </a:lnTo>
                  <a:lnTo>
                    <a:pt x="496627" y="21000"/>
                  </a:lnTo>
                  <a:lnTo>
                    <a:pt x="553813" y="14427"/>
                  </a:lnTo>
                  <a:lnTo>
                    <a:pt x="607077" y="15303"/>
                  </a:lnTo>
                  <a:lnTo>
                    <a:pt x="657520" y="22623"/>
                  </a:lnTo>
                  <a:lnTo>
                    <a:pt x="704290" y="35842"/>
                  </a:lnTo>
                  <a:lnTo>
                    <a:pt x="746534" y="54414"/>
                  </a:lnTo>
                  <a:lnTo>
                    <a:pt x="783399" y="77796"/>
                  </a:lnTo>
                  <a:lnTo>
                    <a:pt x="814034" y="105441"/>
                  </a:lnTo>
                  <a:lnTo>
                    <a:pt x="837584" y="136804"/>
                  </a:lnTo>
                  <a:lnTo>
                    <a:pt x="853198" y="171342"/>
                  </a:lnTo>
                  <a:lnTo>
                    <a:pt x="860023" y="208508"/>
                  </a:lnTo>
                </a:path>
                <a:path w="1070610" h="777875">
                  <a:moveTo>
                    <a:pt x="317225" y="326910"/>
                  </a:moveTo>
                  <a:lnTo>
                    <a:pt x="348071" y="257621"/>
                  </a:lnTo>
                  <a:lnTo>
                    <a:pt x="376923" y="227641"/>
                  </a:lnTo>
                  <a:lnTo>
                    <a:pt x="413300" y="201930"/>
                  </a:lnTo>
                  <a:lnTo>
                    <a:pt x="456129" y="181356"/>
                  </a:lnTo>
                  <a:lnTo>
                    <a:pt x="504340" y="166787"/>
                  </a:lnTo>
                  <a:lnTo>
                    <a:pt x="556861" y="159092"/>
                  </a:lnTo>
                  <a:lnTo>
                    <a:pt x="612503" y="159263"/>
                  </a:lnTo>
                  <a:lnTo>
                    <a:pt x="664487" y="167571"/>
                  </a:lnTo>
                  <a:lnTo>
                    <a:pt x="711443" y="183204"/>
                  </a:lnTo>
                  <a:lnTo>
                    <a:pt x="752000" y="205351"/>
                  </a:lnTo>
                  <a:lnTo>
                    <a:pt x="784789" y="233200"/>
                  </a:lnTo>
                  <a:lnTo>
                    <a:pt x="808439" y="265939"/>
                  </a:lnTo>
                  <a:lnTo>
                    <a:pt x="821580" y="302755"/>
                  </a:lnTo>
                </a:path>
                <a:path w="1070610" h="777875">
                  <a:moveTo>
                    <a:pt x="302023" y="307441"/>
                  </a:moveTo>
                  <a:lnTo>
                    <a:pt x="316534" y="272020"/>
                  </a:lnTo>
                  <a:lnTo>
                    <a:pt x="339888" y="239295"/>
                  </a:lnTo>
                  <a:lnTo>
                    <a:pt x="371125" y="210046"/>
                  </a:lnTo>
                  <a:lnTo>
                    <a:pt x="409287" y="185049"/>
                  </a:lnTo>
                  <a:lnTo>
                    <a:pt x="453415" y="165083"/>
                  </a:lnTo>
                  <a:lnTo>
                    <a:pt x="502549" y="150927"/>
                  </a:lnTo>
                  <a:lnTo>
                    <a:pt x="555731" y="143357"/>
                  </a:lnTo>
                  <a:lnTo>
                    <a:pt x="612205" y="143295"/>
                  </a:lnTo>
                  <a:lnTo>
                    <a:pt x="665249" y="151076"/>
                  </a:lnTo>
                  <a:lnTo>
                    <a:pt x="713621" y="165963"/>
                  </a:lnTo>
                  <a:lnTo>
                    <a:pt x="756081" y="187219"/>
                  </a:lnTo>
                  <a:lnTo>
                    <a:pt x="791387" y="214108"/>
                  </a:lnTo>
                  <a:lnTo>
                    <a:pt x="818299" y="245893"/>
                  </a:lnTo>
                  <a:lnTo>
                    <a:pt x="835576" y="281838"/>
                  </a:lnTo>
                </a:path>
                <a:path w="1070610" h="777875">
                  <a:moveTo>
                    <a:pt x="861217" y="193217"/>
                  </a:moveTo>
                  <a:lnTo>
                    <a:pt x="845975" y="266242"/>
                  </a:lnTo>
                  <a:lnTo>
                    <a:pt x="825510" y="299471"/>
                  </a:lnTo>
                  <a:lnTo>
                    <a:pt x="797564" y="329681"/>
                  </a:lnTo>
                  <a:lnTo>
                    <a:pt x="762948" y="356250"/>
                  </a:lnTo>
                  <a:lnTo>
                    <a:pt x="722473" y="378555"/>
                  </a:lnTo>
                  <a:lnTo>
                    <a:pt x="676950" y="395974"/>
                  </a:lnTo>
                  <a:lnTo>
                    <a:pt x="627191" y="407885"/>
                  </a:lnTo>
                  <a:lnTo>
                    <a:pt x="574006" y="413664"/>
                  </a:lnTo>
                  <a:lnTo>
                    <a:pt x="520506" y="412779"/>
                  </a:lnTo>
                  <a:lnTo>
                    <a:pt x="469852" y="405475"/>
                  </a:lnTo>
                  <a:lnTo>
                    <a:pt x="422910" y="392298"/>
                  </a:lnTo>
                  <a:lnTo>
                    <a:pt x="380545" y="373794"/>
                  </a:lnTo>
                  <a:lnTo>
                    <a:pt x="343623" y="350508"/>
                  </a:lnTo>
                  <a:lnTo>
                    <a:pt x="313009" y="322986"/>
                  </a:lnTo>
                  <a:lnTo>
                    <a:pt x="289569" y="291773"/>
                  </a:lnTo>
                  <a:lnTo>
                    <a:pt x="267670" y="220459"/>
                  </a:lnTo>
                  <a:lnTo>
                    <a:pt x="270732" y="183059"/>
                  </a:lnTo>
                  <a:lnTo>
                    <a:pt x="303360" y="114199"/>
                  </a:lnTo>
                  <a:lnTo>
                    <a:pt x="331304" y="83985"/>
                  </a:lnTo>
                  <a:lnTo>
                    <a:pt x="365920" y="57413"/>
                  </a:lnTo>
                  <a:lnTo>
                    <a:pt x="406397" y="35106"/>
                  </a:lnTo>
                  <a:lnTo>
                    <a:pt x="451923" y="17685"/>
                  </a:lnTo>
                  <a:lnTo>
                    <a:pt x="501688" y="5776"/>
                  </a:lnTo>
                  <a:lnTo>
                    <a:pt x="554880" y="0"/>
                  </a:lnTo>
                  <a:lnTo>
                    <a:pt x="608380" y="885"/>
                  </a:lnTo>
                  <a:lnTo>
                    <a:pt x="659033" y="8188"/>
                  </a:lnTo>
                  <a:lnTo>
                    <a:pt x="705974" y="21366"/>
                  </a:lnTo>
                  <a:lnTo>
                    <a:pt x="748337" y="39870"/>
                  </a:lnTo>
                  <a:lnTo>
                    <a:pt x="785258" y="63158"/>
                  </a:lnTo>
                  <a:lnTo>
                    <a:pt x="815872" y="90681"/>
                  </a:lnTo>
                  <a:lnTo>
                    <a:pt x="839313" y="121896"/>
                  </a:lnTo>
                  <a:lnTo>
                    <a:pt x="861217" y="193217"/>
                  </a:lnTo>
                </a:path>
                <a:path w="1070610" h="777875">
                  <a:moveTo>
                    <a:pt x="894783" y="336575"/>
                  </a:moveTo>
                  <a:lnTo>
                    <a:pt x="886122" y="199936"/>
                  </a:lnTo>
                </a:path>
                <a:path w="1070610" h="777875">
                  <a:moveTo>
                    <a:pt x="253154" y="366026"/>
                  </a:moveTo>
                  <a:lnTo>
                    <a:pt x="260182" y="405979"/>
                  </a:lnTo>
                  <a:lnTo>
                    <a:pt x="276833" y="443122"/>
                  </a:lnTo>
                  <a:lnTo>
                    <a:pt x="302172" y="476866"/>
                  </a:lnTo>
                  <a:lnTo>
                    <a:pt x="335265" y="506620"/>
                  </a:lnTo>
                  <a:lnTo>
                    <a:pt x="375176" y="531795"/>
                  </a:lnTo>
                  <a:lnTo>
                    <a:pt x="420970" y="551799"/>
                  </a:lnTo>
                  <a:lnTo>
                    <a:pt x="471714" y="566043"/>
                  </a:lnTo>
                  <a:lnTo>
                    <a:pt x="526470" y="573937"/>
                  </a:lnTo>
                  <a:lnTo>
                    <a:pt x="584306" y="574890"/>
                  </a:lnTo>
                  <a:lnTo>
                    <a:pt x="641804" y="568639"/>
                  </a:lnTo>
                  <a:lnTo>
                    <a:pt x="695597" y="555760"/>
                  </a:lnTo>
                  <a:lnTo>
                    <a:pt x="744807" y="536927"/>
                  </a:lnTo>
                  <a:lnTo>
                    <a:pt x="788559" y="512813"/>
                  </a:lnTo>
                  <a:lnTo>
                    <a:pt x="825977" y="484090"/>
                  </a:lnTo>
                  <a:lnTo>
                    <a:pt x="856185" y="451432"/>
                  </a:lnTo>
                  <a:lnTo>
                    <a:pt x="878306" y="415512"/>
                  </a:lnTo>
                  <a:lnTo>
                    <a:pt x="891464" y="377002"/>
                  </a:lnTo>
                  <a:lnTo>
                    <a:pt x="894783" y="336575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5455551" y="6071311"/>
              <a:ext cx="10160" cy="139700"/>
            </a:xfrm>
            <a:custGeom>
              <a:avLst/>
              <a:gdLst/>
              <a:ahLst/>
              <a:cxnLst/>
              <a:rect l="l" t="t" r="r" b="b"/>
              <a:pathLst>
                <a:path w="10160" h="139700">
                  <a:moveTo>
                    <a:pt x="4984" y="-2286"/>
                  </a:moveTo>
                  <a:lnTo>
                    <a:pt x="4984" y="141389"/>
                  </a:lnTo>
                </a:path>
              </a:pathLst>
            </a:custGeom>
            <a:ln w="1454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5455996" y="5829223"/>
              <a:ext cx="641985" cy="447675"/>
            </a:xfrm>
            <a:custGeom>
              <a:avLst/>
              <a:gdLst/>
              <a:ahLst/>
              <a:cxnLst/>
              <a:rect l="l" t="t" r="r" b="b"/>
              <a:pathLst>
                <a:path w="641985" h="447675">
                  <a:moveTo>
                    <a:pt x="641629" y="208864"/>
                  </a:moveTo>
                  <a:lnTo>
                    <a:pt x="638310" y="249291"/>
                  </a:lnTo>
                  <a:lnTo>
                    <a:pt x="625152" y="287802"/>
                  </a:lnTo>
                  <a:lnTo>
                    <a:pt x="603031" y="323723"/>
                  </a:lnTo>
                  <a:lnTo>
                    <a:pt x="572823" y="356382"/>
                  </a:lnTo>
                  <a:lnTo>
                    <a:pt x="535405" y="385105"/>
                  </a:lnTo>
                  <a:lnTo>
                    <a:pt x="491653" y="409218"/>
                  </a:lnTo>
                  <a:lnTo>
                    <a:pt x="442443" y="428048"/>
                  </a:lnTo>
                  <a:lnTo>
                    <a:pt x="388650" y="440922"/>
                  </a:lnTo>
                  <a:lnTo>
                    <a:pt x="331152" y="447166"/>
                  </a:lnTo>
                  <a:lnTo>
                    <a:pt x="273320" y="446210"/>
                  </a:lnTo>
                  <a:lnTo>
                    <a:pt x="218565" y="438316"/>
                  </a:lnTo>
                  <a:lnTo>
                    <a:pt x="167822" y="424073"/>
                  </a:lnTo>
                  <a:lnTo>
                    <a:pt x="122027" y="404071"/>
                  </a:lnTo>
                  <a:lnTo>
                    <a:pt x="82115" y="378900"/>
                  </a:lnTo>
                  <a:lnTo>
                    <a:pt x="49021" y="349149"/>
                  </a:lnTo>
                  <a:lnTo>
                    <a:pt x="23680" y="315408"/>
                  </a:lnTo>
                  <a:lnTo>
                    <a:pt x="7028" y="278267"/>
                  </a:lnTo>
                  <a:lnTo>
                    <a:pt x="0" y="238315"/>
                  </a:lnTo>
                  <a:lnTo>
                    <a:pt x="3312" y="197884"/>
                  </a:lnTo>
                  <a:lnTo>
                    <a:pt x="16468" y="159370"/>
                  </a:lnTo>
                  <a:lnTo>
                    <a:pt x="38590" y="123446"/>
                  </a:lnTo>
                  <a:lnTo>
                    <a:pt x="68800" y="90786"/>
                  </a:lnTo>
                  <a:lnTo>
                    <a:pt x="106222" y="62062"/>
                  </a:lnTo>
                  <a:lnTo>
                    <a:pt x="149979" y="37949"/>
                  </a:lnTo>
                  <a:lnTo>
                    <a:pt x="199194" y="19118"/>
                  </a:lnTo>
                  <a:lnTo>
                    <a:pt x="252989" y="6244"/>
                  </a:lnTo>
                  <a:lnTo>
                    <a:pt x="310489" y="0"/>
                  </a:lnTo>
                  <a:lnTo>
                    <a:pt x="368321" y="952"/>
                  </a:lnTo>
                  <a:lnTo>
                    <a:pt x="423076" y="8845"/>
                  </a:lnTo>
                  <a:lnTo>
                    <a:pt x="473819" y="23088"/>
                  </a:lnTo>
                  <a:lnTo>
                    <a:pt x="519613" y="43091"/>
                  </a:lnTo>
                  <a:lnTo>
                    <a:pt x="559524" y="68264"/>
                  </a:lnTo>
                  <a:lnTo>
                    <a:pt x="592616" y="98018"/>
                  </a:lnTo>
                  <a:lnTo>
                    <a:pt x="617955" y="131762"/>
                  </a:lnTo>
                  <a:lnTo>
                    <a:pt x="634604" y="168908"/>
                  </a:lnTo>
                  <a:lnTo>
                    <a:pt x="641629" y="208864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2" name="object 22"/>
          <p:cNvGrpSpPr/>
          <p:nvPr/>
        </p:nvGrpSpPr>
        <p:grpSpPr>
          <a:xfrm>
            <a:off x="12763315" y="5840234"/>
            <a:ext cx="427990" cy="673100"/>
            <a:chOff x="7026884" y="5840234"/>
            <a:chExt cx="427990" cy="673100"/>
          </a:xfrm>
        </p:grpSpPr>
        <p:sp>
          <p:nvSpPr>
            <p:cNvPr id="23" name="object 23"/>
            <p:cNvSpPr/>
            <p:nvPr/>
          </p:nvSpPr>
          <p:spPr>
            <a:xfrm>
              <a:off x="7029170" y="5842520"/>
              <a:ext cx="409575" cy="668655"/>
            </a:xfrm>
            <a:custGeom>
              <a:avLst/>
              <a:gdLst/>
              <a:ahLst/>
              <a:cxnLst/>
              <a:rect l="l" t="t" r="r" b="b"/>
              <a:pathLst>
                <a:path w="409575" h="668654">
                  <a:moveTo>
                    <a:pt x="239979" y="654316"/>
                  </a:moveTo>
                  <a:lnTo>
                    <a:pt x="239979" y="665949"/>
                  </a:lnTo>
                  <a:lnTo>
                    <a:pt x="232575" y="668083"/>
                  </a:lnTo>
                </a:path>
                <a:path w="409575" h="668654">
                  <a:moveTo>
                    <a:pt x="242100" y="645871"/>
                  </a:moveTo>
                  <a:lnTo>
                    <a:pt x="254800" y="641629"/>
                  </a:lnTo>
                  <a:lnTo>
                    <a:pt x="255854" y="626821"/>
                  </a:lnTo>
                  <a:lnTo>
                    <a:pt x="267500" y="617296"/>
                  </a:lnTo>
                  <a:lnTo>
                    <a:pt x="267500" y="601421"/>
                  </a:lnTo>
                  <a:lnTo>
                    <a:pt x="280200" y="591896"/>
                  </a:lnTo>
                  <a:lnTo>
                    <a:pt x="278079" y="572846"/>
                  </a:lnTo>
                  <a:lnTo>
                    <a:pt x="289725" y="562254"/>
                  </a:lnTo>
                  <a:lnTo>
                    <a:pt x="284429" y="543204"/>
                  </a:lnTo>
                  <a:lnTo>
                    <a:pt x="297129" y="531571"/>
                  </a:lnTo>
                  <a:lnTo>
                    <a:pt x="288658" y="513562"/>
                  </a:lnTo>
                  <a:lnTo>
                    <a:pt x="303479" y="499808"/>
                  </a:lnTo>
                  <a:lnTo>
                    <a:pt x="295008" y="481799"/>
                  </a:lnTo>
                  <a:lnTo>
                    <a:pt x="306654" y="470166"/>
                  </a:lnTo>
                  <a:lnTo>
                    <a:pt x="296075" y="453224"/>
                  </a:lnTo>
                  <a:lnTo>
                    <a:pt x="307708" y="437349"/>
                  </a:lnTo>
                  <a:lnTo>
                    <a:pt x="295008" y="422541"/>
                  </a:lnTo>
                  <a:lnTo>
                    <a:pt x="305600" y="407720"/>
                  </a:lnTo>
                  <a:lnTo>
                    <a:pt x="296075" y="391845"/>
                  </a:lnTo>
                  <a:lnTo>
                    <a:pt x="304533" y="374916"/>
                  </a:lnTo>
                  <a:lnTo>
                    <a:pt x="291833" y="357974"/>
                  </a:lnTo>
                  <a:lnTo>
                    <a:pt x="297129" y="343166"/>
                  </a:lnTo>
                  <a:lnTo>
                    <a:pt x="285483" y="325170"/>
                  </a:lnTo>
                  <a:lnTo>
                    <a:pt x="290779" y="313524"/>
                  </a:lnTo>
                  <a:lnTo>
                    <a:pt x="275958" y="296595"/>
                  </a:lnTo>
                  <a:lnTo>
                    <a:pt x="281254" y="280720"/>
                  </a:lnTo>
                  <a:lnTo>
                    <a:pt x="264325" y="266966"/>
                  </a:lnTo>
                  <a:lnTo>
                    <a:pt x="268554" y="252145"/>
                  </a:lnTo>
                  <a:lnTo>
                    <a:pt x="250558" y="239445"/>
                  </a:lnTo>
                  <a:lnTo>
                    <a:pt x="256908" y="221449"/>
                  </a:lnTo>
                  <a:lnTo>
                    <a:pt x="239979" y="211924"/>
                  </a:lnTo>
                  <a:lnTo>
                    <a:pt x="241033" y="191820"/>
                  </a:lnTo>
                  <a:lnTo>
                    <a:pt x="224104" y="181241"/>
                  </a:lnTo>
                  <a:lnTo>
                    <a:pt x="228333" y="169595"/>
                  </a:lnTo>
                  <a:lnTo>
                    <a:pt x="208229" y="157949"/>
                  </a:lnTo>
                  <a:lnTo>
                    <a:pt x="212458" y="142074"/>
                  </a:lnTo>
                  <a:lnTo>
                    <a:pt x="190233" y="133616"/>
                  </a:lnTo>
                  <a:lnTo>
                    <a:pt x="191300" y="115620"/>
                  </a:lnTo>
                  <a:lnTo>
                    <a:pt x="171183" y="110324"/>
                  </a:lnTo>
                  <a:lnTo>
                    <a:pt x="171183" y="93395"/>
                  </a:lnTo>
                  <a:lnTo>
                    <a:pt x="151079" y="90220"/>
                  </a:lnTo>
                  <a:lnTo>
                    <a:pt x="151079" y="74345"/>
                  </a:lnTo>
                  <a:lnTo>
                    <a:pt x="129908" y="70116"/>
                  </a:lnTo>
                  <a:lnTo>
                    <a:pt x="129908" y="56349"/>
                  </a:lnTo>
                  <a:lnTo>
                    <a:pt x="106629" y="53174"/>
                  </a:lnTo>
                  <a:lnTo>
                    <a:pt x="107683" y="40474"/>
                  </a:lnTo>
                  <a:lnTo>
                    <a:pt x="85458" y="37312"/>
                  </a:lnTo>
                  <a:lnTo>
                    <a:pt x="85458" y="25666"/>
                  </a:lnTo>
                  <a:lnTo>
                    <a:pt x="62179" y="24599"/>
                  </a:lnTo>
                  <a:lnTo>
                    <a:pt x="61125" y="16141"/>
                  </a:lnTo>
                  <a:lnTo>
                    <a:pt x="37833" y="14020"/>
                  </a:lnTo>
                  <a:lnTo>
                    <a:pt x="33604" y="6616"/>
                  </a:lnTo>
                  <a:lnTo>
                    <a:pt x="20904" y="4495"/>
                  </a:lnTo>
                  <a:lnTo>
                    <a:pt x="13500" y="0"/>
                  </a:lnTo>
                  <a:lnTo>
                    <a:pt x="0" y="0"/>
                  </a:lnTo>
                </a:path>
                <a:path w="409575" h="668654">
                  <a:moveTo>
                    <a:pt x="144678" y="35725"/>
                  </a:moveTo>
                  <a:lnTo>
                    <a:pt x="184495" y="40490"/>
                  </a:lnTo>
                  <a:lnTo>
                    <a:pt x="223373" y="53647"/>
                  </a:lnTo>
                  <a:lnTo>
                    <a:pt x="260557" y="74572"/>
                  </a:lnTo>
                  <a:lnTo>
                    <a:pt x="295287" y="102641"/>
                  </a:lnTo>
                </a:path>
                <a:path w="409575" h="668654">
                  <a:moveTo>
                    <a:pt x="324739" y="134607"/>
                  </a:moveTo>
                  <a:lnTo>
                    <a:pt x="347825" y="166993"/>
                  </a:lnTo>
                  <a:lnTo>
                    <a:pt x="367887" y="203007"/>
                  </a:lnTo>
                  <a:lnTo>
                    <a:pt x="384510" y="242315"/>
                  </a:lnTo>
                  <a:lnTo>
                    <a:pt x="397281" y="284581"/>
                  </a:lnTo>
                  <a:lnTo>
                    <a:pt x="408222" y="354447"/>
                  </a:lnTo>
                  <a:lnTo>
                    <a:pt x="409079" y="388444"/>
                  </a:lnTo>
                  <a:lnTo>
                    <a:pt x="407009" y="421474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321308" y="6260134"/>
              <a:ext cx="132957" cy="206387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7258570" y="5944387"/>
              <a:ext cx="99695" cy="56515"/>
            </a:xfrm>
            <a:custGeom>
              <a:avLst/>
              <a:gdLst/>
              <a:ahLst/>
              <a:cxnLst/>
              <a:rect l="l" t="t" r="r" b="b"/>
              <a:pathLst>
                <a:path w="99695" h="56514">
                  <a:moveTo>
                    <a:pt x="71958" y="46558"/>
                  </a:moveTo>
                  <a:lnTo>
                    <a:pt x="25400" y="56083"/>
                  </a:lnTo>
                </a:path>
                <a:path w="99695" h="56514">
                  <a:moveTo>
                    <a:pt x="93129" y="35979"/>
                  </a:moveTo>
                  <a:lnTo>
                    <a:pt x="88900" y="44450"/>
                  </a:lnTo>
                  <a:lnTo>
                    <a:pt x="86779" y="44450"/>
                  </a:lnTo>
                  <a:lnTo>
                    <a:pt x="71958" y="46558"/>
                  </a:lnTo>
                </a:path>
                <a:path w="99695" h="56514">
                  <a:moveTo>
                    <a:pt x="97358" y="23279"/>
                  </a:moveTo>
                  <a:lnTo>
                    <a:pt x="93129" y="35979"/>
                  </a:lnTo>
                </a:path>
                <a:path w="99695" h="56514">
                  <a:moveTo>
                    <a:pt x="78308" y="0"/>
                  </a:moveTo>
                  <a:lnTo>
                    <a:pt x="88430" y="663"/>
                  </a:lnTo>
                  <a:lnTo>
                    <a:pt x="95772" y="5291"/>
                  </a:lnTo>
                  <a:lnTo>
                    <a:pt x="99144" y="13092"/>
                  </a:lnTo>
                  <a:lnTo>
                    <a:pt x="97358" y="23279"/>
                  </a:lnTo>
                </a:path>
                <a:path w="99695" h="56514">
                  <a:moveTo>
                    <a:pt x="0" y="14808"/>
                  </a:moveTo>
                  <a:lnTo>
                    <a:pt x="78308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/>
          <p:nvPr/>
        </p:nvSpPr>
        <p:spPr>
          <a:xfrm>
            <a:off x="12421715" y="6460858"/>
            <a:ext cx="24130" cy="30480"/>
          </a:xfrm>
          <a:custGeom>
            <a:avLst/>
            <a:gdLst/>
            <a:ahLst/>
            <a:cxnLst/>
            <a:rect l="l" t="t" r="r" b="b"/>
            <a:pathLst>
              <a:path w="24129" h="30479">
                <a:moveTo>
                  <a:pt x="8135" y="0"/>
                </a:moveTo>
                <a:lnTo>
                  <a:pt x="124" y="8284"/>
                </a:lnTo>
                <a:lnTo>
                  <a:pt x="0" y="18653"/>
                </a:lnTo>
                <a:lnTo>
                  <a:pt x="7912" y="27235"/>
                </a:lnTo>
                <a:lnTo>
                  <a:pt x="24010" y="30162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2354248" y="6122708"/>
            <a:ext cx="15875" cy="38100"/>
          </a:xfrm>
          <a:custGeom>
            <a:avLst/>
            <a:gdLst/>
            <a:ahLst/>
            <a:cxnLst/>
            <a:rect l="l" t="t" r="r" b="b"/>
            <a:pathLst>
              <a:path w="15875" h="38100">
                <a:moveTo>
                  <a:pt x="15279" y="0"/>
                </a:moveTo>
                <a:lnTo>
                  <a:pt x="5630" y="5953"/>
                </a:lnTo>
                <a:lnTo>
                  <a:pt x="0" y="15478"/>
                </a:lnTo>
                <a:lnTo>
                  <a:pt x="1215" y="26789"/>
                </a:lnTo>
                <a:lnTo>
                  <a:pt x="12104" y="3810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8" name="object 28"/>
          <p:cNvGrpSpPr/>
          <p:nvPr/>
        </p:nvGrpSpPr>
        <p:grpSpPr>
          <a:xfrm>
            <a:off x="12364241" y="5822750"/>
            <a:ext cx="735330" cy="850265"/>
            <a:chOff x="6627810" y="5822749"/>
            <a:chExt cx="735330" cy="850265"/>
          </a:xfrm>
        </p:grpSpPr>
        <p:sp>
          <p:nvSpPr>
            <p:cNvPr id="29" name="object 29"/>
            <p:cNvSpPr/>
            <p:nvPr/>
          </p:nvSpPr>
          <p:spPr>
            <a:xfrm>
              <a:off x="7066978" y="5979261"/>
              <a:ext cx="140970" cy="391795"/>
            </a:xfrm>
            <a:custGeom>
              <a:avLst/>
              <a:gdLst/>
              <a:ahLst/>
              <a:cxnLst/>
              <a:rect l="l" t="t" r="r" b="b"/>
              <a:pathLst>
                <a:path w="140970" h="391795">
                  <a:moveTo>
                    <a:pt x="0" y="0"/>
                  </a:moveTo>
                  <a:lnTo>
                    <a:pt x="12203" y="10662"/>
                  </a:lnTo>
                  <a:lnTo>
                    <a:pt x="24049" y="22078"/>
                  </a:lnTo>
                  <a:lnTo>
                    <a:pt x="35506" y="34229"/>
                  </a:lnTo>
                  <a:lnTo>
                    <a:pt x="46545" y="47091"/>
                  </a:lnTo>
                </a:path>
                <a:path w="140970" h="391795">
                  <a:moveTo>
                    <a:pt x="76834" y="89725"/>
                  </a:moveTo>
                  <a:lnTo>
                    <a:pt x="103847" y="141517"/>
                  </a:lnTo>
                  <a:lnTo>
                    <a:pt x="124383" y="198996"/>
                  </a:lnTo>
                  <a:lnTo>
                    <a:pt x="135484" y="248964"/>
                  </a:lnTo>
                  <a:lnTo>
                    <a:pt x="140630" y="298122"/>
                  </a:lnTo>
                  <a:lnTo>
                    <a:pt x="140075" y="345800"/>
                  </a:lnTo>
                  <a:lnTo>
                    <a:pt x="134073" y="391325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" name="object 3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976885" y="6359725"/>
              <a:ext cx="273529" cy="228818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814960" y="5859145"/>
              <a:ext cx="379643" cy="220753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6910908" y="6005220"/>
              <a:ext cx="195580" cy="526415"/>
            </a:xfrm>
            <a:custGeom>
              <a:avLst/>
              <a:gdLst/>
              <a:ahLst/>
              <a:cxnLst/>
              <a:rect l="l" t="t" r="r" b="b"/>
              <a:pathLst>
                <a:path w="195579" h="526415">
                  <a:moveTo>
                    <a:pt x="0" y="11125"/>
                  </a:moveTo>
                  <a:lnTo>
                    <a:pt x="6551" y="12510"/>
                  </a:lnTo>
                  <a:lnTo>
                    <a:pt x="11976" y="11510"/>
                  </a:lnTo>
                  <a:lnTo>
                    <a:pt x="16362" y="7537"/>
                  </a:lnTo>
                  <a:lnTo>
                    <a:pt x="19799" y="0"/>
                  </a:lnTo>
                  <a:lnTo>
                    <a:pt x="60165" y="22513"/>
                  </a:lnTo>
                  <a:lnTo>
                    <a:pt x="97506" y="54034"/>
                  </a:lnTo>
                  <a:lnTo>
                    <a:pt x="130606" y="93683"/>
                  </a:lnTo>
                  <a:lnTo>
                    <a:pt x="158253" y="140578"/>
                  </a:lnTo>
                  <a:lnTo>
                    <a:pt x="179235" y="193840"/>
                  </a:lnTo>
                  <a:lnTo>
                    <a:pt x="191559" y="248218"/>
                  </a:lnTo>
                  <a:lnTo>
                    <a:pt x="195313" y="301296"/>
                  </a:lnTo>
                  <a:lnTo>
                    <a:pt x="190960" y="351768"/>
                  </a:lnTo>
                  <a:lnTo>
                    <a:pt x="178966" y="398325"/>
                  </a:lnTo>
                  <a:lnTo>
                    <a:pt x="159795" y="439662"/>
                  </a:lnTo>
                  <a:lnTo>
                    <a:pt x="133909" y="474471"/>
                  </a:lnTo>
                  <a:lnTo>
                    <a:pt x="101775" y="501445"/>
                  </a:lnTo>
                  <a:lnTo>
                    <a:pt x="63855" y="519277"/>
                  </a:lnTo>
                  <a:lnTo>
                    <a:pt x="38782" y="524976"/>
                  </a:lnTo>
                  <a:lnTo>
                    <a:pt x="30352" y="525945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3" name="object 3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797497" y="5899759"/>
              <a:ext cx="96646" cy="114109"/>
            </a:xfrm>
            <a:prstGeom prst="rect">
              <a:avLst/>
            </a:prstGeom>
          </p:spPr>
        </p:pic>
        <p:sp>
          <p:nvSpPr>
            <p:cNvPr id="34" name="object 34"/>
            <p:cNvSpPr/>
            <p:nvPr/>
          </p:nvSpPr>
          <p:spPr>
            <a:xfrm>
              <a:off x="6630096" y="5825035"/>
              <a:ext cx="730250" cy="845819"/>
            </a:xfrm>
            <a:custGeom>
              <a:avLst/>
              <a:gdLst/>
              <a:ahLst/>
              <a:cxnLst/>
              <a:rect l="l" t="t" r="r" b="b"/>
              <a:pathLst>
                <a:path w="730250" h="845820">
                  <a:moveTo>
                    <a:pt x="365102" y="172272"/>
                  </a:moveTo>
                  <a:lnTo>
                    <a:pt x="398692" y="200063"/>
                  </a:lnTo>
                  <a:lnTo>
                    <a:pt x="429425" y="233696"/>
                  </a:lnTo>
                  <a:lnTo>
                    <a:pt x="456623" y="272681"/>
                  </a:lnTo>
                  <a:lnTo>
                    <a:pt x="479608" y="316522"/>
                  </a:lnTo>
                  <a:lnTo>
                    <a:pt x="497702" y="364728"/>
                  </a:lnTo>
                  <a:lnTo>
                    <a:pt x="510597" y="419519"/>
                  </a:lnTo>
                  <a:lnTo>
                    <a:pt x="515777" y="473276"/>
                  </a:lnTo>
                  <a:lnTo>
                    <a:pt x="513612" y="524959"/>
                  </a:lnTo>
                  <a:lnTo>
                    <a:pt x="504472" y="573529"/>
                  </a:lnTo>
                  <a:lnTo>
                    <a:pt x="488724" y="617947"/>
                  </a:lnTo>
                  <a:lnTo>
                    <a:pt x="466739" y="657172"/>
                  </a:lnTo>
                  <a:lnTo>
                    <a:pt x="438885" y="690164"/>
                  </a:lnTo>
                  <a:lnTo>
                    <a:pt x="405530" y="715885"/>
                  </a:lnTo>
                  <a:lnTo>
                    <a:pt x="367045" y="733295"/>
                  </a:lnTo>
                  <a:lnTo>
                    <a:pt x="318734" y="741402"/>
                  </a:lnTo>
                  <a:lnTo>
                    <a:pt x="270039" y="736379"/>
                  </a:lnTo>
                  <a:lnTo>
                    <a:pt x="222359" y="719248"/>
                  </a:lnTo>
                  <a:lnTo>
                    <a:pt x="177091" y="691029"/>
                  </a:lnTo>
                </a:path>
                <a:path w="730250" h="845820">
                  <a:moveTo>
                    <a:pt x="336349" y="174482"/>
                  </a:moveTo>
                  <a:lnTo>
                    <a:pt x="373679" y="199946"/>
                  </a:lnTo>
                  <a:lnTo>
                    <a:pt x="407993" y="232831"/>
                  </a:lnTo>
                  <a:lnTo>
                    <a:pt x="438356" y="272457"/>
                  </a:lnTo>
                  <a:lnTo>
                    <a:pt x="463833" y="318144"/>
                  </a:lnTo>
                  <a:lnTo>
                    <a:pt x="483491" y="369211"/>
                  </a:lnTo>
                  <a:lnTo>
                    <a:pt x="495561" y="420500"/>
                  </a:lnTo>
                  <a:lnTo>
                    <a:pt x="500410" y="470820"/>
                  </a:lnTo>
                  <a:lnTo>
                    <a:pt x="498384" y="519200"/>
                  </a:lnTo>
                  <a:lnTo>
                    <a:pt x="489827" y="564666"/>
                  </a:lnTo>
                  <a:lnTo>
                    <a:pt x="475087" y="606244"/>
                  </a:lnTo>
                  <a:lnTo>
                    <a:pt x="454506" y="642962"/>
                  </a:lnTo>
                  <a:lnTo>
                    <a:pt x="428431" y="673846"/>
                  </a:lnTo>
                  <a:lnTo>
                    <a:pt x="397206" y="697923"/>
                  </a:lnTo>
                  <a:lnTo>
                    <a:pt x="361177" y="714219"/>
                  </a:lnTo>
                  <a:lnTo>
                    <a:pt x="309488" y="721862"/>
                  </a:lnTo>
                  <a:lnTo>
                    <a:pt x="283436" y="719656"/>
                  </a:lnTo>
                  <a:lnTo>
                    <a:pt x="257571" y="713673"/>
                  </a:lnTo>
                </a:path>
                <a:path w="730250" h="845820">
                  <a:moveTo>
                    <a:pt x="165140" y="186458"/>
                  </a:moveTo>
                  <a:lnTo>
                    <a:pt x="205194" y="179539"/>
                  </a:lnTo>
                  <a:lnTo>
                    <a:pt x="245596" y="183174"/>
                  </a:lnTo>
                  <a:lnTo>
                    <a:pt x="285262" y="196574"/>
                  </a:lnTo>
                  <a:lnTo>
                    <a:pt x="323109" y="218953"/>
                  </a:lnTo>
                  <a:lnTo>
                    <a:pt x="358053" y="249521"/>
                  </a:lnTo>
                  <a:lnTo>
                    <a:pt x="389011" y="287491"/>
                  </a:lnTo>
                  <a:lnTo>
                    <a:pt x="414899" y="332074"/>
                  </a:lnTo>
                  <a:lnTo>
                    <a:pt x="434634" y="382483"/>
                  </a:lnTo>
                  <a:lnTo>
                    <a:pt x="446612" y="435342"/>
                  </a:lnTo>
                  <a:lnTo>
                    <a:pt x="450261" y="486936"/>
                  </a:lnTo>
                  <a:lnTo>
                    <a:pt x="446032" y="535994"/>
                  </a:lnTo>
                  <a:lnTo>
                    <a:pt x="434375" y="581246"/>
                  </a:lnTo>
                  <a:lnTo>
                    <a:pt x="415743" y="621421"/>
                  </a:lnTo>
                  <a:lnTo>
                    <a:pt x="390584" y="655251"/>
                  </a:lnTo>
                  <a:lnTo>
                    <a:pt x="359351" y="681463"/>
                  </a:lnTo>
                  <a:lnTo>
                    <a:pt x="322493" y="698789"/>
                  </a:lnTo>
                </a:path>
                <a:path w="730250" h="845820">
                  <a:moveTo>
                    <a:pt x="134482" y="197418"/>
                  </a:moveTo>
                  <a:lnTo>
                    <a:pt x="169817" y="177057"/>
                  </a:lnTo>
                  <a:lnTo>
                    <a:pt x="206015" y="166908"/>
                  </a:lnTo>
                  <a:lnTo>
                    <a:pt x="213832" y="165910"/>
                  </a:lnTo>
                </a:path>
                <a:path w="730250" h="845820">
                  <a:moveTo>
                    <a:pt x="380545" y="168500"/>
                  </a:moveTo>
                  <a:lnTo>
                    <a:pt x="393839" y="178881"/>
                  </a:lnTo>
                  <a:lnTo>
                    <a:pt x="406742" y="190102"/>
                  </a:lnTo>
                  <a:lnTo>
                    <a:pt x="419221" y="202139"/>
                  </a:lnTo>
                  <a:lnTo>
                    <a:pt x="431243" y="214970"/>
                  </a:lnTo>
                </a:path>
                <a:path w="730250" h="845820">
                  <a:moveTo>
                    <a:pt x="463133" y="256384"/>
                  </a:moveTo>
                  <a:lnTo>
                    <a:pt x="491379" y="306516"/>
                  </a:lnTo>
                  <a:lnTo>
                    <a:pt x="513006" y="362468"/>
                  </a:lnTo>
                  <a:lnTo>
                    <a:pt x="525270" y="413490"/>
                  </a:lnTo>
                  <a:lnTo>
                    <a:pt x="530900" y="463888"/>
                  </a:lnTo>
                  <a:lnTo>
                    <a:pt x="530187" y="512902"/>
                  </a:lnTo>
                  <a:lnTo>
                    <a:pt x="523420" y="559775"/>
                  </a:lnTo>
                </a:path>
                <a:path w="730250" h="845820">
                  <a:moveTo>
                    <a:pt x="514200" y="594128"/>
                  </a:moveTo>
                  <a:lnTo>
                    <a:pt x="495563" y="638978"/>
                  </a:lnTo>
                  <a:lnTo>
                    <a:pt x="470687" y="678686"/>
                  </a:lnTo>
                  <a:lnTo>
                    <a:pt x="439949" y="712264"/>
                  </a:lnTo>
                  <a:lnTo>
                    <a:pt x="403722" y="738725"/>
                  </a:lnTo>
                  <a:lnTo>
                    <a:pt x="362384" y="757082"/>
                  </a:lnTo>
                  <a:lnTo>
                    <a:pt x="320967" y="765763"/>
                  </a:lnTo>
                  <a:lnTo>
                    <a:pt x="279209" y="765958"/>
                  </a:lnTo>
                  <a:lnTo>
                    <a:pt x="237821" y="758154"/>
                  </a:lnTo>
                  <a:lnTo>
                    <a:pt x="197510" y="742837"/>
                  </a:lnTo>
                  <a:lnTo>
                    <a:pt x="158987" y="720496"/>
                  </a:lnTo>
                  <a:lnTo>
                    <a:pt x="122960" y="691618"/>
                  </a:lnTo>
                  <a:lnTo>
                    <a:pt x="90139" y="656690"/>
                  </a:lnTo>
                  <a:lnTo>
                    <a:pt x="61232" y="616200"/>
                  </a:lnTo>
                  <a:lnTo>
                    <a:pt x="36949" y="570634"/>
                  </a:lnTo>
                  <a:lnTo>
                    <a:pt x="17998" y="520481"/>
                  </a:lnTo>
                  <a:lnTo>
                    <a:pt x="5526" y="468253"/>
                  </a:lnTo>
                  <a:lnTo>
                    <a:pt x="0" y="416695"/>
                  </a:lnTo>
                  <a:lnTo>
                    <a:pt x="1108" y="366620"/>
                  </a:lnTo>
                  <a:lnTo>
                    <a:pt x="8542" y="318840"/>
                  </a:lnTo>
                  <a:lnTo>
                    <a:pt x="21992" y="274168"/>
                  </a:lnTo>
                  <a:lnTo>
                    <a:pt x="41148" y="233416"/>
                  </a:lnTo>
                  <a:lnTo>
                    <a:pt x="65700" y="197398"/>
                  </a:lnTo>
                  <a:lnTo>
                    <a:pt x="95338" y="166925"/>
                  </a:lnTo>
                  <a:lnTo>
                    <a:pt x="129752" y="142810"/>
                  </a:lnTo>
                  <a:lnTo>
                    <a:pt x="168633" y="125867"/>
                  </a:lnTo>
                </a:path>
                <a:path w="730250" h="845820">
                  <a:moveTo>
                    <a:pt x="338470" y="4747"/>
                  </a:moveTo>
                  <a:lnTo>
                    <a:pt x="382047" y="0"/>
                  </a:lnTo>
                  <a:lnTo>
                    <a:pt x="424897" y="3152"/>
                  </a:lnTo>
                  <a:lnTo>
                    <a:pt x="466612" y="13747"/>
                  </a:lnTo>
                  <a:lnTo>
                    <a:pt x="506785" y="31326"/>
                  </a:lnTo>
                  <a:lnTo>
                    <a:pt x="545007" y="55431"/>
                  </a:lnTo>
                  <a:lnTo>
                    <a:pt x="580872" y="85605"/>
                  </a:lnTo>
                  <a:lnTo>
                    <a:pt x="613971" y="121391"/>
                  </a:lnTo>
                  <a:lnTo>
                    <a:pt x="643896" y="162330"/>
                  </a:lnTo>
                  <a:lnTo>
                    <a:pt x="670240" y="207964"/>
                  </a:lnTo>
                  <a:lnTo>
                    <a:pt x="692596" y="257837"/>
                  </a:lnTo>
                  <a:lnTo>
                    <a:pt x="710554" y="311490"/>
                  </a:lnTo>
                  <a:lnTo>
                    <a:pt x="723079" y="366818"/>
                  </a:lnTo>
                  <a:lnTo>
                    <a:pt x="729556" y="421479"/>
                  </a:lnTo>
                  <a:lnTo>
                    <a:pt x="730227" y="474847"/>
                  </a:lnTo>
                  <a:lnTo>
                    <a:pt x="725332" y="526296"/>
                  </a:lnTo>
                  <a:lnTo>
                    <a:pt x="715112" y="575200"/>
                  </a:lnTo>
                  <a:lnTo>
                    <a:pt x="699806" y="620933"/>
                  </a:lnTo>
                  <a:lnTo>
                    <a:pt x="679657" y="662869"/>
                  </a:lnTo>
                  <a:lnTo>
                    <a:pt x="654903" y="700381"/>
                  </a:lnTo>
                  <a:lnTo>
                    <a:pt x="625786" y="732845"/>
                  </a:lnTo>
                  <a:lnTo>
                    <a:pt x="592546" y="759633"/>
                  </a:lnTo>
                  <a:lnTo>
                    <a:pt x="555424" y="780120"/>
                  </a:lnTo>
                </a:path>
                <a:path w="730250" h="845820">
                  <a:moveTo>
                    <a:pt x="242915" y="16862"/>
                  </a:moveTo>
                  <a:lnTo>
                    <a:pt x="283475" y="7716"/>
                  </a:lnTo>
                  <a:lnTo>
                    <a:pt x="323664" y="5330"/>
                  </a:lnTo>
                  <a:lnTo>
                    <a:pt x="363181" y="9367"/>
                  </a:lnTo>
                  <a:lnTo>
                    <a:pt x="401729" y="19494"/>
                  </a:lnTo>
                  <a:lnTo>
                    <a:pt x="439008" y="35374"/>
                  </a:lnTo>
                  <a:lnTo>
                    <a:pt x="474721" y="56672"/>
                  </a:lnTo>
                  <a:lnTo>
                    <a:pt x="508569" y="83053"/>
                  </a:lnTo>
                  <a:lnTo>
                    <a:pt x="540252" y="114182"/>
                  </a:lnTo>
                  <a:lnTo>
                    <a:pt x="569473" y="149724"/>
                  </a:lnTo>
                  <a:lnTo>
                    <a:pt x="595932" y="189342"/>
                  </a:lnTo>
                  <a:lnTo>
                    <a:pt x="619331" y="232703"/>
                  </a:lnTo>
                  <a:lnTo>
                    <a:pt x="639371" y="279470"/>
                  </a:lnTo>
                  <a:lnTo>
                    <a:pt x="655754" y="329308"/>
                  </a:lnTo>
                  <a:lnTo>
                    <a:pt x="667609" y="380247"/>
                  </a:lnTo>
                  <a:lnTo>
                    <a:pt x="674517" y="430702"/>
                  </a:lnTo>
                  <a:lnTo>
                    <a:pt x="676651" y="480221"/>
                  </a:lnTo>
                  <a:lnTo>
                    <a:pt x="674183" y="528355"/>
                  </a:lnTo>
                  <a:lnTo>
                    <a:pt x="667289" y="574651"/>
                  </a:lnTo>
                  <a:lnTo>
                    <a:pt x="656140" y="618659"/>
                  </a:lnTo>
                  <a:lnTo>
                    <a:pt x="640911" y="659928"/>
                  </a:lnTo>
                  <a:lnTo>
                    <a:pt x="621775" y="698006"/>
                  </a:lnTo>
                  <a:lnTo>
                    <a:pt x="598905" y="732442"/>
                  </a:lnTo>
                  <a:lnTo>
                    <a:pt x="572475" y="762785"/>
                  </a:lnTo>
                  <a:lnTo>
                    <a:pt x="542659" y="788585"/>
                  </a:lnTo>
                  <a:lnTo>
                    <a:pt x="509629" y="809389"/>
                  </a:lnTo>
                  <a:lnTo>
                    <a:pt x="473560" y="824748"/>
                  </a:lnTo>
                  <a:lnTo>
                    <a:pt x="458155" y="829459"/>
                  </a:lnTo>
                  <a:lnTo>
                    <a:pt x="450382" y="831199"/>
                  </a:lnTo>
                </a:path>
                <a:path w="730250" h="845820">
                  <a:moveTo>
                    <a:pt x="624004" y="337766"/>
                  </a:moveTo>
                  <a:lnTo>
                    <a:pt x="635859" y="388705"/>
                  </a:lnTo>
                  <a:lnTo>
                    <a:pt x="642767" y="439160"/>
                  </a:lnTo>
                  <a:lnTo>
                    <a:pt x="644901" y="488680"/>
                  </a:lnTo>
                  <a:lnTo>
                    <a:pt x="642433" y="536814"/>
                  </a:lnTo>
                  <a:lnTo>
                    <a:pt x="635539" y="583111"/>
                  </a:lnTo>
                  <a:lnTo>
                    <a:pt x="624390" y="627120"/>
                  </a:lnTo>
                  <a:lnTo>
                    <a:pt x="609161" y="668390"/>
                  </a:lnTo>
                  <a:lnTo>
                    <a:pt x="590025" y="706470"/>
                  </a:lnTo>
                  <a:lnTo>
                    <a:pt x="567155" y="740908"/>
                  </a:lnTo>
                  <a:lnTo>
                    <a:pt x="540725" y="771255"/>
                  </a:lnTo>
                  <a:lnTo>
                    <a:pt x="510909" y="797058"/>
                  </a:lnTo>
                  <a:lnTo>
                    <a:pt x="477879" y="817867"/>
                  </a:lnTo>
                  <a:lnTo>
                    <a:pt x="441810" y="833231"/>
                  </a:lnTo>
                  <a:lnTo>
                    <a:pt x="400678" y="842947"/>
                  </a:lnTo>
                  <a:lnTo>
                    <a:pt x="359070" y="845257"/>
                  </a:lnTo>
                  <a:lnTo>
                    <a:pt x="317478" y="840499"/>
                  </a:lnTo>
                  <a:lnTo>
                    <a:pt x="276394" y="829013"/>
                  </a:lnTo>
                  <a:lnTo>
                    <a:pt x="236311" y="811138"/>
                  </a:lnTo>
                  <a:lnTo>
                    <a:pt x="197722" y="787211"/>
                  </a:lnTo>
                  <a:lnTo>
                    <a:pt x="161120" y="757572"/>
                  </a:lnTo>
                  <a:lnTo>
                    <a:pt x="126996" y="722561"/>
                  </a:lnTo>
                  <a:lnTo>
                    <a:pt x="95845" y="682514"/>
                  </a:lnTo>
                  <a:lnTo>
                    <a:pt x="68158" y="637772"/>
                  </a:lnTo>
                  <a:lnTo>
                    <a:pt x="44428" y="588673"/>
                  </a:lnTo>
                  <a:lnTo>
                    <a:pt x="25148" y="535556"/>
                  </a:lnTo>
                  <a:lnTo>
                    <a:pt x="11904" y="483893"/>
                  </a:lnTo>
                  <a:lnTo>
                    <a:pt x="3773" y="432533"/>
                  </a:lnTo>
                  <a:lnTo>
                    <a:pt x="589" y="381965"/>
                  </a:lnTo>
                  <a:lnTo>
                    <a:pt x="2188" y="332679"/>
                  </a:lnTo>
                  <a:lnTo>
                    <a:pt x="8404" y="285163"/>
                  </a:lnTo>
                  <a:lnTo>
                    <a:pt x="19073" y="239907"/>
                  </a:lnTo>
                  <a:lnTo>
                    <a:pt x="34030" y="197400"/>
                  </a:lnTo>
                  <a:lnTo>
                    <a:pt x="53110" y="158131"/>
                  </a:lnTo>
                  <a:lnTo>
                    <a:pt x="76147" y="122588"/>
                  </a:lnTo>
                  <a:lnTo>
                    <a:pt x="102977" y="91261"/>
                  </a:lnTo>
                  <a:lnTo>
                    <a:pt x="133435" y="64639"/>
                  </a:lnTo>
                  <a:lnTo>
                    <a:pt x="167355" y="43212"/>
                  </a:lnTo>
                  <a:lnTo>
                    <a:pt x="204574" y="27467"/>
                  </a:lnTo>
                  <a:lnTo>
                    <a:pt x="245669" y="17108"/>
                  </a:lnTo>
                  <a:lnTo>
                    <a:pt x="286429" y="13731"/>
                  </a:lnTo>
                  <a:lnTo>
                    <a:pt x="326544" y="16986"/>
                  </a:lnTo>
                  <a:lnTo>
                    <a:pt x="365704" y="26527"/>
                  </a:lnTo>
                  <a:lnTo>
                    <a:pt x="403598" y="42004"/>
                  </a:lnTo>
                  <a:lnTo>
                    <a:pt x="439917" y="63069"/>
                  </a:lnTo>
                  <a:lnTo>
                    <a:pt x="474351" y="89375"/>
                  </a:lnTo>
                  <a:lnTo>
                    <a:pt x="506590" y="120573"/>
                  </a:lnTo>
                  <a:lnTo>
                    <a:pt x="536323" y="156316"/>
                  </a:lnTo>
                  <a:lnTo>
                    <a:pt x="563241" y="196255"/>
                  </a:lnTo>
                  <a:lnTo>
                    <a:pt x="587034" y="240041"/>
                  </a:lnTo>
                  <a:lnTo>
                    <a:pt x="607392" y="287328"/>
                  </a:lnTo>
                  <a:lnTo>
                    <a:pt x="624004" y="337766"/>
                  </a:lnTo>
                </a:path>
                <a:path w="730250" h="845820">
                  <a:moveTo>
                    <a:pt x="419826" y="388833"/>
                  </a:moveTo>
                  <a:lnTo>
                    <a:pt x="431804" y="441691"/>
                  </a:lnTo>
                  <a:lnTo>
                    <a:pt x="435453" y="493284"/>
                  </a:lnTo>
                  <a:lnTo>
                    <a:pt x="431224" y="542340"/>
                  </a:lnTo>
                  <a:lnTo>
                    <a:pt x="419567" y="587591"/>
                  </a:lnTo>
                  <a:lnTo>
                    <a:pt x="400934" y="627766"/>
                  </a:lnTo>
                  <a:lnTo>
                    <a:pt x="375776" y="661595"/>
                  </a:lnTo>
                  <a:lnTo>
                    <a:pt x="344543" y="687810"/>
                  </a:lnTo>
                  <a:lnTo>
                    <a:pt x="307685" y="705139"/>
                  </a:lnTo>
                  <a:lnTo>
                    <a:pt x="267630" y="712054"/>
                  </a:lnTo>
                  <a:lnTo>
                    <a:pt x="227227" y="708418"/>
                  </a:lnTo>
                  <a:lnTo>
                    <a:pt x="187559" y="695017"/>
                  </a:lnTo>
                  <a:lnTo>
                    <a:pt x="149710" y="672640"/>
                  </a:lnTo>
                  <a:lnTo>
                    <a:pt x="114763" y="642073"/>
                  </a:lnTo>
                  <a:lnTo>
                    <a:pt x="83803" y="604105"/>
                  </a:lnTo>
                  <a:lnTo>
                    <a:pt x="57914" y="559523"/>
                  </a:lnTo>
                  <a:lnTo>
                    <a:pt x="38178" y="509114"/>
                  </a:lnTo>
                  <a:lnTo>
                    <a:pt x="26201" y="456262"/>
                  </a:lnTo>
                  <a:lnTo>
                    <a:pt x="22554" y="404670"/>
                  </a:lnTo>
                  <a:lnTo>
                    <a:pt x="26785" y="355611"/>
                  </a:lnTo>
                  <a:lnTo>
                    <a:pt x="38443" y="310356"/>
                  </a:lnTo>
                  <a:lnTo>
                    <a:pt x="57079" y="270177"/>
                  </a:lnTo>
                  <a:lnTo>
                    <a:pt x="82239" y="236345"/>
                  </a:lnTo>
                  <a:lnTo>
                    <a:pt x="113474" y="210131"/>
                  </a:lnTo>
                  <a:lnTo>
                    <a:pt x="150332" y="192808"/>
                  </a:lnTo>
                  <a:lnTo>
                    <a:pt x="190386" y="185889"/>
                  </a:lnTo>
                  <a:lnTo>
                    <a:pt x="230788" y="189524"/>
                  </a:lnTo>
                  <a:lnTo>
                    <a:pt x="270454" y="202924"/>
                  </a:lnTo>
                  <a:lnTo>
                    <a:pt x="308301" y="225303"/>
                  </a:lnTo>
                  <a:lnTo>
                    <a:pt x="343245" y="255871"/>
                  </a:lnTo>
                  <a:lnTo>
                    <a:pt x="374203" y="293841"/>
                  </a:lnTo>
                  <a:lnTo>
                    <a:pt x="400091" y="338424"/>
                  </a:lnTo>
                  <a:lnTo>
                    <a:pt x="419826" y="388833"/>
                  </a:lnTo>
                </a:path>
                <a:path w="730250" h="845820">
                  <a:moveTo>
                    <a:pt x="333936" y="650504"/>
                  </a:moveTo>
                  <a:lnTo>
                    <a:pt x="292070" y="648482"/>
                  </a:lnTo>
                  <a:lnTo>
                    <a:pt x="251049" y="634139"/>
                  </a:lnTo>
                  <a:lnTo>
                    <a:pt x="212522" y="608676"/>
                  </a:lnTo>
                  <a:lnTo>
                    <a:pt x="178139" y="573294"/>
                  </a:lnTo>
                  <a:lnTo>
                    <a:pt x="149548" y="529195"/>
                  </a:lnTo>
                  <a:lnTo>
                    <a:pt x="128399" y="477580"/>
                  </a:lnTo>
                  <a:lnTo>
                    <a:pt x="116726" y="421252"/>
                  </a:lnTo>
                  <a:lnTo>
                    <a:pt x="116018" y="367028"/>
                  </a:lnTo>
                  <a:lnTo>
                    <a:pt x="125521" y="317025"/>
                  </a:lnTo>
                  <a:lnTo>
                    <a:pt x="144485" y="273363"/>
                  </a:lnTo>
                  <a:lnTo>
                    <a:pt x="172157" y="238160"/>
                  </a:lnTo>
                  <a:lnTo>
                    <a:pt x="207787" y="213535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5" name="object 3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959417" y="6106909"/>
              <a:ext cx="76014" cy="252056"/>
            </a:xfrm>
            <a:prstGeom prst="rect">
              <a:avLst/>
            </a:prstGeom>
          </p:spPr>
        </p:pic>
        <p:sp>
          <p:nvSpPr>
            <p:cNvPr id="36" name="object 36"/>
            <p:cNvSpPr/>
            <p:nvPr/>
          </p:nvSpPr>
          <p:spPr>
            <a:xfrm>
              <a:off x="6675279" y="6039533"/>
              <a:ext cx="362585" cy="462915"/>
            </a:xfrm>
            <a:custGeom>
              <a:avLst/>
              <a:gdLst/>
              <a:ahLst/>
              <a:cxnLst/>
              <a:rect l="l" t="t" r="r" b="b"/>
              <a:pathLst>
                <a:path w="362584" h="462915">
                  <a:moveTo>
                    <a:pt x="353574" y="335028"/>
                  </a:moveTo>
                  <a:lnTo>
                    <a:pt x="313842" y="280478"/>
                  </a:lnTo>
                  <a:lnTo>
                    <a:pt x="285197" y="213870"/>
                  </a:lnTo>
                  <a:lnTo>
                    <a:pt x="275335" y="172838"/>
                  </a:lnTo>
                  <a:lnTo>
                    <a:pt x="270849" y="132467"/>
                  </a:lnTo>
                  <a:lnTo>
                    <a:pt x="271502" y="93428"/>
                  </a:lnTo>
                  <a:lnTo>
                    <a:pt x="277056" y="56390"/>
                  </a:lnTo>
                </a:path>
                <a:path w="362584" h="462915">
                  <a:moveTo>
                    <a:pt x="348837" y="350953"/>
                  </a:moveTo>
                  <a:lnTo>
                    <a:pt x="302394" y="292514"/>
                  </a:lnTo>
                  <a:lnTo>
                    <a:pt x="283966" y="257285"/>
                  </a:lnTo>
                  <a:lnTo>
                    <a:pt x="269449" y="218569"/>
                  </a:lnTo>
                  <a:lnTo>
                    <a:pt x="258851" y="173207"/>
                  </a:lnTo>
                  <a:lnTo>
                    <a:pt x="254804" y="128745"/>
                  </a:lnTo>
                  <a:lnTo>
                    <a:pt x="256985" y="86088"/>
                  </a:lnTo>
                  <a:lnTo>
                    <a:pt x="265068" y="46141"/>
                  </a:lnTo>
                </a:path>
                <a:path w="362584" h="462915">
                  <a:moveTo>
                    <a:pt x="343884" y="365457"/>
                  </a:moveTo>
                  <a:lnTo>
                    <a:pt x="315751" y="337391"/>
                  </a:lnTo>
                  <a:lnTo>
                    <a:pt x="290857" y="303989"/>
                  </a:lnTo>
                  <a:lnTo>
                    <a:pt x="269926" y="265776"/>
                  </a:lnTo>
                  <a:lnTo>
                    <a:pt x="253688" y="223280"/>
                  </a:lnTo>
                  <a:lnTo>
                    <a:pt x="242421" y="173594"/>
                  </a:lnTo>
                  <a:lnTo>
                    <a:pt x="238988" y="125095"/>
                  </a:lnTo>
                  <a:lnTo>
                    <a:pt x="242966" y="78975"/>
                  </a:lnTo>
                  <a:lnTo>
                    <a:pt x="253930" y="36425"/>
                  </a:lnTo>
                </a:path>
                <a:path w="362584" h="462915">
                  <a:moveTo>
                    <a:pt x="337305" y="377611"/>
                  </a:moveTo>
                  <a:lnTo>
                    <a:pt x="306204" y="349043"/>
                  </a:lnTo>
                  <a:lnTo>
                    <a:pt x="278674" y="314146"/>
                  </a:lnTo>
                  <a:lnTo>
                    <a:pt x="255618" y="273576"/>
                  </a:lnTo>
                  <a:lnTo>
                    <a:pt x="237940" y="227992"/>
                  </a:lnTo>
                  <a:lnTo>
                    <a:pt x="226119" y="174376"/>
                  </a:lnTo>
                  <a:lnTo>
                    <a:pt x="223388" y="122260"/>
                  </a:lnTo>
                  <a:lnTo>
                    <a:pt x="229212" y="73146"/>
                  </a:lnTo>
                  <a:lnTo>
                    <a:pt x="243058" y="28538"/>
                  </a:lnTo>
                </a:path>
                <a:path w="362584" h="462915">
                  <a:moveTo>
                    <a:pt x="330714" y="389053"/>
                  </a:moveTo>
                  <a:lnTo>
                    <a:pt x="296674" y="360260"/>
                  </a:lnTo>
                  <a:lnTo>
                    <a:pt x="266501" y="324063"/>
                  </a:lnTo>
                  <a:lnTo>
                    <a:pt x="241297" y="281267"/>
                  </a:lnTo>
                  <a:lnTo>
                    <a:pt x="222167" y="232678"/>
                  </a:lnTo>
                  <a:lnTo>
                    <a:pt x="209906" y="175669"/>
                  </a:lnTo>
                  <a:lnTo>
                    <a:pt x="207902" y="120455"/>
                  </a:lnTo>
                  <a:lnTo>
                    <a:pt x="215513" y="68851"/>
                  </a:lnTo>
                  <a:lnTo>
                    <a:pt x="232098" y="22671"/>
                  </a:lnTo>
                </a:path>
                <a:path w="362584" h="462915">
                  <a:moveTo>
                    <a:pt x="324123" y="399823"/>
                  </a:moveTo>
                  <a:lnTo>
                    <a:pt x="287163" y="371058"/>
                  </a:lnTo>
                  <a:lnTo>
                    <a:pt x="254339" y="333756"/>
                  </a:lnTo>
                  <a:lnTo>
                    <a:pt x="226978" y="288879"/>
                  </a:lnTo>
                  <a:lnTo>
                    <a:pt x="206406" y="237390"/>
                  </a:lnTo>
                  <a:lnTo>
                    <a:pt x="195325" y="188915"/>
                  </a:lnTo>
                  <a:lnTo>
                    <a:pt x="191706" y="141538"/>
                  </a:lnTo>
                  <a:lnTo>
                    <a:pt x="195155" y="96369"/>
                  </a:lnTo>
                  <a:lnTo>
                    <a:pt x="205279" y="54519"/>
                  </a:lnTo>
                  <a:lnTo>
                    <a:pt x="221684" y="17096"/>
                  </a:lnTo>
                </a:path>
                <a:path w="362584" h="462915">
                  <a:moveTo>
                    <a:pt x="317836" y="410110"/>
                  </a:moveTo>
                  <a:lnTo>
                    <a:pt x="277878" y="381674"/>
                  </a:lnTo>
                  <a:lnTo>
                    <a:pt x="242308" y="343424"/>
                  </a:lnTo>
                  <a:lnTo>
                    <a:pt x="212707" y="296508"/>
                  </a:lnTo>
                  <a:lnTo>
                    <a:pt x="190658" y="242076"/>
                  </a:lnTo>
                  <a:lnTo>
                    <a:pt x="179196" y="191043"/>
                  </a:lnTo>
                  <a:lnTo>
                    <a:pt x="175989" y="141295"/>
                  </a:lnTo>
                  <a:lnTo>
                    <a:pt x="180578" y="94128"/>
                  </a:lnTo>
                  <a:lnTo>
                    <a:pt x="192504" y="50836"/>
                  </a:lnTo>
                  <a:lnTo>
                    <a:pt x="211308" y="12714"/>
                  </a:lnTo>
                </a:path>
                <a:path w="362584" h="462915">
                  <a:moveTo>
                    <a:pt x="309911" y="418962"/>
                  </a:moveTo>
                  <a:lnTo>
                    <a:pt x="275676" y="397505"/>
                  </a:lnTo>
                  <a:lnTo>
                    <a:pt x="244124" y="368883"/>
                  </a:lnTo>
                  <a:lnTo>
                    <a:pt x="216188" y="333772"/>
                  </a:lnTo>
                  <a:lnTo>
                    <a:pt x="192801" y="292848"/>
                  </a:lnTo>
                  <a:lnTo>
                    <a:pt x="174898" y="246788"/>
                  </a:lnTo>
                  <a:lnTo>
                    <a:pt x="163162" y="193791"/>
                  </a:lnTo>
                  <a:lnTo>
                    <a:pt x="160316" y="142235"/>
                  </a:lnTo>
                  <a:lnTo>
                    <a:pt x="165844" y="93573"/>
                  </a:lnTo>
                  <a:lnTo>
                    <a:pt x="179229" y="49259"/>
                  </a:lnTo>
                  <a:lnTo>
                    <a:pt x="199955" y="10746"/>
                  </a:lnTo>
                </a:path>
                <a:path w="362584" h="462915">
                  <a:moveTo>
                    <a:pt x="299777" y="426379"/>
                  </a:moveTo>
                  <a:lnTo>
                    <a:pt x="264141" y="405355"/>
                  </a:lnTo>
                  <a:lnTo>
                    <a:pt x="231235" y="376613"/>
                  </a:lnTo>
                  <a:lnTo>
                    <a:pt x="202084" y="340895"/>
                  </a:lnTo>
                  <a:lnTo>
                    <a:pt x="177710" y="298943"/>
                  </a:lnTo>
                  <a:lnTo>
                    <a:pt x="159137" y="251500"/>
                  </a:lnTo>
                  <a:lnTo>
                    <a:pt x="147005" y="195482"/>
                  </a:lnTo>
                  <a:lnTo>
                    <a:pt x="144780" y="141168"/>
                  </a:lnTo>
                  <a:lnTo>
                    <a:pt x="151853" y="90277"/>
                  </a:lnTo>
                  <a:lnTo>
                    <a:pt x="167612" y="44528"/>
                  </a:lnTo>
                  <a:lnTo>
                    <a:pt x="191446" y="5640"/>
                  </a:lnTo>
                </a:path>
                <a:path w="362584" h="462915">
                  <a:moveTo>
                    <a:pt x="348875" y="178513"/>
                  </a:moveTo>
                  <a:lnTo>
                    <a:pt x="360304" y="231552"/>
                  </a:lnTo>
                  <a:lnTo>
                    <a:pt x="362242" y="282931"/>
                  </a:lnTo>
                  <a:lnTo>
                    <a:pt x="355281" y="330983"/>
                  </a:lnTo>
                  <a:lnTo>
                    <a:pt x="340012" y="374042"/>
                  </a:lnTo>
                  <a:lnTo>
                    <a:pt x="317029" y="410439"/>
                  </a:lnTo>
                  <a:lnTo>
                    <a:pt x="286922" y="438507"/>
                  </a:lnTo>
                  <a:lnTo>
                    <a:pt x="250285" y="456579"/>
                  </a:lnTo>
                  <a:lnTo>
                    <a:pt x="209994" y="462754"/>
                  </a:lnTo>
                  <a:lnTo>
                    <a:pt x="169482" y="456940"/>
                  </a:lnTo>
                  <a:lnTo>
                    <a:pt x="130170" y="440171"/>
                  </a:lnTo>
                  <a:lnTo>
                    <a:pt x="93481" y="413483"/>
                  </a:lnTo>
                  <a:lnTo>
                    <a:pt x="60835" y="377909"/>
                  </a:lnTo>
                  <a:lnTo>
                    <a:pt x="33657" y="334484"/>
                  </a:lnTo>
                  <a:lnTo>
                    <a:pt x="13366" y="284240"/>
                  </a:lnTo>
                  <a:lnTo>
                    <a:pt x="1937" y="231209"/>
                  </a:lnTo>
                  <a:lnTo>
                    <a:pt x="0" y="179833"/>
                  </a:lnTo>
                  <a:lnTo>
                    <a:pt x="6961" y="131780"/>
                  </a:lnTo>
                  <a:lnTo>
                    <a:pt x="22231" y="88719"/>
                  </a:lnTo>
                  <a:lnTo>
                    <a:pt x="45217" y="52319"/>
                  </a:lnTo>
                  <a:lnTo>
                    <a:pt x="75327" y="24247"/>
                  </a:lnTo>
                  <a:lnTo>
                    <a:pt x="111969" y="6174"/>
                  </a:lnTo>
                  <a:lnTo>
                    <a:pt x="152259" y="0"/>
                  </a:lnTo>
                  <a:lnTo>
                    <a:pt x="192769" y="5814"/>
                  </a:lnTo>
                  <a:lnTo>
                    <a:pt x="232079" y="22582"/>
                  </a:lnTo>
                  <a:lnTo>
                    <a:pt x="268766" y="49270"/>
                  </a:lnTo>
                  <a:lnTo>
                    <a:pt x="301408" y="84844"/>
                  </a:lnTo>
                  <a:lnTo>
                    <a:pt x="328585" y="128269"/>
                  </a:lnTo>
                  <a:lnTo>
                    <a:pt x="348875" y="178513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7" name="object 37"/>
          <p:cNvSpPr/>
          <p:nvPr/>
        </p:nvSpPr>
        <p:spPr>
          <a:xfrm>
            <a:off x="5736431" y="8763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15070931" y="8763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0" y="0"/>
                </a:moveTo>
                <a:lnTo>
                  <a:pt x="190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5736431" y="109347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15070931" y="109347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0" y="0"/>
                </a:moveTo>
                <a:lnTo>
                  <a:pt x="190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6612731" y="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1905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6612731" y="116205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14385131" y="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1905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14385131" y="116205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 txBox="1"/>
          <p:nvPr/>
        </p:nvSpPr>
        <p:spPr>
          <a:xfrm>
            <a:off x="7311632" y="1377335"/>
            <a:ext cx="1204595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b="1" spc="-20" dirty="0">
                <a:solidFill>
                  <a:srgbClr val="171514"/>
                </a:solidFill>
                <a:latin typeface="Arial"/>
                <a:cs typeface="Arial"/>
              </a:rPr>
              <a:t>Clases</a:t>
            </a:r>
            <a:r>
              <a:rPr sz="1150" b="1" spc="-5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150" b="1" spc="10" dirty="0">
                <a:solidFill>
                  <a:srgbClr val="171514"/>
                </a:solidFill>
                <a:latin typeface="Arial"/>
                <a:cs typeface="Arial"/>
              </a:rPr>
              <a:t>y</a:t>
            </a:r>
            <a:r>
              <a:rPr sz="1150" b="1" spc="-5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150" b="1" dirty="0" err="1">
                <a:solidFill>
                  <a:srgbClr val="171514"/>
                </a:solidFill>
                <a:latin typeface="Arial"/>
                <a:cs typeface="Arial"/>
              </a:rPr>
              <a:t>Grupos</a:t>
            </a:r>
            <a:r>
              <a:rPr lang="es-ES" sz="11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150" dirty="0">
              <a:latin typeface="Microsoft Sans Serif"/>
              <a:cs typeface="Microsoft Sans Serif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9507411" y="1367174"/>
            <a:ext cx="4062095" cy="391160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12700">
              <a:spcBef>
                <a:spcPts val="280"/>
              </a:spcBef>
            </a:pPr>
            <a:r>
              <a:rPr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lugares</a:t>
            </a:r>
            <a:r>
              <a:rPr lang="es-ES"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peligrosos</a:t>
            </a:r>
            <a:r>
              <a:rPr lang="es-ES"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identifican</a:t>
            </a:r>
            <a:r>
              <a:rPr lang="es-ES"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además</a:t>
            </a:r>
            <a:r>
              <a:rPr lang="es-ES"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por</a:t>
            </a:r>
            <a:r>
              <a:rPr lang="es-ES"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clase</a:t>
            </a:r>
            <a:r>
              <a:rPr lang="es-ES"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grupo</a:t>
            </a:r>
            <a:r>
              <a:rPr lang="es-ES"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  </a:t>
            </a:r>
            <a:endParaRPr sz="1050" dirty="0">
              <a:latin typeface="Microsoft Sans Serif"/>
              <a:cs typeface="Microsoft Sans Serif"/>
            </a:endParaRPr>
          </a:p>
          <a:p>
            <a:pPr marL="12700">
              <a:spcBef>
                <a:spcPts val="180"/>
              </a:spcBef>
            </a:pPr>
            <a:r>
              <a:rPr sz="1050" b="1" spc="-10" dirty="0">
                <a:solidFill>
                  <a:srgbClr val="171514"/>
                </a:solidFill>
                <a:latin typeface="Arial"/>
                <a:cs typeface="Arial"/>
              </a:rPr>
              <a:t>Clase</a:t>
            </a:r>
            <a:r>
              <a:rPr sz="105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50" b="1" spc="60" dirty="0">
                <a:solidFill>
                  <a:srgbClr val="171514"/>
                </a:solidFill>
                <a:latin typeface="Arial"/>
                <a:cs typeface="Arial"/>
              </a:rPr>
              <a:t>I,</a:t>
            </a:r>
            <a:r>
              <a:rPr sz="105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50" b="1" spc="5" dirty="0">
                <a:solidFill>
                  <a:srgbClr val="171514"/>
                </a:solidFill>
                <a:latin typeface="Arial"/>
                <a:cs typeface="Arial"/>
              </a:rPr>
              <a:t>Grupos</a:t>
            </a:r>
            <a:r>
              <a:rPr sz="105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50" b="1" spc="-15" dirty="0">
                <a:solidFill>
                  <a:srgbClr val="171514"/>
                </a:solidFill>
                <a:latin typeface="Arial"/>
                <a:cs typeface="Arial"/>
              </a:rPr>
              <a:t>A,</a:t>
            </a:r>
            <a:r>
              <a:rPr sz="105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50" b="1" spc="-25" dirty="0">
                <a:solidFill>
                  <a:srgbClr val="171514"/>
                </a:solidFill>
                <a:latin typeface="Arial"/>
                <a:cs typeface="Arial"/>
              </a:rPr>
              <a:t>B,</a:t>
            </a:r>
            <a:r>
              <a:rPr sz="105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50" b="1" spc="-90" dirty="0">
                <a:solidFill>
                  <a:srgbClr val="171514"/>
                </a:solidFill>
                <a:latin typeface="Arial"/>
                <a:cs typeface="Arial"/>
              </a:rPr>
              <a:t>C</a:t>
            </a:r>
            <a:r>
              <a:rPr sz="105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50" b="1" spc="10" dirty="0">
                <a:solidFill>
                  <a:srgbClr val="171514"/>
                </a:solidFill>
                <a:latin typeface="Arial"/>
                <a:cs typeface="Arial"/>
              </a:rPr>
              <a:t>y</a:t>
            </a:r>
            <a:r>
              <a:rPr sz="105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50" b="1" spc="15" dirty="0">
                <a:solidFill>
                  <a:srgbClr val="171514"/>
                </a:solidFill>
                <a:latin typeface="Arial"/>
                <a:cs typeface="Arial"/>
              </a:rPr>
              <a:t>D</a:t>
            </a:r>
            <a:r>
              <a:rPr lang="es-ES"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son</a:t>
            </a:r>
            <a:r>
              <a:rPr lang="es-ES"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gases</a:t>
            </a:r>
            <a:r>
              <a:rPr lang="es-ES"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lang="es-ES"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líquidos</a:t>
            </a:r>
            <a:r>
              <a:rPr lang="es-ES"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químicos</a:t>
            </a:r>
            <a:r>
              <a:rPr lang="es-ES"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  </a:t>
            </a:r>
            <a:endParaRPr sz="1050" dirty="0">
              <a:latin typeface="Microsoft Sans Serif"/>
              <a:cs typeface="Microsoft Sans Serif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9507461" y="1932325"/>
            <a:ext cx="3961129" cy="739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b="1" spc="-10" dirty="0">
                <a:solidFill>
                  <a:srgbClr val="171514"/>
                </a:solidFill>
                <a:latin typeface="Arial"/>
                <a:cs typeface="Arial"/>
              </a:rPr>
              <a:t>Clase</a:t>
            </a:r>
            <a:r>
              <a:rPr sz="11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100" b="1" spc="80" dirty="0">
                <a:solidFill>
                  <a:srgbClr val="171514"/>
                </a:solidFill>
                <a:latin typeface="Arial"/>
                <a:cs typeface="Arial"/>
              </a:rPr>
              <a:t>II,</a:t>
            </a:r>
            <a:r>
              <a:rPr sz="11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100" b="1" spc="5" dirty="0">
                <a:solidFill>
                  <a:srgbClr val="171514"/>
                </a:solidFill>
                <a:latin typeface="Arial"/>
                <a:cs typeface="Arial"/>
              </a:rPr>
              <a:t>Grupos</a:t>
            </a:r>
            <a:r>
              <a:rPr sz="11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100" b="1" spc="-55" dirty="0">
                <a:solidFill>
                  <a:srgbClr val="171514"/>
                </a:solidFill>
                <a:latin typeface="Arial"/>
                <a:cs typeface="Arial"/>
              </a:rPr>
              <a:t>E,</a:t>
            </a:r>
            <a:r>
              <a:rPr sz="110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100" b="1" spc="-70" dirty="0">
                <a:solidFill>
                  <a:srgbClr val="171514"/>
                </a:solidFill>
                <a:latin typeface="Arial"/>
                <a:cs typeface="Arial"/>
              </a:rPr>
              <a:t>F</a:t>
            </a:r>
            <a:r>
              <a:rPr sz="11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100" b="1" spc="10" dirty="0">
                <a:solidFill>
                  <a:srgbClr val="171514"/>
                </a:solidFill>
                <a:latin typeface="Arial"/>
                <a:cs typeface="Arial"/>
              </a:rPr>
              <a:t>y</a:t>
            </a:r>
            <a:r>
              <a:rPr sz="11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100" b="1" spc="25" dirty="0">
                <a:solidFill>
                  <a:srgbClr val="171514"/>
                </a:solidFill>
                <a:latin typeface="Arial"/>
                <a:cs typeface="Arial"/>
              </a:rPr>
              <a:t>G</a:t>
            </a:r>
            <a:r>
              <a:rPr lang="es-ES" sz="11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incluyen</a:t>
            </a:r>
            <a:r>
              <a:rPr lang="es-ES" sz="11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polvo</a:t>
            </a:r>
            <a:r>
              <a:rPr lang="es-ES" sz="11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inflamable</a:t>
            </a:r>
            <a:r>
              <a:rPr lang="es-ES" sz="11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endParaRPr sz="1100" dirty="0">
              <a:latin typeface="Microsoft Sans Serif"/>
              <a:cs typeface="Microsoft Sans Serif"/>
            </a:endParaRPr>
          </a:p>
          <a:p>
            <a:pPr>
              <a:spcBef>
                <a:spcPts val="5"/>
              </a:spcBef>
            </a:pPr>
            <a:endParaRPr sz="1250" dirty="0">
              <a:latin typeface="Microsoft Sans Serif"/>
              <a:cs typeface="Microsoft Sans Serif"/>
            </a:endParaRPr>
          </a:p>
          <a:p>
            <a:pPr marL="12700" marR="5080">
              <a:lnSpc>
                <a:spcPct val="120000"/>
              </a:lnSpc>
            </a:pPr>
            <a:r>
              <a:rPr sz="1000" b="1" spc="-10" dirty="0" err="1">
                <a:solidFill>
                  <a:srgbClr val="171514"/>
                </a:solidFill>
                <a:latin typeface="Arial"/>
                <a:cs typeface="Arial"/>
              </a:rPr>
              <a:t>Clase</a:t>
            </a:r>
            <a:r>
              <a:rPr sz="1000" b="1" spc="6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00" b="1" spc="25" dirty="0">
                <a:solidFill>
                  <a:srgbClr val="171514"/>
                </a:solidFill>
                <a:latin typeface="Arial"/>
                <a:cs typeface="Arial"/>
              </a:rPr>
              <a:t>III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incluye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todas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las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fibras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inflamables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pelusas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como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ropa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-2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fibra</a:t>
            </a:r>
            <a:r>
              <a:rPr lang="es-ES"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fábricas</a:t>
            </a:r>
            <a:r>
              <a:rPr lang="es-ES"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textiles</a:t>
            </a:r>
            <a:r>
              <a:rPr lang="es-ES"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clase</a:t>
            </a:r>
            <a:r>
              <a:rPr lang="es-ES"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III</a:t>
            </a:r>
            <a:r>
              <a:rPr lang="es-ES"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no</a:t>
            </a:r>
            <a:r>
              <a:rPr lang="es-ES"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divide</a:t>
            </a:r>
            <a:r>
              <a:rPr lang="es-ES"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grupos</a:t>
            </a:r>
            <a:r>
              <a:rPr lang="es-ES"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000" dirty="0">
              <a:latin typeface="Microsoft Sans Serif"/>
              <a:cs typeface="Microsoft Sans Serif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7311633" y="5263998"/>
            <a:ext cx="540385" cy="897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00" b="1" spc="10" dirty="0" err="1">
                <a:solidFill>
                  <a:srgbClr val="171514"/>
                </a:solidFill>
                <a:latin typeface="Arial"/>
                <a:cs typeface="Arial"/>
              </a:rPr>
              <a:t>concentradores</a:t>
            </a:r>
            <a:r>
              <a:rPr lang="es-ES" sz="5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500" dirty="0">
              <a:latin typeface="Microsoft Sans Serif"/>
              <a:cs typeface="Microsoft Sans Serif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9507412" y="5168748"/>
            <a:ext cx="378269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26299"/>
              </a:lnSpc>
              <a:spcBef>
                <a:spcPts val="100"/>
              </a:spcBef>
            </a:pPr>
            <a:r>
              <a:rPr sz="950" spc="1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Varios</a:t>
            </a:r>
            <a:r>
              <a:rPr lang="es-ES"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b="1" spc="10" dirty="0" err="1">
                <a:solidFill>
                  <a:srgbClr val="171514"/>
                </a:solidFill>
                <a:latin typeface="Arial"/>
                <a:cs typeface="Arial"/>
              </a:rPr>
              <a:t>centros</a:t>
            </a:r>
            <a:r>
              <a:rPr sz="950" b="1" spc="1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están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disponibles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conectar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conducto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cable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recintos</a:t>
            </a:r>
            <a:endParaRPr sz="950" dirty="0">
              <a:latin typeface="Microsoft Sans Serif"/>
              <a:cs typeface="Microsoft Sans Serif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9578075" y="6796013"/>
            <a:ext cx="916305" cy="4749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9539" algn="ctr">
              <a:spcBef>
                <a:spcPts val="100"/>
              </a:spcBef>
            </a:pPr>
            <a:r>
              <a:rPr sz="9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ECHV300</a:t>
            </a:r>
            <a:endParaRPr sz="950">
              <a:latin typeface="Microsoft Sans Serif"/>
              <a:cs typeface="Microsoft Sans Serif"/>
            </a:endParaRPr>
          </a:p>
          <a:p>
            <a:pPr marL="109220" algn="ctr">
              <a:spcBef>
                <a:spcPts val="459"/>
              </a:spcBef>
            </a:pPr>
            <a:r>
              <a:rPr sz="5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Cubo</a:t>
            </a:r>
            <a:r>
              <a:rPr sz="5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5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conducto</a:t>
            </a:r>
            <a:r>
              <a:rPr sz="5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5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3”</a:t>
            </a:r>
            <a:endParaRPr sz="550">
              <a:latin typeface="Microsoft Sans Serif"/>
              <a:cs typeface="Microsoft Sans Serif"/>
            </a:endParaRPr>
          </a:p>
          <a:p>
            <a:pPr marL="12700">
              <a:spcBef>
                <a:spcPts val="140"/>
              </a:spcBef>
            </a:pP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Caja</a:t>
            </a:r>
            <a:r>
              <a:rPr sz="9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tipo</a:t>
            </a:r>
            <a:r>
              <a:rPr sz="9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3R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10939513" y="6796013"/>
            <a:ext cx="931544" cy="4749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7950" algn="ctr">
              <a:spcBef>
                <a:spcPts val="100"/>
              </a:spcBef>
            </a:pPr>
            <a:r>
              <a:rPr sz="9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ECHS200</a:t>
            </a:r>
            <a:endParaRPr sz="950">
              <a:latin typeface="Microsoft Sans Serif"/>
              <a:cs typeface="Microsoft Sans Serif"/>
            </a:endParaRPr>
          </a:p>
          <a:p>
            <a:pPr marL="109220" algn="ctr">
              <a:spcBef>
                <a:spcPts val="610"/>
              </a:spcBef>
            </a:pPr>
            <a:r>
              <a:rPr sz="4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Concentrador</a:t>
            </a:r>
            <a:r>
              <a:rPr sz="4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4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4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4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conductos</a:t>
            </a:r>
            <a:r>
              <a:rPr sz="4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4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4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4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2”</a:t>
            </a:r>
            <a:endParaRPr sz="400">
              <a:latin typeface="Microsoft Sans Serif"/>
              <a:cs typeface="Microsoft Sans Serif"/>
            </a:endParaRPr>
          </a:p>
          <a:p>
            <a:pPr marL="12700">
              <a:spcBef>
                <a:spcPts val="170"/>
              </a:spcBef>
            </a:pP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Caja</a:t>
            </a:r>
            <a:r>
              <a:rPr sz="9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tipo</a:t>
            </a:r>
            <a:r>
              <a:rPr sz="9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3R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12137249" y="6796019"/>
            <a:ext cx="1141730" cy="4749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8105" algn="ctr">
              <a:spcBef>
                <a:spcPts val="100"/>
              </a:spcBef>
            </a:pPr>
            <a:r>
              <a:rPr sz="950" spc="-70" dirty="0">
                <a:solidFill>
                  <a:srgbClr val="171514"/>
                </a:solidFill>
                <a:latin typeface="Microsoft Sans Serif"/>
                <a:cs typeface="Microsoft Sans Serif"/>
              </a:rPr>
              <a:t>SSH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150</a:t>
            </a:r>
            <a:endParaRPr sz="950">
              <a:latin typeface="Microsoft Sans Serif"/>
              <a:cs typeface="Microsoft Sans Serif"/>
            </a:endParaRPr>
          </a:p>
          <a:p>
            <a:pPr marL="53975" algn="ctr">
              <a:spcBef>
                <a:spcPts val="560"/>
              </a:spcBef>
            </a:pPr>
            <a:r>
              <a:rPr sz="4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Concentrador</a:t>
            </a:r>
            <a:r>
              <a:rPr sz="4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4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4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4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conductos</a:t>
            </a:r>
            <a:r>
              <a:rPr sz="4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4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4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4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1-1/2”</a:t>
            </a:r>
            <a:endParaRPr sz="450">
              <a:latin typeface="Microsoft Sans Serif"/>
              <a:cs typeface="Microsoft Sans Serif"/>
            </a:endParaRPr>
          </a:p>
          <a:p>
            <a:pPr algn="ctr">
              <a:spcBef>
                <a:spcPts val="160"/>
              </a:spcBef>
            </a:pP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Gabinete</a:t>
            </a:r>
            <a:r>
              <a:rPr sz="9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tipo</a:t>
            </a:r>
            <a:r>
              <a:rPr sz="9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4</a:t>
            </a:r>
            <a:r>
              <a:rPr sz="9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85" dirty="0">
                <a:solidFill>
                  <a:srgbClr val="171514"/>
                </a:solidFill>
                <a:latin typeface="Microsoft Sans Serif"/>
                <a:cs typeface="Microsoft Sans Serif"/>
              </a:rPr>
              <a:t>/</a:t>
            </a:r>
            <a:r>
              <a:rPr sz="9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4X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13663213" y="10349634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29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196519" y="6526963"/>
            <a:ext cx="149377" cy="273519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9918363" y="6812014"/>
            <a:ext cx="120014" cy="8255"/>
          </a:xfrm>
          <a:custGeom>
            <a:avLst/>
            <a:gdLst/>
            <a:ahLst/>
            <a:cxnLst/>
            <a:rect l="l" t="t" r="r" b="b"/>
            <a:pathLst>
              <a:path w="120014" h="8254">
                <a:moveTo>
                  <a:pt x="110324" y="8039"/>
                </a:moveTo>
                <a:lnTo>
                  <a:pt x="116077" y="8039"/>
                </a:lnTo>
                <a:lnTo>
                  <a:pt x="119532" y="1142"/>
                </a:lnTo>
                <a:lnTo>
                  <a:pt x="113779" y="0"/>
                </a:lnTo>
              </a:path>
              <a:path w="120014" h="8254">
                <a:moveTo>
                  <a:pt x="0" y="8039"/>
                </a:moveTo>
                <a:lnTo>
                  <a:pt x="110324" y="8039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469353" y="6828571"/>
            <a:ext cx="95611" cy="95597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9821818" y="6427856"/>
            <a:ext cx="262255" cy="492759"/>
            <a:chOff x="4085386" y="6427855"/>
            <a:chExt cx="262255" cy="492759"/>
          </a:xfrm>
        </p:grpSpPr>
        <p:sp>
          <p:nvSpPr>
            <p:cNvPr id="6" name="object 6"/>
            <p:cNvSpPr/>
            <p:nvPr/>
          </p:nvSpPr>
          <p:spPr>
            <a:xfrm>
              <a:off x="4126763" y="6515468"/>
              <a:ext cx="116205" cy="400685"/>
            </a:xfrm>
            <a:custGeom>
              <a:avLst/>
              <a:gdLst/>
              <a:ahLst/>
              <a:cxnLst/>
              <a:rect l="l" t="t" r="r" b="b"/>
              <a:pathLst>
                <a:path w="116204" h="400684">
                  <a:moveTo>
                    <a:pt x="89636" y="347090"/>
                  </a:moveTo>
                  <a:lnTo>
                    <a:pt x="59753" y="376986"/>
                  </a:lnTo>
                </a:path>
                <a:path w="116204" h="400684">
                  <a:moveTo>
                    <a:pt x="82740" y="340194"/>
                  </a:moveTo>
                  <a:lnTo>
                    <a:pt x="52857" y="370090"/>
                  </a:lnTo>
                </a:path>
                <a:path w="116204" h="400684">
                  <a:moveTo>
                    <a:pt x="115608" y="355155"/>
                  </a:moveTo>
                  <a:lnTo>
                    <a:pt x="112032" y="372870"/>
                  </a:lnTo>
                  <a:lnTo>
                    <a:pt x="102279" y="387338"/>
                  </a:lnTo>
                  <a:lnTo>
                    <a:pt x="87811" y="397094"/>
                  </a:lnTo>
                  <a:lnTo>
                    <a:pt x="70091" y="400672"/>
                  </a:lnTo>
                  <a:lnTo>
                    <a:pt x="52381" y="397094"/>
                  </a:lnTo>
                  <a:lnTo>
                    <a:pt x="37912" y="387338"/>
                  </a:lnTo>
                  <a:lnTo>
                    <a:pt x="28153" y="372870"/>
                  </a:lnTo>
                  <a:lnTo>
                    <a:pt x="24574" y="355155"/>
                  </a:lnTo>
                  <a:lnTo>
                    <a:pt x="28153" y="337445"/>
                  </a:lnTo>
                  <a:lnTo>
                    <a:pt x="37912" y="322976"/>
                  </a:lnTo>
                  <a:lnTo>
                    <a:pt x="52381" y="313218"/>
                  </a:lnTo>
                  <a:lnTo>
                    <a:pt x="70091" y="309638"/>
                  </a:lnTo>
                  <a:lnTo>
                    <a:pt x="87811" y="313218"/>
                  </a:lnTo>
                  <a:lnTo>
                    <a:pt x="102279" y="322976"/>
                  </a:lnTo>
                  <a:lnTo>
                    <a:pt x="112032" y="337445"/>
                  </a:lnTo>
                  <a:lnTo>
                    <a:pt x="115608" y="355155"/>
                  </a:lnTo>
                </a:path>
                <a:path w="116204" h="400684">
                  <a:moveTo>
                    <a:pt x="59804" y="389216"/>
                  </a:moveTo>
                  <a:lnTo>
                    <a:pt x="36436" y="363842"/>
                  </a:lnTo>
                  <a:lnTo>
                    <a:pt x="46723" y="330923"/>
                  </a:lnTo>
                  <a:lnTo>
                    <a:pt x="80390" y="323380"/>
                  </a:lnTo>
                  <a:lnTo>
                    <a:pt x="103759" y="348754"/>
                  </a:lnTo>
                  <a:lnTo>
                    <a:pt x="93459" y="381673"/>
                  </a:lnTo>
                  <a:lnTo>
                    <a:pt x="59804" y="389216"/>
                  </a:lnTo>
                  <a:close/>
                </a:path>
                <a:path w="116204" h="400684">
                  <a:moveTo>
                    <a:pt x="0" y="0"/>
                  </a:moveTo>
                  <a:lnTo>
                    <a:pt x="0" y="283895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140555" y="6485597"/>
              <a:ext cx="202260" cy="314883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4087672" y="6821195"/>
              <a:ext cx="9525" cy="97155"/>
            </a:xfrm>
            <a:custGeom>
              <a:avLst/>
              <a:gdLst/>
              <a:ahLst/>
              <a:cxnLst/>
              <a:rect l="l" t="t" r="r" b="b"/>
              <a:pathLst>
                <a:path w="9525" h="97154">
                  <a:moveTo>
                    <a:pt x="4597" y="-2285"/>
                  </a:moveTo>
                  <a:lnTo>
                    <a:pt x="4597" y="98844"/>
                  </a:lnTo>
                </a:path>
              </a:pathLst>
            </a:custGeom>
            <a:ln w="13766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096867" y="6526961"/>
              <a:ext cx="16510" cy="311785"/>
            </a:xfrm>
            <a:custGeom>
              <a:avLst/>
              <a:gdLst/>
              <a:ahLst/>
              <a:cxnLst/>
              <a:rect l="l" t="t" r="r" b="b"/>
              <a:pathLst>
                <a:path w="16510" h="311784">
                  <a:moveTo>
                    <a:pt x="13792" y="301129"/>
                  </a:moveTo>
                  <a:lnTo>
                    <a:pt x="13582" y="311689"/>
                  </a:lnTo>
                  <a:lnTo>
                    <a:pt x="10348" y="311473"/>
                  </a:lnTo>
                  <a:lnTo>
                    <a:pt x="5389" y="304362"/>
                  </a:lnTo>
                  <a:lnTo>
                    <a:pt x="0" y="294233"/>
                  </a:lnTo>
                </a:path>
                <a:path w="16510" h="311784">
                  <a:moveTo>
                    <a:pt x="16103" y="0"/>
                  </a:moveTo>
                  <a:lnTo>
                    <a:pt x="13792" y="301129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110685" y="6427855"/>
              <a:ext cx="236728" cy="101392"/>
            </a:xfrm>
            <a:prstGeom prst="rect">
              <a:avLst/>
            </a:prstGeom>
          </p:spPr>
        </p:pic>
      </p:grpSp>
      <p:grpSp>
        <p:nvGrpSpPr>
          <p:cNvPr id="11" name="object 11"/>
          <p:cNvGrpSpPr/>
          <p:nvPr/>
        </p:nvGrpSpPr>
        <p:grpSpPr>
          <a:xfrm>
            <a:off x="9814921" y="6406765"/>
            <a:ext cx="621030" cy="850900"/>
            <a:chOff x="4078490" y="6406765"/>
            <a:chExt cx="621030" cy="850900"/>
          </a:xfrm>
        </p:grpSpPr>
        <p:sp>
          <p:nvSpPr>
            <p:cNvPr id="12" name="object 12"/>
            <p:cNvSpPr/>
            <p:nvPr/>
          </p:nvSpPr>
          <p:spPr>
            <a:xfrm>
              <a:off x="4637061" y="6414338"/>
              <a:ext cx="43815" cy="542925"/>
            </a:xfrm>
            <a:custGeom>
              <a:avLst/>
              <a:gdLst/>
              <a:ahLst/>
              <a:cxnLst/>
              <a:rect l="l" t="t" r="r" b="b"/>
              <a:pathLst>
                <a:path w="43814" h="542925">
                  <a:moveTo>
                    <a:pt x="22987" y="11493"/>
                  </a:moveTo>
                  <a:lnTo>
                    <a:pt x="0" y="0"/>
                  </a:lnTo>
                </a:path>
                <a:path w="43814" h="542925">
                  <a:moveTo>
                    <a:pt x="43675" y="73545"/>
                  </a:moveTo>
                  <a:lnTo>
                    <a:pt x="42059" y="56742"/>
                  </a:lnTo>
                  <a:lnTo>
                    <a:pt x="37641" y="37347"/>
                  </a:lnTo>
                  <a:lnTo>
                    <a:pt x="31068" y="20539"/>
                  </a:lnTo>
                  <a:lnTo>
                    <a:pt x="22987" y="11493"/>
                  </a:lnTo>
                </a:path>
                <a:path w="43814" h="542925">
                  <a:moveTo>
                    <a:pt x="41376" y="376986"/>
                  </a:moveTo>
                  <a:lnTo>
                    <a:pt x="43675" y="73545"/>
                  </a:lnTo>
                </a:path>
                <a:path w="43814" h="542925">
                  <a:moveTo>
                    <a:pt x="41376" y="420649"/>
                  </a:moveTo>
                  <a:lnTo>
                    <a:pt x="42346" y="409948"/>
                  </a:lnTo>
                  <a:lnTo>
                    <a:pt x="42238" y="398818"/>
                  </a:lnTo>
                  <a:lnTo>
                    <a:pt x="41699" y="387688"/>
                  </a:lnTo>
                  <a:lnTo>
                    <a:pt x="41376" y="376986"/>
                  </a:lnTo>
                </a:path>
                <a:path w="43814" h="542925">
                  <a:moveTo>
                    <a:pt x="35178" y="542404"/>
                  </a:moveTo>
                  <a:lnTo>
                    <a:pt x="41376" y="420649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358931" y="6406765"/>
              <a:ext cx="340182" cy="83430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4694529" y="6485585"/>
              <a:ext cx="2540" cy="303530"/>
            </a:xfrm>
            <a:custGeom>
              <a:avLst/>
              <a:gdLst/>
              <a:ahLst/>
              <a:cxnLst/>
              <a:rect l="l" t="t" r="r" b="b"/>
              <a:pathLst>
                <a:path w="2539" h="303529">
                  <a:moveTo>
                    <a:pt x="0" y="303428"/>
                  </a:moveTo>
                  <a:lnTo>
                    <a:pt x="2298" y="0"/>
                  </a:lnTo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409490" y="6786727"/>
              <a:ext cx="288294" cy="193352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4387659" y="6605117"/>
              <a:ext cx="20955" cy="368935"/>
            </a:xfrm>
            <a:custGeom>
              <a:avLst/>
              <a:gdLst/>
              <a:ahLst/>
              <a:cxnLst/>
              <a:rect l="l" t="t" r="r" b="b"/>
              <a:pathLst>
                <a:path w="20954" h="368934">
                  <a:moveTo>
                    <a:pt x="6896" y="356298"/>
                  </a:moveTo>
                  <a:lnTo>
                    <a:pt x="6896" y="0"/>
                  </a:lnTo>
                </a:path>
                <a:path w="20954" h="368934">
                  <a:moveTo>
                    <a:pt x="0" y="368376"/>
                  </a:moveTo>
                  <a:lnTo>
                    <a:pt x="4013" y="367233"/>
                  </a:lnTo>
                  <a:lnTo>
                    <a:pt x="6896" y="363194"/>
                  </a:lnTo>
                  <a:lnTo>
                    <a:pt x="6896" y="356298"/>
                  </a:lnTo>
                </a:path>
                <a:path w="20954" h="368934">
                  <a:moveTo>
                    <a:pt x="20688" y="356298"/>
                  </a:moveTo>
                  <a:lnTo>
                    <a:pt x="20688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080789" y="6835000"/>
              <a:ext cx="329844" cy="140769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4080776" y="6469506"/>
              <a:ext cx="23495" cy="439420"/>
            </a:xfrm>
            <a:custGeom>
              <a:avLst/>
              <a:gdLst/>
              <a:ahLst/>
              <a:cxnLst/>
              <a:rect l="l" t="t" r="r" b="b"/>
              <a:pathLst>
                <a:path w="23495" h="439420">
                  <a:moveTo>
                    <a:pt x="4610" y="18376"/>
                  </a:moveTo>
                  <a:lnTo>
                    <a:pt x="0" y="370090"/>
                  </a:lnTo>
                  <a:lnTo>
                    <a:pt x="2298" y="439038"/>
                  </a:lnTo>
                </a:path>
                <a:path w="23495" h="439420">
                  <a:moveTo>
                    <a:pt x="22986" y="0"/>
                  </a:moveTo>
                  <a:lnTo>
                    <a:pt x="16236" y="931"/>
                  </a:lnTo>
                  <a:lnTo>
                    <a:pt x="10350" y="4016"/>
                  </a:lnTo>
                  <a:lnTo>
                    <a:pt x="6188" y="9686"/>
                  </a:lnTo>
                  <a:lnTo>
                    <a:pt x="4610" y="18376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4103763" y="6469506"/>
              <a:ext cx="41910" cy="2540"/>
            </a:xfrm>
            <a:custGeom>
              <a:avLst/>
              <a:gdLst/>
              <a:ahLst/>
              <a:cxnLst/>
              <a:rect l="l" t="t" r="r" b="b"/>
              <a:pathLst>
                <a:path w="41910" h="2539">
                  <a:moveTo>
                    <a:pt x="-2286" y="1142"/>
                  </a:moveTo>
                  <a:lnTo>
                    <a:pt x="43662" y="1142"/>
                  </a:lnTo>
                </a:path>
              </a:pathLst>
            </a:custGeom>
            <a:ln w="685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322849" y="7005713"/>
              <a:ext cx="251522" cy="251625"/>
            </a:xfrm>
            <a:prstGeom prst="rect">
              <a:avLst/>
            </a:prstGeom>
          </p:spPr>
        </p:pic>
      </p:grpSp>
      <p:sp>
        <p:nvSpPr>
          <p:cNvPr id="21" name="object 21"/>
          <p:cNvSpPr/>
          <p:nvPr/>
        </p:nvSpPr>
        <p:spPr>
          <a:xfrm>
            <a:off x="10853934" y="6258026"/>
            <a:ext cx="2540" cy="1018540"/>
          </a:xfrm>
          <a:custGeom>
            <a:avLst/>
            <a:gdLst/>
            <a:ahLst/>
            <a:cxnLst/>
            <a:rect l="l" t="t" r="r" b="b"/>
            <a:pathLst>
              <a:path w="2539" h="1018540">
                <a:moveTo>
                  <a:pt x="0" y="1018298"/>
                </a:moveTo>
                <a:lnTo>
                  <a:pt x="2298" y="0"/>
                </a:lnTo>
              </a:path>
            </a:pathLst>
          </a:custGeom>
          <a:ln w="4571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2" name="object 22"/>
          <p:cNvGrpSpPr/>
          <p:nvPr/>
        </p:nvGrpSpPr>
        <p:grpSpPr>
          <a:xfrm>
            <a:off x="9346000" y="4051300"/>
            <a:ext cx="1786889" cy="3557270"/>
            <a:chOff x="3609568" y="4051300"/>
            <a:chExt cx="1786889" cy="3557270"/>
          </a:xfrm>
        </p:grpSpPr>
        <p:sp>
          <p:nvSpPr>
            <p:cNvPr id="23" name="object 23"/>
            <p:cNvSpPr/>
            <p:nvPr/>
          </p:nvSpPr>
          <p:spPr>
            <a:xfrm>
              <a:off x="3694594" y="7478610"/>
              <a:ext cx="1666875" cy="16510"/>
            </a:xfrm>
            <a:custGeom>
              <a:avLst/>
              <a:gdLst/>
              <a:ahLst/>
              <a:cxnLst/>
              <a:rect l="l" t="t" r="r" b="b"/>
              <a:pathLst>
                <a:path w="1666875" h="16509">
                  <a:moveTo>
                    <a:pt x="1666532" y="0"/>
                  </a:moveTo>
                  <a:lnTo>
                    <a:pt x="0" y="16103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785425" y="7272908"/>
              <a:ext cx="105689" cy="196507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3883088" y="7309662"/>
              <a:ext cx="1147445" cy="5080"/>
            </a:xfrm>
            <a:custGeom>
              <a:avLst/>
              <a:gdLst/>
              <a:ahLst/>
              <a:cxnLst/>
              <a:rect l="l" t="t" r="r" b="b"/>
              <a:pathLst>
                <a:path w="1147445" h="5079">
                  <a:moveTo>
                    <a:pt x="1147051" y="0"/>
                  </a:moveTo>
                  <a:lnTo>
                    <a:pt x="0" y="4597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132844" y="6962553"/>
              <a:ext cx="181034" cy="480053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5283758" y="4197642"/>
              <a:ext cx="0" cy="2815590"/>
            </a:xfrm>
            <a:custGeom>
              <a:avLst/>
              <a:gdLst/>
              <a:ahLst/>
              <a:cxnLst/>
              <a:rect l="l" t="t" r="r" b="b"/>
              <a:pathLst>
                <a:path h="2815590">
                  <a:moveTo>
                    <a:pt x="0" y="0"/>
                  </a:moveTo>
                  <a:lnTo>
                    <a:pt x="0" y="281512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" name="object 28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043919" y="4181563"/>
              <a:ext cx="251307" cy="181186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3788854" y="4175417"/>
              <a:ext cx="110489" cy="3278504"/>
            </a:xfrm>
            <a:custGeom>
              <a:avLst/>
              <a:gdLst/>
              <a:ahLst/>
              <a:cxnLst/>
              <a:rect l="l" t="t" r="r" b="b"/>
              <a:pathLst>
                <a:path w="110489" h="3278504">
                  <a:moveTo>
                    <a:pt x="0" y="3277920"/>
                  </a:moveTo>
                  <a:lnTo>
                    <a:pt x="0" y="16090"/>
                  </a:lnTo>
                  <a:lnTo>
                    <a:pt x="110324" y="16090"/>
                  </a:lnTo>
                  <a:lnTo>
                    <a:pt x="110324" y="0"/>
                  </a:lnTo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3622585" y="6625056"/>
              <a:ext cx="52705" cy="1905"/>
            </a:xfrm>
            <a:custGeom>
              <a:avLst/>
              <a:gdLst/>
              <a:ahLst/>
              <a:cxnLst/>
              <a:rect l="l" t="t" r="r" b="b"/>
              <a:pathLst>
                <a:path w="52704" h="1904">
                  <a:moveTo>
                    <a:pt x="-2286" y="755"/>
                  </a:moveTo>
                  <a:lnTo>
                    <a:pt x="54381" y="755"/>
                  </a:lnTo>
                </a:path>
              </a:pathLst>
            </a:custGeom>
            <a:ln w="608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3624109" y="6739978"/>
              <a:ext cx="49530" cy="0"/>
            </a:xfrm>
            <a:custGeom>
              <a:avLst/>
              <a:gdLst/>
              <a:ahLst/>
              <a:cxnLst/>
              <a:rect l="l" t="t" r="r" b="b"/>
              <a:pathLst>
                <a:path w="49529">
                  <a:moveTo>
                    <a:pt x="0" y="0"/>
                  </a:moveTo>
                  <a:lnTo>
                    <a:pt x="49034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32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609568" y="6852640"/>
              <a:ext cx="67398" cy="120637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3611854" y="6508572"/>
              <a:ext cx="61594" cy="450850"/>
            </a:xfrm>
            <a:custGeom>
              <a:avLst/>
              <a:gdLst/>
              <a:ahLst/>
              <a:cxnLst/>
              <a:rect l="l" t="t" r="r" b="b"/>
              <a:pathLst>
                <a:path w="61595" h="450850">
                  <a:moveTo>
                    <a:pt x="0" y="16865"/>
                  </a:moveTo>
                  <a:lnTo>
                    <a:pt x="0" y="450557"/>
                  </a:lnTo>
                </a:path>
                <a:path w="61595" h="450850">
                  <a:moveTo>
                    <a:pt x="12255" y="0"/>
                  </a:moveTo>
                  <a:lnTo>
                    <a:pt x="1523" y="0"/>
                  </a:lnTo>
                  <a:lnTo>
                    <a:pt x="0" y="6134"/>
                  </a:lnTo>
                  <a:lnTo>
                    <a:pt x="0" y="16865"/>
                  </a:lnTo>
                </a:path>
                <a:path w="61595" h="450850">
                  <a:moveTo>
                    <a:pt x="61290" y="0"/>
                  </a:moveTo>
                  <a:lnTo>
                    <a:pt x="12255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" name="object 34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628672" y="7468692"/>
              <a:ext cx="163230" cy="139407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5030150" y="7300086"/>
              <a:ext cx="366231" cy="168554"/>
            </a:xfrm>
            <a:prstGeom prst="rect">
              <a:avLst/>
            </a:prstGeom>
          </p:spPr>
        </p:pic>
        <p:sp>
          <p:nvSpPr>
            <p:cNvPr id="36" name="object 36"/>
            <p:cNvSpPr/>
            <p:nvPr/>
          </p:nvSpPr>
          <p:spPr>
            <a:xfrm>
              <a:off x="5392559" y="4211434"/>
              <a:ext cx="1905" cy="3232150"/>
            </a:xfrm>
            <a:custGeom>
              <a:avLst/>
              <a:gdLst/>
              <a:ahLst/>
              <a:cxnLst/>
              <a:rect l="l" t="t" r="r" b="b"/>
              <a:pathLst>
                <a:path w="1904" h="3232150">
                  <a:moveTo>
                    <a:pt x="0" y="0"/>
                  </a:moveTo>
                  <a:lnTo>
                    <a:pt x="1536" y="3231959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7" name="object 37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5290654" y="4051300"/>
              <a:ext cx="104190" cy="162420"/>
            </a:xfrm>
            <a:prstGeom prst="rect">
              <a:avLst/>
            </a:prstGeom>
          </p:spPr>
        </p:pic>
        <p:sp>
          <p:nvSpPr>
            <p:cNvPr id="38" name="object 38"/>
            <p:cNvSpPr/>
            <p:nvPr/>
          </p:nvSpPr>
          <p:spPr>
            <a:xfrm>
              <a:off x="3623347" y="4053586"/>
              <a:ext cx="1760855" cy="113664"/>
            </a:xfrm>
            <a:custGeom>
              <a:avLst/>
              <a:gdLst/>
              <a:ahLst/>
              <a:cxnLst/>
              <a:rect l="l" t="t" r="r" b="b"/>
              <a:pathLst>
                <a:path w="1760854" h="113664">
                  <a:moveTo>
                    <a:pt x="1760778" y="113411"/>
                  </a:moveTo>
                  <a:lnTo>
                    <a:pt x="50571" y="113411"/>
                  </a:lnTo>
                  <a:lnTo>
                    <a:pt x="0" y="0"/>
                  </a:lnTo>
                  <a:lnTo>
                    <a:pt x="1728597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9" name="object 39"/>
          <p:cNvSpPr/>
          <p:nvPr/>
        </p:nvSpPr>
        <p:spPr>
          <a:xfrm>
            <a:off x="7773676" y="6915443"/>
            <a:ext cx="76200" cy="179705"/>
          </a:xfrm>
          <a:custGeom>
            <a:avLst/>
            <a:gdLst/>
            <a:ahLst/>
            <a:cxnLst/>
            <a:rect l="l" t="t" r="r" b="b"/>
            <a:pathLst>
              <a:path w="76200" h="179704">
                <a:moveTo>
                  <a:pt x="75869" y="179298"/>
                </a:moveTo>
                <a:lnTo>
                  <a:pt x="0" y="179298"/>
                </a:lnTo>
                <a:lnTo>
                  <a:pt x="0" y="0"/>
                </a:lnTo>
                <a:lnTo>
                  <a:pt x="75869" y="0"/>
                </a:lnTo>
                <a:lnTo>
                  <a:pt x="75869" y="179298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9411113" y="4170819"/>
            <a:ext cx="104775" cy="3302000"/>
          </a:xfrm>
          <a:custGeom>
            <a:avLst/>
            <a:gdLst/>
            <a:ahLst/>
            <a:cxnLst/>
            <a:rect l="l" t="t" r="r" b="b"/>
            <a:pathLst>
              <a:path w="104775" h="3302000">
                <a:moveTo>
                  <a:pt x="24523" y="3301669"/>
                </a:moveTo>
                <a:lnTo>
                  <a:pt x="104203" y="3301669"/>
                </a:lnTo>
              </a:path>
              <a:path w="104775" h="3302000">
                <a:moveTo>
                  <a:pt x="0" y="3293999"/>
                </a:moveTo>
                <a:lnTo>
                  <a:pt x="2754" y="3299081"/>
                </a:lnTo>
                <a:lnTo>
                  <a:pt x="9390" y="3301287"/>
                </a:lnTo>
                <a:lnTo>
                  <a:pt x="17461" y="3301766"/>
                </a:lnTo>
                <a:lnTo>
                  <a:pt x="24523" y="3301669"/>
                </a:lnTo>
              </a:path>
              <a:path w="104775" h="3302000">
                <a:moveTo>
                  <a:pt x="0" y="0"/>
                </a:moveTo>
                <a:lnTo>
                  <a:pt x="0" y="3293999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1" name="object 41"/>
          <p:cNvGrpSpPr/>
          <p:nvPr/>
        </p:nvGrpSpPr>
        <p:grpSpPr>
          <a:xfrm>
            <a:off x="7582910" y="4056303"/>
            <a:ext cx="3982085" cy="3937000"/>
            <a:chOff x="1846478" y="4056303"/>
            <a:chExt cx="3982085" cy="3937000"/>
          </a:xfrm>
        </p:grpSpPr>
        <p:sp>
          <p:nvSpPr>
            <p:cNvPr id="42" name="object 42"/>
            <p:cNvSpPr/>
            <p:nvPr/>
          </p:nvSpPr>
          <p:spPr>
            <a:xfrm>
              <a:off x="1848764" y="4058589"/>
              <a:ext cx="3539490" cy="3556635"/>
            </a:xfrm>
            <a:custGeom>
              <a:avLst/>
              <a:gdLst/>
              <a:ahLst/>
              <a:cxnLst/>
              <a:rect l="l" t="t" r="r" b="b"/>
              <a:pathLst>
                <a:path w="3539490" h="3556634">
                  <a:moveTo>
                    <a:pt x="3539197" y="3438423"/>
                  </a:moveTo>
                  <a:lnTo>
                    <a:pt x="3538097" y="3429546"/>
                  </a:lnTo>
                  <a:lnTo>
                    <a:pt x="3534986" y="3421380"/>
                  </a:lnTo>
                  <a:lnTo>
                    <a:pt x="3530148" y="3414070"/>
                  </a:lnTo>
                  <a:lnTo>
                    <a:pt x="3523868" y="3407765"/>
                  </a:lnTo>
                </a:path>
                <a:path w="3539490" h="3556634">
                  <a:moveTo>
                    <a:pt x="3539197" y="3507384"/>
                  </a:moveTo>
                  <a:lnTo>
                    <a:pt x="3539197" y="3438423"/>
                  </a:lnTo>
                </a:path>
                <a:path w="3539490" h="3556634">
                  <a:moveTo>
                    <a:pt x="3508540" y="3528847"/>
                  </a:moveTo>
                  <a:lnTo>
                    <a:pt x="3521736" y="3527433"/>
                  </a:lnTo>
                  <a:lnTo>
                    <a:pt x="3531341" y="3523287"/>
                  </a:lnTo>
                  <a:lnTo>
                    <a:pt x="3537209" y="3516556"/>
                  </a:lnTo>
                  <a:lnTo>
                    <a:pt x="3539197" y="3507384"/>
                  </a:lnTo>
                </a:path>
                <a:path w="3539490" h="3556634">
                  <a:moveTo>
                    <a:pt x="1845830" y="3547224"/>
                  </a:moveTo>
                  <a:lnTo>
                    <a:pt x="3508540" y="3528847"/>
                  </a:lnTo>
                </a:path>
                <a:path w="3539490" h="3556634">
                  <a:moveTo>
                    <a:pt x="1803755" y="3556419"/>
                  </a:moveTo>
                  <a:lnTo>
                    <a:pt x="1814080" y="3556489"/>
                  </a:lnTo>
                  <a:lnTo>
                    <a:pt x="1826212" y="3555841"/>
                  </a:lnTo>
                  <a:lnTo>
                    <a:pt x="1837634" y="3553182"/>
                  </a:lnTo>
                  <a:lnTo>
                    <a:pt x="1845830" y="3547224"/>
                  </a:lnTo>
                </a:path>
                <a:path w="3539490" h="3556634">
                  <a:moveTo>
                    <a:pt x="53454" y="3556419"/>
                  </a:moveTo>
                  <a:lnTo>
                    <a:pt x="1803755" y="3556419"/>
                  </a:lnTo>
                </a:path>
                <a:path w="3539490" h="3556634">
                  <a:moveTo>
                    <a:pt x="31280" y="3534244"/>
                  </a:moveTo>
                  <a:lnTo>
                    <a:pt x="33023" y="3542869"/>
                  </a:lnTo>
                  <a:lnTo>
                    <a:pt x="37776" y="3549918"/>
                  </a:lnTo>
                  <a:lnTo>
                    <a:pt x="44824" y="3554674"/>
                  </a:lnTo>
                  <a:lnTo>
                    <a:pt x="53454" y="3556419"/>
                  </a:lnTo>
                </a:path>
                <a:path w="3539490" h="3556634">
                  <a:moveTo>
                    <a:pt x="31280" y="3498176"/>
                  </a:moveTo>
                  <a:lnTo>
                    <a:pt x="31280" y="3534244"/>
                  </a:lnTo>
                </a:path>
                <a:path w="3539490" h="3556634">
                  <a:moveTo>
                    <a:pt x="0" y="3428809"/>
                  </a:moveTo>
                  <a:lnTo>
                    <a:pt x="4887" y="3446761"/>
                  </a:lnTo>
                  <a:lnTo>
                    <a:pt x="15640" y="3464069"/>
                  </a:lnTo>
                  <a:lnTo>
                    <a:pt x="26392" y="3481089"/>
                  </a:lnTo>
                  <a:lnTo>
                    <a:pt x="31280" y="3498176"/>
                  </a:lnTo>
                </a:path>
                <a:path w="3539490" h="3556634">
                  <a:moveTo>
                    <a:pt x="0" y="3238423"/>
                  </a:moveTo>
                  <a:lnTo>
                    <a:pt x="0" y="3428809"/>
                  </a:lnTo>
                </a:path>
                <a:path w="3539490" h="3556634">
                  <a:moveTo>
                    <a:pt x="31280" y="3171774"/>
                  </a:moveTo>
                  <a:lnTo>
                    <a:pt x="26392" y="3193180"/>
                  </a:lnTo>
                  <a:lnTo>
                    <a:pt x="15640" y="3208551"/>
                  </a:lnTo>
                  <a:lnTo>
                    <a:pt x="4887" y="3222196"/>
                  </a:lnTo>
                  <a:lnTo>
                    <a:pt x="0" y="3238423"/>
                  </a:lnTo>
                </a:path>
                <a:path w="3539490" h="3556634">
                  <a:moveTo>
                    <a:pt x="31280" y="22174"/>
                  </a:moveTo>
                  <a:lnTo>
                    <a:pt x="31280" y="3171774"/>
                  </a:lnTo>
                </a:path>
                <a:path w="3539490" h="3556634">
                  <a:moveTo>
                    <a:pt x="53454" y="0"/>
                  </a:moveTo>
                  <a:lnTo>
                    <a:pt x="44824" y="1743"/>
                  </a:lnTo>
                  <a:lnTo>
                    <a:pt x="37776" y="6496"/>
                  </a:lnTo>
                  <a:lnTo>
                    <a:pt x="33023" y="13544"/>
                  </a:lnTo>
                  <a:lnTo>
                    <a:pt x="31280" y="22174"/>
                  </a:lnTo>
                </a:path>
                <a:path w="3539490" h="3556634">
                  <a:moveTo>
                    <a:pt x="1774583" y="0"/>
                  </a:moveTo>
                  <a:lnTo>
                    <a:pt x="53454" y="0"/>
                  </a:lnTo>
                </a:path>
                <a:path w="3539490" h="3556634">
                  <a:moveTo>
                    <a:pt x="3111500" y="2652737"/>
                  </a:moveTo>
                  <a:lnTo>
                    <a:pt x="3119715" y="2657560"/>
                  </a:lnTo>
                  <a:lnTo>
                    <a:pt x="3126163" y="2664502"/>
                  </a:lnTo>
                  <a:lnTo>
                    <a:pt x="3130375" y="2673110"/>
                  </a:lnTo>
                  <a:lnTo>
                    <a:pt x="3131883" y="2682925"/>
                  </a:lnTo>
                  <a:lnTo>
                    <a:pt x="3130426" y="2692594"/>
                  </a:lnTo>
                  <a:lnTo>
                    <a:pt x="3126346" y="2701099"/>
                  </a:lnTo>
                  <a:lnTo>
                    <a:pt x="3120074" y="2708003"/>
                  </a:lnTo>
                  <a:lnTo>
                    <a:pt x="3112046" y="2712872"/>
                  </a:lnTo>
                </a:path>
                <a:path w="3539490" h="3556634">
                  <a:moveTo>
                    <a:pt x="2011489" y="2535809"/>
                  </a:moveTo>
                  <a:lnTo>
                    <a:pt x="1988502" y="2634653"/>
                  </a:lnTo>
                </a:path>
                <a:path w="3539490" h="3556634">
                  <a:moveTo>
                    <a:pt x="2017369" y="2521305"/>
                  </a:moveTo>
                  <a:lnTo>
                    <a:pt x="2015045" y="2525737"/>
                  </a:lnTo>
                  <a:lnTo>
                    <a:pt x="2013051" y="2530576"/>
                  </a:lnTo>
                  <a:lnTo>
                    <a:pt x="2011489" y="2535809"/>
                  </a:lnTo>
                </a:path>
                <a:path w="3539490" h="3556634">
                  <a:moveTo>
                    <a:pt x="2050707" y="2572105"/>
                  </a:moveTo>
                  <a:lnTo>
                    <a:pt x="2034641" y="2646172"/>
                  </a:lnTo>
                </a:path>
                <a:path w="3539490" h="3556634">
                  <a:moveTo>
                    <a:pt x="3190570" y="2843072"/>
                  </a:moveTo>
                  <a:lnTo>
                    <a:pt x="3213544" y="2744216"/>
                  </a:lnTo>
                </a:path>
                <a:path w="3539490" h="3556634">
                  <a:moveTo>
                    <a:pt x="3052635" y="2884436"/>
                  </a:moveTo>
                  <a:lnTo>
                    <a:pt x="3081947" y="2898336"/>
                  </a:lnTo>
                  <a:lnTo>
                    <a:pt x="3123322" y="2899092"/>
                  </a:lnTo>
                  <a:lnTo>
                    <a:pt x="3163836" y="2882179"/>
                  </a:lnTo>
                  <a:lnTo>
                    <a:pt x="3190570" y="2843072"/>
                  </a:lnTo>
                </a:path>
                <a:path w="3539490" h="3556634">
                  <a:moveTo>
                    <a:pt x="3153791" y="2820073"/>
                  </a:moveTo>
                  <a:lnTo>
                    <a:pt x="3172167" y="2732735"/>
                  </a:lnTo>
                </a:path>
                <a:path w="3539490" h="3556634">
                  <a:moveTo>
                    <a:pt x="3052635" y="2831579"/>
                  </a:moveTo>
                  <a:lnTo>
                    <a:pt x="3070707" y="2847231"/>
                  </a:lnTo>
                  <a:lnTo>
                    <a:pt x="3100627" y="2853405"/>
                  </a:lnTo>
                  <a:lnTo>
                    <a:pt x="3131840" y="2845790"/>
                  </a:lnTo>
                  <a:lnTo>
                    <a:pt x="3153791" y="2820073"/>
                  </a:lnTo>
                </a:path>
                <a:path w="3539490" h="3556634">
                  <a:moveTo>
                    <a:pt x="3107804" y="2523553"/>
                  </a:moveTo>
                  <a:lnTo>
                    <a:pt x="3119057" y="2525347"/>
                  </a:lnTo>
                  <a:lnTo>
                    <a:pt x="3128789" y="2531019"/>
                  </a:lnTo>
                  <a:lnTo>
                    <a:pt x="3137224" y="2541003"/>
                  </a:lnTo>
                  <a:lnTo>
                    <a:pt x="3144583" y="2555735"/>
                  </a:lnTo>
                </a:path>
                <a:path w="3539490" h="3556634">
                  <a:moveTo>
                    <a:pt x="3105518" y="2463774"/>
                  </a:moveTo>
                  <a:lnTo>
                    <a:pt x="3135257" y="2469523"/>
                  </a:lnTo>
                  <a:lnTo>
                    <a:pt x="3165859" y="2487341"/>
                  </a:lnTo>
                  <a:lnTo>
                    <a:pt x="3192150" y="2518086"/>
                  </a:lnTo>
                  <a:lnTo>
                    <a:pt x="3208959" y="2562618"/>
                  </a:lnTo>
                </a:path>
                <a:path w="3539490" h="3556634">
                  <a:moveTo>
                    <a:pt x="2873349" y="2637332"/>
                  </a:moveTo>
                  <a:lnTo>
                    <a:pt x="2873349" y="2738462"/>
                  </a:lnTo>
                </a:path>
                <a:path w="3539490" h="3556634">
                  <a:moveTo>
                    <a:pt x="2597505" y="2631579"/>
                  </a:moveTo>
                  <a:lnTo>
                    <a:pt x="2597505" y="2752255"/>
                  </a:lnTo>
                </a:path>
                <a:path w="3539490" h="3556634">
                  <a:moveTo>
                    <a:pt x="2860700" y="2439644"/>
                  </a:moveTo>
                  <a:lnTo>
                    <a:pt x="2860700" y="2590203"/>
                  </a:lnTo>
                </a:path>
                <a:path w="3539490" h="3556634">
                  <a:moveTo>
                    <a:pt x="3002407" y="2676728"/>
                  </a:moveTo>
                  <a:lnTo>
                    <a:pt x="3006128" y="2672981"/>
                  </a:lnTo>
                  <a:lnTo>
                    <a:pt x="3011284" y="2670670"/>
                  </a:lnTo>
                  <a:lnTo>
                    <a:pt x="3017012" y="2670670"/>
                  </a:lnTo>
                  <a:lnTo>
                    <a:pt x="3025061" y="2672295"/>
                  </a:lnTo>
                  <a:lnTo>
                    <a:pt x="3031637" y="2676728"/>
                  </a:lnTo>
                  <a:lnTo>
                    <a:pt x="3036073" y="2683304"/>
                  </a:lnTo>
                  <a:lnTo>
                    <a:pt x="3037700" y="2691358"/>
                  </a:lnTo>
                  <a:lnTo>
                    <a:pt x="3036073" y="2699407"/>
                  </a:lnTo>
                  <a:lnTo>
                    <a:pt x="3031637" y="2705984"/>
                  </a:lnTo>
                  <a:lnTo>
                    <a:pt x="3025061" y="2710419"/>
                  </a:lnTo>
                  <a:lnTo>
                    <a:pt x="3017012" y="2712046"/>
                  </a:lnTo>
                  <a:lnTo>
                    <a:pt x="3012224" y="2712046"/>
                  </a:lnTo>
                  <a:lnTo>
                    <a:pt x="3007867" y="2710408"/>
                  </a:lnTo>
                  <a:lnTo>
                    <a:pt x="3004337" y="2707703"/>
                  </a:lnTo>
                </a:path>
                <a:path w="3539490" h="3556634">
                  <a:moveTo>
                    <a:pt x="3019298" y="2869514"/>
                  </a:moveTo>
                  <a:lnTo>
                    <a:pt x="2841167" y="2869514"/>
                  </a:lnTo>
                </a:path>
                <a:path w="3539490" h="3556634">
                  <a:moveTo>
                    <a:pt x="3020466" y="2883281"/>
                  </a:moveTo>
                  <a:lnTo>
                    <a:pt x="2842310" y="2883281"/>
                  </a:lnTo>
                </a:path>
                <a:path w="3539490" h="3556634">
                  <a:moveTo>
                    <a:pt x="3039986" y="2872955"/>
                  </a:moveTo>
                  <a:lnTo>
                    <a:pt x="3039986" y="2879852"/>
                  </a:lnTo>
                  <a:lnTo>
                    <a:pt x="3036557" y="2883281"/>
                  </a:lnTo>
                  <a:lnTo>
                    <a:pt x="3020466" y="2883281"/>
                  </a:lnTo>
                </a:path>
                <a:path w="3539490" h="3556634">
                  <a:moveTo>
                    <a:pt x="3066427" y="2784449"/>
                  </a:moveTo>
                  <a:lnTo>
                    <a:pt x="3049206" y="2784449"/>
                  </a:lnTo>
                  <a:lnTo>
                    <a:pt x="3039986" y="2872955"/>
                  </a:lnTo>
                </a:path>
                <a:path w="3539490" h="3556634">
                  <a:moveTo>
                    <a:pt x="3083661" y="2790177"/>
                  </a:moveTo>
                  <a:lnTo>
                    <a:pt x="3077933" y="2786735"/>
                  </a:lnTo>
                  <a:lnTo>
                    <a:pt x="3072206" y="2784449"/>
                  </a:lnTo>
                  <a:lnTo>
                    <a:pt x="3066427" y="2784449"/>
                  </a:lnTo>
                </a:path>
                <a:path w="3539490" h="3556634">
                  <a:moveTo>
                    <a:pt x="3074492" y="2449982"/>
                  </a:moveTo>
                  <a:lnTo>
                    <a:pt x="3081142" y="2448887"/>
                  </a:lnTo>
                  <a:lnTo>
                    <a:pt x="3083691" y="2446393"/>
                  </a:lnTo>
                  <a:lnTo>
                    <a:pt x="3081923" y="2443686"/>
                  </a:lnTo>
                  <a:lnTo>
                    <a:pt x="3075622" y="2441956"/>
                  </a:lnTo>
                </a:path>
                <a:path w="3539490" h="3556634">
                  <a:moveTo>
                    <a:pt x="3039986" y="2449982"/>
                  </a:moveTo>
                  <a:lnTo>
                    <a:pt x="3074492" y="2449982"/>
                  </a:lnTo>
                </a:path>
                <a:path w="3539490" h="3556634">
                  <a:moveTo>
                    <a:pt x="3022765" y="2429294"/>
                  </a:moveTo>
                  <a:lnTo>
                    <a:pt x="3023516" y="2437375"/>
                  </a:lnTo>
                  <a:lnTo>
                    <a:pt x="3026203" y="2443948"/>
                  </a:lnTo>
                  <a:lnTo>
                    <a:pt x="3031476" y="2448366"/>
                  </a:lnTo>
                  <a:lnTo>
                    <a:pt x="3039986" y="2449982"/>
                  </a:lnTo>
                </a:path>
                <a:path w="3539490" h="3556634">
                  <a:moveTo>
                    <a:pt x="3022765" y="2394826"/>
                  </a:moveTo>
                  <a:lnTo>
                    <a:pt x="3022765" y="2429294"/>
                  </a:lnTo>
                </a:path>
                <a:path w="3539490" h="3556634">
                  <a:moveTo>
                    <a:pt x="3097453" y="2708605"/>
                  </a:moveTo>
                  <a:lnTo>
                    <a:pt x="3096376" y="2724231"/>
                  </a:lnTo>
                  <a:lnTo>
                    <a:pt x="3094005" y="2747605"/>
                  </a:lnTo>
                  <a:lnTo>
                    <a:pt x="3091635" y="2771872"/>
                  </a:lnTo>
                  <a:lnTo>
                    <a:pt x="3090557" y="2790177"/>
                  </a:lnTo>
                </a:path>
                <a:path w="3539490" h="3556634">
                  <a:moveTo>
                    <a:pt x="3097453" y="2570657"/>
                  </a:moveTo>
                  <a:lnTo>
                    <a:pt x="3097453" y="2708605"/>
                  </a:lnTo>
                </a:path>
                <a:path w="3539490" h="3556634">
                  <a:moveTo>
                    <a:pt x="3096310" y="2514358"/>
                  </a:moveTo>
                  <a:lnTo>
                    <a:pt x="3096971" y="2527352"/>
                  </a:lnTo>
                  <a:lnTo>
                    <a:pt x="3097310" y="2542508"/>
                  </a:lnTo>
                  <a:lnTo>
                    <a:pt x="3097435" y="2557664"/>
                  </a:lnTo>
                  <a:lnTo>
                    <a:pt x="3097453" y="2570657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4941633" y="6524675"/>
              <a:ext cx="3810" cy="48895"/>
            </a:xfrm>
            <a:custGeom>
              <a:avLst/>
              <a:gdLst/>
              <a:ahLst/>
              <a:cxnLst/>
              <a:rect l="l" t="t" r="r" b="b"/>
              <a:pathLst>
                <a:path w="3810" h="48895">
                  <a:moveTo>
                    <a:pt x="1720" y="-2286"/>
                  </a:moveTo>
                  <a:lnTo>
                    <a:pt x="1720" y="50558"/>
                  </a:lnTo>
                </a:path>
              </a:pathLst>
            </a:custGeom>
            <a:ln w="801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4941633" y="6521221"/>
              <a:ext cx="0" cy="3810"/>
            </a:xfrm>
            <a:custGeom>
              <a:avLst/>
              <a:gdLst/>
              <a:ahLst/>
              <a:cxnLst/>
              <a:rect l="l" t="t" r="r" b="b"/>
              <a:pathLst>
                <a:path h="3809">
                  <a:moveTo>
                    <a:pt x="-2286" y="1727"/>
                  </a:moveTo>
                  <a:lnTo>
                    <a:pt x="2286" y="1727"/>
                  </a:lnTo>
                </a:path>
              </a:pathLst>
            </a:custGeom>
            <a:ln w="345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4937048" y="6574091"/>
              <a:ext cx="22225" cy="281305"/>
            </a:xfrm>
            <a:custGeom>
              <a:avLst/>
              <a:gdLst/>
              <a:ahLst/>
              <a:cxnLst/>
              <a:rect l="l" t="t" r="r" b="b"/>
              <a:pathLst>
                <a:path w="22225" h="281304">
                  <a:moveTo>
                    <a:pt x="21818" y="194233"/>
                  </a:moveTo>
                  <a:lnTo>
                    <a:pt x="20741" y="209882"/>
                  </a:lnTo>
                  <a:lnTo>
                    <a:pt x="18370" y="233267"/>
                  </a:lnTo>
                  <a:lnTo>
                    <a:pt x="16000" y="257538"/>
                  </a:lnTo>
                  <a:lnTo>
                    <a:pt x="14922" y="275844"/>
                  </a:lnTo>
                  <a:lnTo>
                    <a:pt x="12269" y="280005"/>
                  </a:lnTo>
                  <a:lnTo>
                    <a:pt x="6603" y="280719"/>
                  </a:lnTo>
                  <a:lnTo>
                    <a:pt x="1367" y="278421"/>
                  </a:lnTo>
                  <a:lnTo>
                    <a:pt x="0" y="273545"/>
                  </a:lnTo>
                </a:path>
                <a:path w="22225" h="281304">
                  <a:moveTo>
                    <a:pt x="21818" y="56324"/>
                  </a:moveTo>
                  <a:lnTo>
                    <a:pt x="21818" y="194233"/>
                  </a:lnTo>
                </a:path>
                <a:path w="22225" h="281304">
                  <a:moveTo>
                    <a:pt x="20675" y="0"/>
                  </a:moveTo>
                  <a:lnTo>
                    <a:pt x="21336" y="12992"/>
                  </a:lnTo>
                  <a:lnTo>
                    <a:pt x="21675" y="28147"/>
                  </a:lnTo>
                  <a:lnTo>
                    <a:pt x="21800" y="43310"/>
                  </a:lnTo>
                  <a:lnTo>
                    <a:pt x="21818" y="56324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4954282" y="6525818"/>
              <a:ext cx="3810" cy="48895"/>
            </a:xfrm>
            <a:custGeom>
              <a:avLst/>
              <a:gdLst/>
              <a:ahLst/>
              <a:cxnLst/>
              <a:rect l="l" t="t" r="r" b="b"/>
              <a:pathLst>
                <a:path w="3810" h="48895">
                  <a:moveTo>
                    <a:pt x="1720" y="-2286"/>
                  </a:moveTo>
                  <a:lnTo>
                    <a:pt x="1720" y="50558"/>
                  </a:lnTo>
                </a:path>
              </a:pathLst>
            </a:custGeom>
            <a:ln w="801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4340529" y="6444208"/>
              <a:ext cx="614045" cy="382905"/>
            </a:xfrm>
            <a:custGeom>
              <a:avLst/>
              <a:gdLst/>
              <a:ahLst/>
              <a:cxnLst/>
              <a:rect l="l" t="t" r="r" b="b"/>
              <a:pathLst>
                <a:path w="614045" h="382904">
                  <a:moveTo>
                    <a:pt x="603415" y="57467"/>
                  </a:moveTo>
                  <a:lnTo>
                    <a:pt x="609168" y="62064"/>
                  </a:lnTo>
                  <a:lnTo>
                    <a:pt x="613752" y="65506"/>
                  </a:lnTo>
                  <a:lnTo>
                    <a:pt x="613752" y="78155"/>
                  </a:lnTo>
                  <a:lnTo>
                    <a:pt x="613752" y="81610"/>
                  </a:lnTo>
                </a:path>
                <a:path w="614045" h="382904">
                  <a:moveTo>
                    <a:pt x="545934" y="34480"/>
                  </a:moveTo>
                  <a:lnTo>
                    <a:pt x="558558" y="34480"/>
                  </a:lnTo>
                  <a:lnTo>
                    <a:pt x="603415" y="57467"/>
                  </a:lnTo>
                </a:path>
                <a:path w="614045" h="382904">
                  <a:moveTo>
                    <a:pt x="544791" y="10337"/>
                  </a:moveTo>
                  <a:lnTo>
                    <a:pt x="544791" y="48272"/>
                  </a:lnTo>
                </a:path>
                <a:path w="614045" h="382904">
                  <a:moveTo>
                    <a:pt x="535597" y="0"/>
                  </a:moveTo>
                  <a:lnTo>
                    <a:pt x="545934" y="0"/>
                  </a:lnTo>
                  <a:lnTo>
                    <a:pt x="544791" y="3441"/>
                  </a:lnTo>
                  <a:lnTo>
                    <a:pt x="544791" y="10337"/>
                  </a:lnTo>
                </a:path>
                <a:path w="614045" h="382904">
                  <a:moveTo>
                    <a:pt x="349402" y="0"/>
                  </a:moveTo>
                  <a:lnTo>
                    <a:pt x="535597" y="0"/>
                  </a:lnTo>
                </a:path>
                <a:path w="614045" h="382904">
                  <a:moveTo>
                    <a:pt x="282752" y="148285"/>
                  </a:moveTo>
                  <a:lnTo>
                    <a:pt x="282752" y="382739"/>
                  </a:lnTo>
                </a:path>
                <a:path w="614045" h="382904">
                  <a:moveTo>
                    <a:pt x="310324" y="185038"/>
                  </a:moveTo>
                  <a:lnTo>
                    <a:pt x="310324" y="248272"/>
                  </a:lnTo>
                </a:path>
                <a:path w="614045" h="382904">
                  <a:moveTo>
                    <a:pt x="294233" y="172389"/>
                  </a:moveTo>
                  <a:lnTo>
                    <a:pt x="294233" y="235623"/>
                  </a:lnTo>
                </a:path>
                <a:path w="614045" h="382904">
                  <a:moveTo>
                    <a:pt x="265506" y="137934"/>
                  </a:moveTo>
                  <a:lnTo>
                    <a:pt x="294233" y="137934"/>
                  </a:lnTo>
                  <a:lnTo>
                    <a:pt x="294233" y="143662"/>
                  </a:lnTo>
                  <a:lnTo>
                    <a:pt x="314921" y="143662"/>
                  </a:lnTo>
                </a:path>
                <a:path w="614045" h="382904">
                  <a:moveTo>
                    <a:pt x="311467" y="63220"/>
                  </a:moveTo>
                  <a:lnTo>
                    <a:pt x="314272" y="77570"/>
                  </a:lnTo>
                  <a:lnTo>
                    <a:pt x="314058" y="93532"/>
                  </a:lnTo>
                  <a:lnTo>
                    <a:pt x="310824" y="109279"/>
                  </a:lnTo>
                  <a:lnTo>
                    <a:pt x="304571" y="122986"/>
                  </a:lnTo>
                </a:path>
                <a:path w="614045" h="382904">
                  <a:moveTo>
                    <a:pt x="294233" y="101155"/>
                  </a:moveTo>
                  <a:lnTo>
                    <a:pt x="294233" y="63220"/>
                  </a:lnTo>
                  <a:lnTo>
                    <a:pt x="311467" y="63220"/>
                  </a:lnTo>
                </a:path>
                <a:path w="614045" h="382904">
                  <a:moveTo>
                    <a:pt x="287337" y="124142"/>
                  </a:moveTo>
                  <a:lnTo>
                    <a:pt x="268960" y="124142"/>
                  </a:lnTo>
                </a:path>
                <a:path w="614045" h="382904">
                  <a:moveTo>
                    <a:pt x="287337" y="112636"/>
                  </a:moveTo>
                  <a:lnTo>
                    <a:pt x="295389" y="112636"/>
                  </a:lnTo>
                  <a:lnTo>
                    <a:pt x="294233" y="124142"/>
                  </a:lnTo>
                  <a:lnTo>
                    <a:pt x="287337" y="124142"/>
                  </a:lnTo>
                </a:path>
                <a:path w="614045" h="382904">
                  <a:moveTo>
                    <a:pt x="268960" y="112636"/>
                  </a:moveTo>
                  <a:lnTo>
                    <a:pt x="287337" y="112636"/>
                  </a:lnTo>
                </a:path>
                <a:path w="614045" h="382904">
                  <a:moveTo>
                    <a:pt x="86207" y="110324"/>
                  </a:moveTo>
                  <a:lnTo>
                    <a:pt x="70116" y="110324"/>
                  </a:lnTo>
                  <a:lnTo>
                    <a:pt x="70116" y="118389"/>
                  </a:lnTo>
                  <a:lnTo>
                    <a:pt x="86207" y="118389"/>
                  </a:lnTo>
                </a:path>
                <a:path w="614045" h="382904">
                  <a:moveTo>
                    <a:pt x="95402" y="162077"/>
                  </a:moveTo>
                  <a:lnTo>
                    <a:pt x="95402" y="199999"/>
                  </a:lnTo>
                </a:path>
                <a:path w="614045" h="382904">
                  <a:moveTo>
                    <a:pt x="79298" y="79298"/>
                  </a:moveTo>
                  <a:lnTo>
                    <a:pt x="94259" y="79298"/>
                  </a:lnTo>
                  <a:lnTo>
                    <a:pt x="94259" y="93090"/>
                  </a:lnTo>
                </a:path>
                <a:path w="614045" h="382904">
                  <a:moveTo>
                    <a:pt x="6896" y="35648"/>
                  </a:moveTo>
                  <a:lnTo>
                    <a:pt x="19545" y="35648"/>
                  </a:lnTo>
                </a:path>
                <a:path w="614045" h="382904">
                  <a:moveTo>
                    <a:pt x="2298" y="75857"/>
                  </a:moveTo>
                  <a:lnTo>
                    <a:pt x="16090" y="75857"/>
                  </a:lnTo>
                </a:path>
                <a:path w="614045" h="382904">
                  <a:moveTo>
                    <a:pt x="22987" y="97701"/>
                  </a:moveTo>
                  <a:lnTo>
                    <a:pt x="37922" y="97701"/>
                  </a:lnTo>
                  <a:lnTo>
                    <a:pt x="37922" y="108051"/>
                  </a:lnTo>
                </a:path>
                <a:path w="614045" h="382904">
                  <a:moveTo>
                    <a:pt x="62064" y="89649"/>
                  </a:moveTo>
                  <a:lnTo>
                    <a:pt x="62064" y="95402"/>
                  </a:lnTo>
                  <a:lnTo>
                    <a:pt x="70116" y="95402"/>
                  </a:lnTo>
                  <a:lnTo>
                    <a:pt x="70116" y="103441"/>
                  </a:lnTo>
                </a:path>
                <a:path w="614045" h="382904">
                  <a:moveTo>
                    <a:pt x="6896" y="119532"/>
                  </a:moveTo>
                  <a:lnTo>
                    <a:pt x="6896" y="131038"/>
                  </a:lnTo>
                  <a:lnTo>
                    <a:pt x="51714" y="131038"/>
                  </a:lnTo>
                  <a:lnTo>
                    <a:pt x="51714" y="119532"/>
                  </a:lnTo>
                  <a:lnTo>
                    <a:pt x="37922" y="119532"/>
                  </a:lnTo>
                </a:path>
                <a:path w="614045" h="382904">
                  <a:moveTo>
                    <a:pt x="0" y="150558"/>
                  </a:moveTo>
                  <a:lnTo>
                    <a:pt x="9194" y="150558"/>
                  </a:lnTo>
                  <a:lnTo>
                    <a:pt x="9194" y="143662"/>
                  </a:lnTo>
                  <a:lnTo>
                    <a:pt x="27584" y="143662"/>
                  </a:lnTo>
                </a:path>
                <a:path w="614045" h="382904">
                  <a:moveTo>
                    <a:pt x="3441" y="58610"/>
                  </a:moveTo>
                  <a:lnTo>
                    <a:pt x="31026" y="58610"/>
                  </a:lnTo>
                  <a:lnTo>
                    <a:pt x="31026" y="85051"/>
                  </a:lnTo>
                </a:path>
                <a:path w="614045" h="382904">
                  <a:moveTo>
                    <a:pt x="57467" y="48272"/>
                  </a:moveTo>
                  <a:lnTo>
                    <a:pt x="73571" y="48272"/>
                  </a:lnTo>
                  <a:lnTo>
                    <a:pt x="73571" y="81610"/>
                  </a:lnTo>
                  <a:lnTo>
                    <a:pt x="56324" y="81610"/>
                  </a:lnTo>
                  <a:lnTo>
                    <a:pt x="32181" y="77012"/>
                  </a:lnTo>
                </a:path>
                <a:path w="614045" h="382904">
                  <a:moveTo>
                    <a:pt x="72402" y="3441"/>
                  </a:moveTo>
                  <a:lnTo>
                    <a:pt x="72402" y="34480"/>
                  </a:lnTo>
                  <a:lnTo>
                    <a:pt x="56324" y="34480"/>
                  </a:lnTo>
                </a:path>
                <a:path w="614045" h="382904">
                  <a:moveTo>
                    <a:pt x="386194" y="362051"/>
                  </a:moveTo>
                  <a:lnTo>
                    <a:pt x="386194" y="379285"/>
                  </a:lnTo>
                  <a:lnTo>
                    <a:pt x="493052" y="379285"/>
                  </a:lnTo>
                  <a:lnTo>
                    <a:pt x="493052" y="362051"/>
                  </a:lnTo>
                </a:path>
                <a:path w="614045" h="382904">
                  <a:moveTo>
                    <a:pt x="409168" y="237921"/>
                  </a:moveTo>
                  <a:lnTo>
                    <a:pt x="487324" y="237921"/>
                  </a:lnTo>
                </a:path>
                <a:path w="614045" h="382904">
                  <a:moveTo>
                    <a:pt x="511454" y="79298"/>
                  </a:moveTo>
                  <a:lnTo>
                    <a:pt x="503415" y="79298"/>
                  </a:lnTo>
                  <a:lnTo>
                    <a:pt x="501116" y="90804"/>
                  </a:lnTo>
                </a:path>
                <a:path w="614045" h="382904">
                  <a:moveTo>
                    <a:pt x="401129" y="81610"/>
                  </a:moveTo>
                  <a:lnTo>
                    <a:pt x="483870" y="81610"/>
                  </a:lnTo>
                  <a:lnTo>
                    <a:pt x="483870" y="89649"/>
                  </a:lnTo>
                </a:path>
                <a:path w="614045" h="382904">
                  <a:moveTo>
                    <a:pt x="397675" y="70116"/>
                  </a:moveTo>
                  <a:lnTo>
                    <a:pt x="389623" y="70116"/>
                  </a:lnTo>
                  <a:lnTo>
                    <a:pt x="395376" y="81610"/>
                  </a:lnTo>
                  <a:lnTo>
                    <a:pt x="401129" y="81610"/>
                  </a:lnTo>
                </a:path>
                <a:path w="614045" h="382904">
                  <a:moveTo>
                    <a:pt x="506869" y="70116"/>
                  </a:moveTo>
                  <a:lnTo>
                    <a:pt x="397675" y="70116"/>
                  </a:lnTo>
                </a:path>
                <a:path w="614045" h="382904">
                  <a:moveTo>
                    <a:pt x="413778" y="202285"/>
                  </a:moveTo>
                  <a:lnTo>
                    <a:pt x="413778" y="229869"/>
                  </a:lnTo>
                  <a:lnTo>
                    <a:pt x="398843" y="229869"/>
                  </a:lnTo>
                </a:path>
                <a:path w="614045" h="382904">
                  <a:moveTo>
                    <a:pt x="412635" y="106883"/>
                  </a:moveTo>
                  <a:lnTo>
                    <a:pt x="412635" y="148285"/>
                  </a:lnTo>
                </a:path>
                <a:path w="614045" h="382904">
                  <a:moveTo>
                    <a:pt x="421817" y="96545"/>
                  </a:moveTo>
                  <a:lnTo>
                    <a:pt x="412635" y="96545"/>
                  </a:lnTo>
                  <a:lnTo>
                    <a:pt x="412635" y="99987"/>
                  </a:lnTo>
                  <a:lnTo>
                    <a:pt x="412635" y="106883"/>
                  </a:lnTo>
                </a:path>
                <a:path w="614045" h="382904">
                  <a:moveTo>
                    <a:pt x="499948" y="222973"/>
                  </a:moveTo>
                  <a:lnTo>
                    <a:pt x="499948" y="96545"/>
                  </a:lnTo>
                  <a:lnTo>
                    <a:pt x="421817" y="96545"/>
                  </a:lnTo>
                </a:path>
                <a:path w="614045" h="382904">
                  <a:moveTo>
                    <a:pt x="518350" y="82753"/>
                  </a:moveTo>
                  <a:lnTo>
                    <a:pt x="518350" y="222973"/>
                  </a:lnTo>
                </a:path>
                <a:path w="614045" h="382904">
                  <a:moveTo>
                    <a:pt x="375856" y="219519"/>
                  </a:moveTo>
                  <a:lnTo>
                    <a:pt x="380415" y="229869"/>
                  </a:lnTo>
                  <a:lnTo>
                    <a:pt x="387337" y="234480"/>
                  </a:lnTo>
                  <a:lnTo>
                    <a:pt x="393064" y="245960"/>
                  </a:lnTo>
                </a:path>
                <a:path w="614045" h="382904">
                  <a:moveTo>
                    <a:pt x="373545" y="211480"/>
                  </a:moveTo>
                  <a:lnTo>
                    <a:pt x="382727" y="211480"/>
                  </a:lnTo>
                  <a:lnTo>
                    <a:pt x="387337" y="221830"/>
                  </a:lnTo>
                  <a:lnTo>
                    <a:pt x="394208" y="226415"/>
                  </a:lnTo>
                  <a:lnTo>
                    <a:pt x="399986" y="237921"/>
                  </a:lnTo>
                </a:path>
                <a:path w="614045" h="382904">
                  <a:moveTo>
                    <a:pt x="379272" y="66649"/>
                  </a:moveTo>
                  <a:lnTo>
                    <a:pt x="379272" y="73571"/>
                  </a:lnTo>
                  <a:lnTo>
                    <a:pt x="386194" y="74714"/>
                  </a:lnTo>
                  <a:lnTo>
                    <a:pt x="390753" y="82753"/>
                  </a:lnTo>
                  <a:lnTo>
                    <a:pt x="390753" y="217233"/>
                  </a:lnTo>
                </a:path>
                <a:path w="614045" h="382904">
                  <a:moveTo>
                    <a:pt x="504558" y="59778"/>
                  </a:moveTo>
                  <a:lnTo>
                    <a:pt x="397675" y="59778"/>
                  </a:lnTo>
                </a:path>
                <a:path w="614045" h="382904">
                  <a:moveTo>
                    <a:pt x="386194" y="48272"/>
                  </a:moveTo>
                  <a:lnTo>
                    <a:pt x="380415" y="48272"/>
                  </a:lnTo>
                  <a:lnTo>
                    <a:pt x="380415" y="55168"/>
                  </a:lnTo>
                  <a:lnTo>
                    <a:pt x="380415" y="59778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4726724" y="6491338"/>
              <a:ext cx="116205" cy="1270"/>
            </a:xfrm>
            <a:custGeom>
              <a:avLst/>
              <a:gdLst/>
              <a:ahLst/>
              <a:cxnLst/>
              <a:rect l="l" t="t" r="r" b="b"/>
              <a:pathLst>
                <a:path w="116204" h="1270">
                  <a:moveTo>
                    <a:pt x="-2285" y="571"/>
                  </a:moveTo>
                  <a:lnTo>
                    <a:pt x="118376" y="571"/>
                  </a:lnTo>
                </a:path>
              </a:pathLst>
            </a:custGeom>
            <a:ln w="571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4849685" y="6495923"/>
              <a:ext cx="20955" cy="13970"/>
            </a:xfrm>
            <a:custGeom>
              <a:avLst/>
              <a:gdLst/>
              <a:ahLst/>
              <a:cxnLst/>
              <a:rect l="l" t="t" r="r" b="b"/>
              <a:pathLst>
                <a:path w="20954" h="13970">
                  <a:moveTo>
                    <a:pt x="20713" y="13792"/>
                  </a:moveTo>
                  <a:lnTo>
                    <a:pt x="20713" y="8064"/>
                  </a:lnTo>
                  <a:lnTo>
                    <a:pt x="13792" y="8064"/>
                  </a:lnTo>
                  <a:lnTo>
                    <a:pt x="9194" y="8064"/>
                  </a:lnTo>
                  <a:lnTo>
                    <a:pt x="10363" y="1168"/>
                  </a:lnTo>
                  <a:lnTo>
                    <a:pt x="5753" y="1168"/>
                  </a:lnTo>
                  <a:lnTo>
                    <a:pt x="0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4870399" y="6509715"/>
              <a:ext cx="0" cy="6985"/>
            </a:xfrm>
            <a:custGeom>
              <a:avLst/>
              <a:gdLst/>
              <a:ahLst/>
              <a:cxnLst/>
              <a:rect l="l" t="t" r="r" b="b"/>
              <a:pathLst>
                <a:path h="6984">
                  <a:moveTo>
                    <a:pt x="-2286" y="3448"/>
                  </a:moveTo>
                  <a:lnTo>
                    <a:pt x="2286" y="3448"/>
                  </a:lnTo>
                </a:path>
              </a:pathLst>
            </a:custGeom>
            <a:ln w="6896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4409490" y="6489026"/>
              <a:ext cx="473709" cy="332740"/>
            </a:xfrm>
            <a:custGeom>
              <a:avLst/>
              <a:gdLst/>
              <a:ahLst/>
              <a:cxnLst/>
              <a:rect l="l" t="t" r="r" b="b"/>
              <a:pathLst>
                <a:path w="473710" h="332740">
                  <a:moveTo>
                    <a:pt x="466636" y="35648"/>
                  </a:moveTo>
                  <a:lnTo>
                    <a:pt x="466636" y="28752"/>
                  </a:lnTo>
                  <a:lnTo>
                    <a:pt x="453986" y="28752"/>
                  </a:lnTo>
                  <a:lnTo>
                    <a:pt x="453986" y="34480"/>
                  </a:lnTo>
                </a:path>
                <a:path w="473710" h="332740">
                  <a:moveTo>
                    <a:pt x="374675" y="126428"/>
                  </a:moveTo>
                  <a:lnTo>
                    <a:pt x="371158" y="132776"/>
                  </a:lnTo>
                  <a:lnTo>
                    <a:pt x="374105" y="138363"/>
                  </a:lnTo>
                  <a:lnTo>
                    <a:pt x="380502" y="141144"/>
                  </a:lnTo>
                  <a:lnTo>
                    <a:pt x="387337" y="139077"/>
                  </a:lnTo>
                </a:path>
                <a:path w="473710" h="332740">
                  <a:moveTo>
                    <a:pt x="388467" y="119532"/>
                  </a:moveTo>
                  <a:lnTo>
                    <a:pt x="397675" y="117259"/>
                  </a:lnTo>
                  <a:lnTo>
                    <a:pt x="399961" y="128739"/>
                  </a:lnTo>
                  <a:lnTo>
                    <a:pt x="397675" y="135636"/>
                  </a:lnTo>
                  <a:lnTo>
                    <a:pt x="397695" y="141133"/>
                  </a:lnTo>
                  <a:lnTo>
                    <a:pt x="400404" y="146846"/>
                  </a:lnTo>
                  <a:lnTo>
                    <a:pt x="404624" y="152127"/>
                  </a:lnTo>
                  <a:lnTo>
                    <a:pt x="409181" y="156324"/>
                  </a:lnTo>
                </a:path>
                <a:path w="473710" h="332740">
                  <a:moveTo>
                    <a:pt x="371233" y="105740"/>
                  </a:moveTo>
                  <a:lnTo>
                    <a:pt x="375818" y="112636"/>
                  </a:lnTo>
                  <a:lnTo>
                    <a:pt x="376986" y="119532"/>
                  </a:lnTo>
                  <a:lnTo>
                    <a:pt x="370090" y="121843"/>
                  </a:lnTo>
                  <a:lnTo>
                    <a:pt x="363194" y="124155"/>
                  </a:lnTo>
                  <a:lnTo>
                    <a:pt x="362026" y="135636"/>
                  </a:lnTo>
                  <a:lnTo>
                    <a:pt x="366649" y="139077"/>
                  </a:lnTo>
                  <a:lnTo>
                    <a:pt x="371233" y="142532"/>
                  </a:lnTo>
                  <a:lnTo>
                    <a:pt x="386168" y="142532"/>
                  </a:lnTo>
                  <a:lnTo>
                    <a:pt x="388467" y="148285"/>
                  </a:lnTo>
                  <a:lnTo>
                    <a:pt x="390778" y="154012"/>
                  </a:lnTo>
                  <a:lnTo>
                    <a:pt x="393090" y="166662"/>
                  </a:lnTo>
                </a:path>
                <a:path w="473710" h="332740">
                  <a:moveTo>
                    <a:pt x="363194" y="93116"/>
                  </a:moveTo>
                  <a:lnTo>
                    <a:pt x="371233" y="105740"/>
                  </a:lnTo>
                </a:path>
                <a:path w="473710" h="332740">
                  <a:moveTo>
                    <a:pt x="422211" y="128739"/>
                  </a:moveTo>
                  <a:lnTo>
                    <a:pt x="419019" y="144560"/>
                  </a:lnTo>
                  <a:lnTo>
                    <a:pt x="410314" y="157473"/>
                  </a:lnTo>
                  <a:lnTo>
                    <a:pt x="397404" y="166176"/>
                  </a:lnTo>
                  <a:lnTo>
                    <a:pt x="381596" y="169367"/>
                  </a:lnTo>
                  <a:lnTo>
                    <a:pt x="365770" y="166176"/>
                  </a:lnTo>
                  <a:lnTo>
                    <a:pt x="352858" y="157473"/>
                  </a:lnTo>
                  <a:lnTo>
                    <a:pt x="344158" y="144560"/>
                  </a:lnTo>
                  <a:lnTo>
                    <a:pt x="340969" y="128739"/>
                  </a:lnTo>
                  <a:lnTo>
                    <a:pt x="344158" y="112919"/>
                  </a:lnTo>
                  <a:lnTo>
                    <a:pt x="352858" y="100006"/>
                  </a:lnTo>
                  <a:lnTo>
                    <a:pt x="365770" y="91303"/>
                  </a:lnTo>
                  <a:lnTo>
                    <a:pt x="381596" y="88112"/>
                  </a:lnTo>
                  <a:lnTo>
                    <a:pt x="397404" y="91303"/>
                  </a:lnTo>
                  <a:lnTo>
                    <a:pt x="410314" y="100006"/>
                  </a:lnTo>
                  <a:lnTo>
                    <a:pt x="419019" y="112919"/>
                  </a:lnTo>
                  <a:lnTo>
                    <a:pt x="422211" y="128739"/>
                  </a:lnTo>
                </a:path>
                <a:path w="473710" h="332740">
                  <a:moveTo>
                    <a:pt x="370090" y="236791"/>
                  </a:moveTo>
                  <a:lnTo>
                    <a:pt x="408012" y="274713"/>
                  </a:lnTo>
                </a:path>
                <a:path w="473710" h="332740">
                  <a:moveTo>
                    <a:pt x="360895" y="243662"/>
                  </a:moveTo>
                  <a:lnTo>
                    <a:pt x="398818" y="281609"/>
                  </a:lnTo>
                </a:path>
                <a:path w="473710" h="332740">
                  <a:moveTo>
                    <a:pt x="410349" y="260921"/>
                  </a:moveTo>
                  <a:lnTo>
                    <a:pt x="408180" y="271670"/>
                  </a:lnTo>
                  <a:lnTo>
                    <a:pt x="402264" y="280446"/>
                  </a:lnTo>
                  <a:lnTo>
                    <a:pt x="393488" y="286362"/>
                  </a:lnTo>
                  <a:lnTo>
                    <a:pt x="382739" y="288531"/>
                  </a:lnTo>
                  <a:lnTo>
                    <a:pt x="371972" y="286362"/>
                  </a:lnTo>
                  <a:lnTo>
                    <a:pt x="363180" y="280446"/>
                  </a:lnTo>
                  <a:lnTo>
                    <a:pt x="357252" y="271670"/>
                  </a:lnTo>
                  <a:lnTo>
                    <a:pt x="355079" y="260921"/>
                  </a:lnTo>
                  <a:lnTo>
                    <a:pt x="357252" y="250158"/>
                  </a:lnTo>
                  <a:lnTo>
                    <a:pt x="363180" y="241374"/>
                  </a:lnTo>
                  <a:lnTo>
                    <a:pt x="371972" y="235455"/>
                  </a:lnTo>
                  <a:lnTo>
                    <a:pt x="382739" y="233286"/>
                  </a:lnTo>
                  <a:lnTo>
                    <a:pt x="393488" y="235455"/>
                  </a:lnTo>
                  <a:lnTo>
                    <a:pt x="402264" y="241374"/>
                  </a:lnTo>
                  <a:lnTo>
                    <a:pt x="408180" y="250158"/>
                  </a:lnTo>
                  <a:lnTo>
                    <a:pt x="410349" y="260921"/>
                  </a:lnTo>
                </a:path>
                <a:path w="473710" h="332740">
                  <a:moveTo>
                    <a:pt x="423367" y="260921"/>
                  </a:moveTo>
                  <a:lnTo>
                    <a:pt x="420173" y="276731"/>
                  </a:lnTo>
                  <a:lnTo>
                    <a:pt x="411464" y="289645"/>
                  </a:lnTo>
                  <a:lnTo>
                    <a:pt x="398549" y="298354"/>
                  </a:lnTo>
                  <a:lnTo>
                    <a:pt x="382739" y="301548"/>
                  </a:lnTo>
                  <a:lnTo>
                    <a:pt x="366924" y="298354"/>
                  </a:lnTo>
                  <a:lnTo>
                    <a:pt x="354010" y="289645"/>
                  </a:lnTo>
                  <a:lnTo>
                    <a:pt x="345304" y="276731"/>
                  </a:lnTo>
                  <a:lnTo>
                    <a:pt x="342112" y="260921"/>
                  </a:lnTo>
                  <a:lnTo>
                    <a:pt x="345304" y="245106"/>
                  </a:lnTo>
                  <a:lnTo>
                    <a:pt x="354010" y="232192"/>
                  </a:lnTo>
                  <a:lnTo>
                    <a:pt x="366924" y="223486"/>
                  </a:lnTo>
                  <a:lnTo>
                    <a:pt x="382739" y="220294"/>
                  </a:lnTo>
                  <a:lnTo>
                    <a:pt x="398549" y="223486"/>
                  </a:lnTo>
                  <a:lnTo>
                    <a:pt x="411464" y="232192"/>
                  </a:lnTo>
                  <a:lnTo>
                    <a:pt x="420173" y="245106"/>
                  </a:lnTo>
                  <a:lnTo>
                    <a:pt x="423367" y="260921"/>
                  </a:lnTo>
                </a:path>
                <a:path w="473710" h="332740">
                  <a:moveTo>
                    <a:pt x="442493" y="312635"/>
                  </a:moveTo>
                  <a:lnTo>
                    <a:pt x="328714" y="312635"/>
                  </a:lnTo>
                  <a:lnTo>
                    <a:pt x="328714" y="209181"/>
                  </a:lnTo>
                  <a:lnTo>
                    <a:pt x="442493" y="209181"/>
                  </a:lnTo>
                  <a:lnTo>
                    <a:pt x="442493" y="312635"/>
                  </a:lnTo>
                  <a:close/>
                </a:path>
                <a:path w="473710" h="332740">
                  <a:moveTo>
                    <a:pt x="473557" y="179311"/>
                  </a:moveTo>
                  <a:lnTo>
                    <a:pt x="473557" y="41376"/>
                  </a:lnTo>
                </a:path>
                <a:path w="473710" h="332740">
                  <a:moveTo>
                    <a:pt x="429844" y="209181"/>
                  </a:moveTo>
                  <a:lnTo>
                    <a:pt x="431462" y="202075"/>
                  </a:lnTo>
                  <a:lnTo>
                    <a:pt x="435886" y="195394"/>
                  </a:lnTo>
                  <a:lnTo>
                    <a:pt x="442467" y="190434"/>
                  </a:lnTo>
                  <a:lnTo>
                    <a:pt x="450557" y="188493"/>
                  </a:lnTo>
                  <a:lnTo>
                    <a:pt x="458995" y="188674"/>
                  </a:lnTo>
                  <a:lnTo>
                    <a:pt x="466363" y="188212"/>
                  </a:lnTo>
                  <a:lnTo>
                    <a:pt x="471578" y="185594"/>
                  </a:lnTo>
                  <a:lnTo>
                    <a:pt x="473557" y="179311"/>
                  </a:lnTo>
                </a:path>
                <a:path w="473710" h="332740">
                  <a:moveTo>
                    <a:pt x="48272" y="314921"/>
                  </a:moveTo>
                  <a:lnTo>
                    <a:pt x="48272" y="332168"/>
                  </a:lnTo>
                </a:path>
                <a:path w="473710" h="332740">
                  <a:moveTo>
                    <a:pt x="155168" y="314921"/>
                  </a:moveTo>
                  <a:lnTo>
                    <a:pt x="155168" y="332168"/>
                  </a:lnTo>
                </a:path>
                <a:path w="473710" h="332740">
                  <a:moveTo>
                    <a:pt x="13779" y="86220"/>
                  </a:moveTo>
                  <a:lnTo>
                    <a:pt x="0" y="86220"/>
                  </a:lnTo>
                  <a:lnTo>
                    <a:pt x="0" y="110362"/>
                  </a:lnTo>
                  <a:lnTo>
                    <a:pt x="14947" y="110362"/>
                  </a:lnTo>
                </a:path>
                <a:path w="473710" h="332740">
                  <a:moveTo>
                    <a:pt x="17246" y="111505"/>
                  </a:moveTo>
                  <a:lnTo>
                    <a:pt x="29883" y="111505"/>
                  </a:lnTo>
                  <a:lnTo>
                    <a:pt x="29883" y="65506"/>
                  </a:lnTo>
                  <a:lnTo>
                    <a:pt x="17246" y="65506"/>
                  </a:lnTo>
                  <a:lnTo>
                    <a:pt x="17246" y="111505"/>
                  </a:lnTo>
                  <a:close/>
                </a:path>
                <a:path w="473710" h="332740">
                  <a:moveTo>
                    <a:pt x="64363" y="189661"/>
                  </a:moveTo>
                  <a:lnTo>
                    <a:pt x="142519" y="189661"/>
                  </a:lnTo>
                </a:path>
                <a:path w="473710" h="332740">
                  <a:moveTo>
                    <a:pt x="166662" y="31038"/>
                  </a:moveTo>
                  <a:lnTo>
                    <a:pt x="158623" y="31038"/>
                  </a:lnTo>
                  <a:lnTo>
                    <a:pt x="156311" y="42545"/>
                  </a:lnTo>
                </a:path>
                <a:path w="473710" h="332740">
                  <a:moveTo>
                    <a:pt x="56324" y="33337"/>
                  </a:moveTo>
                  <a:lnTo>
                    <a:pt x="139077" y="33337"/>
                  </a:lnTo>
                  <a:lnTo>
                    <a:pt x="139077" y="41376"/>
                  </a:lnTo>
                </a:path>
                <a:path w="473710" h="332740">
                  <a:moveTo>
                    <a:pt x="52882" y="21831"/>
                  </a:moveTo>
                  <a:lnTo>
                    <a:pt x="44830" y="21831"/>
                  </a:lnTo>
                  <a:lnTo>
                    <a:pt x="50571" y="33337"/>
                  </a:lnTo>
                  <a:lnTo>
                    <a:pt x="56324" y="33337"/>
                  </a:lnTo>
                </a:path>
                <a:path w="473710" h="332740">
                  <a:moveTo>
                    <a:pt x="162064" y="21831"/>
                  </a:moveTo>
                  <a:lnTo>
                    <a:pt x="52882" y="21831"/>
                  </a:lnTo>
                </a:path>
                <a:path w="473710" h="332740">
                  <a:moveTo>
                    <a:pt x="68961" y="154012"/>
                  </a:moveTo>
                  <a:lnTo>
                    <a:pt x="68961" y="181597"/>
                  </a:lnTo>
                  <a:lnTo>
                    <a:pt x="54013" y="181597"/>
                  </a:lnTo>
                </a:path>
                <a:path w="473710" h="332740">
                  <a:moveTo>
                    <a:pt x="67805" y="58623"/>
                  </a:moveTo>
                  <a:lnTo>
                    <a:pt x="67805" y="99987"/>
                  </a:lnTo>
                </a:path>
                <a:path w="473710" h="332740">
                  <a:moveTo>
                    <a:pt x="77012" y="48272"/>
                  </a:moveTo>
                  <a:lnTo>
                    <a:pt x="67805" y="48272"/>
                  </a:lnTo>
                  <a:lnTo>
                    <a:pt x="67805" y="51727"/>
                  </a:lnTo>
                  <a:lnTo>
                    <a:pt x="67805" y="58623"/>
                  </a:lnTo>
                </a:path>
                <a:path w="473710" h="332740">
                  <a:moveTo>
                    <a:pt x="155168" y="174701"/>
                  </a:moveTo>
                  <a:lnTo>
                    <a:pt x="155168" y="48272"/>
                  </a:lnTo>
                  <a:lnTo>
                    <a:pt x="77012" y="48272"/>
                  </a:lnTo>
                </a:path>
                <a:path w="473710" h="332740">
                  <a:moveTo>
                    <a:pt x="173558" y="34480"/>
                  </a:moveTo>
                  <a:lnTo>
                    <a:pt x="173558" y="174701"/>
                  </a:lnTo>
                </a:path>
                <a:path w="473710" h="332740">
                  <a:moveTo>
                    <a:pt x="31038" y="171259"/>
                  </a:moveTo>
                  <a:lnTo>
                    <a:pt x="35636" y="181597"/>
                  </a:lnTo>
                  <a:lnTo>
                    <a:pt x="42532" y="186207"/>
                  </a:lnTo>
                  <a:lnTo>
                    <a:pt x="48272" y="197700"/>
                  </a:lnTo>
                </a:path>
                <a:path w="473710" h="332740">
                  <a:moveTo>
                    <a:pt x="28740" y="163220"/>
                  </a:moveTo>
                  <a:lnTo>
                    <a:pt x="37934" y="163220"/>
                  </a:lnTo>
                  <a:lnTo>
                    <a:pt x="42532" y="173558"/>
                  </a:lnTo>
                  <a:lnTo>
                    <a:pt x="49428" y="178155"/>
                  </a:lnTo>
                  <a:lnTo>
                    <a:pt x="55168" y="189661"/>
                  </a:lnTo>
                </a:path>
                <a:path w="473710" h="332740">
                  <a:moveTo>
                    <a:pt x="34480" y="18402"/>
                  </a:moveTo>
                  <a:lnTo>
                    <a:pt x="34480" y="25298"/>
                  </a:lnTo>
                  <a:lnTo>
                    <a:pt x="41376" y="26441"/>
                  </a:lnTo>
                  <a:lnTo>
                    <a:pt x="45986" y="34480"/>
                  </a:lnTo>
                  <a:lnTo>
                    <a:pt x="45986" y="168973"/>
                  </a:lnTo>
                </a:path>
                <a:path w="473710" h="332740">
                  <a:moveTo>
                    <a:pt x="159765" y="11518"/>
                  </a:moveTo>
                  <a:lnTo>
                    <a:pt x="52882" y="11518"/>
                  </a:lnTo>
                </a:path>
                <a:path w="473710" h="332740">
                  <a:moveTo>
                    <a:pt x="41376" y="0"/>
                  </a:moveTo>
                  <a:lnTo>
                    <a:pt x="35636" y="0"/>
                  </a:lnTo>
                  <a:lnTo>
                    <a:pt x="35636" y="6896"/>
                  </a:lnTo>
                  <a:lnTo>
                    <a:pt x="35636" y="11518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4450867" y="6487884"/>
              <a:ext cx="116205" cy="1270"/>
            </a:xfrm>
            <a:custGeom>
              <a:avLst/>
              <a:gdLst/>
              <a:ahLst/>
              <a:cxnLst/>
              <a:rect l="l" t="t" r="r" b="b"/>
              <a:pathLst>
                <a:path w="116204" h="1270">
                  <a:moveTo>
                    <a:pt x="-2286" y="571"/>
                  </a:moveTo>
                  <a:lnTo>
                    <a:pt x="118363" y="571"/>
                  </a:lnTo>
                </a:path>
              </a:pathLst>
            </a:custGeom>
            <a:ln w="571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4573841" y="6492481"/>
              <a:ext cx="20955" cy="13970"/>
            </a:xfrm>
            <a:custGeom>
              <a:avLst/>
              <a:gdLst/>
              <a:ahLst/>
              <a:cxnLst/>
              <a:rect l="l" t="t" r="r" b="b"/>
              <a:pathLst>
                <a:path w="20954" h="13970">
                  <a:moveTo>
                    <a:pt x="20700" y="13792"/>
                  </a:moveTo>
                  <a:lnTo>
                    <a:pt x="20700" y="8064"/>
                  </a:lnTo>
                  <a:lnTo>
                    <a:pt x="13792" y="8064"/>
                  </a:lnTo>
                  <a:lnTo>
                    <a:pt x="9207" y="8064"/>
                  </a:lnTo>
                  <a:lnTo>
                    <a:pt x="10337" y="1168"/>
                  </a:lnTo>
                  <a:lnTo>
                    <a:pt x="5753" y="1168"/>
                  </a:lnTo>
                  <a:lnTo>
                    <a:pt x="0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4594542" y="6506273"/>
              <a:ext cx="0" cy="6985"/>
            </a:xfrm>
            <a:custGeom>
              <a:avLst/>
              <a:gdLst/>
              <a:ahLst/>
              <a:cxnLst/>
              <a:rect l="l" t="t" r="r" b="b"/>
              <a:pathLst>
                <a:path h="6984">
                  <a:moveTo>
                    <a:pt x="-2286" y="3448"/>
                  </a:moveTo>
                  <a:lnTo>
                    <a:pt x="2286" y="3448"/>
                  </a:lnTo>
                </a:path>
              </a:pathLst>
            </a:custGeom>
            <a:ln w="6896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4474591" y="6514325"/>
              <a:ext cx="125730" cy="273050"/>
            </a:xfrm>
            <a:custGeom>
              <a:avLst/>
              <a:gdLst/>
              <a:ahLst/>
              <a:cxnLst/>
              <a:rect l="l" t="t" r="r" b="b"/>
              <a:pathLst>
                <a:path w="125729" h="273050">
                  <a:moveTo>
                    <a:pt x="125691" y="6896"/>
                  </a:moveTo>
                  <a:lnTo>
                    <a:pt x="125691" y="0"/>
                  </a:lnTo>
                  <a:lnTo>
                    <a:pt x="113042" y="0"/>
                  </a:lnTo>
                  <a:lnTo>
                    <a:pt x="113042" y="5740"/>
                  </a:lnTo>
                </a:path>
                <a:path w="125729" h="273050">
                  <a:moveTo>
                    <a:pt x="33743" y="97688"/>
                  </a:moveTo>
                  <a:lnTo>
                    <a:pt x="30221" y="104036"/>
                  </a:lnTo>
                  <a:lnTo>
                    <a:pt x="33167" y="109623"/>
                  </a:lnTo>
                  <a:lnTo>
                    <a:pt x="39564" y="112404"/>
                  </a:lnTo>
                  <a:lnTo>
                    <a:pt x="46393" y="110337"/>
                  </a:lnTo>
                </a:path>
                <a:path w="125729" h="273050">
                  <a:moveTo>
                    <a:pt x="47536" y="90792"/>
                  </a:moveTo>
                  <a:lnTo>
                    <a:pt x="56730" y="88506"/>
                  </a:lnTo>
                  <a:lnTo>
                    <a:pt x="59029" y="99999"/>
                  </a:lnTo>
                  <a:lnTo>
                    <a:pt x="56730" y="106883"/>
                  </a:lnTo>
                  <a:lnTo>
                    <a:pt x="56747" y="112380"/>
                  </a:lnTo>
                  <a:lnTo>
                    <a:pt x="59458" y="118094"/>
                  </a:lnTo>
                  <a:lnTo>
                    <a:pt x="63678" y="123374"/>
                  </a:lnTo>
                  <a:lnTo>
                    <a:pt x="68224" y="127571"/>
                  </a:lnTo>
                </a:path>
                <a:path w="125729" h="273050">
                  <a:moveTo>
                    <a:pt x="30289" y="77000"/>
                  </a:moveTo>
                  <a:lnTo>
                    <a:pt x="34899" y="83896"/>
                  </a:lnTo>
                  <a:lnTo>
                    <a:pt x="36042" y="90792"/>
                  </a:lnTo>
                  <a:lnTo>
                    <a:pt x="29146" y="93103"/>
                  </a:lnTo>
                  <a:lnTo>
                    <a:pt x="22250" y="95402"/>
                  </a:lnTo>
                  <a:lnTo>
                    <a:pt x="21107" y="106883"/>
                  </a:lnTo>
                  <a:lnTo>
                    <a:pt x="25704" y="110337"/>
                  </a:lnTo>
                  <a:lnTo>
                    <a:pt x="30289" y="113779"/>
                  </a:lnTo>
                  <a:lnTo>
                    <a:pt x="45237" y="113779"/>
                  </a:lnTo>
                  <a:lnTo>
                    <a:pt x="47536" y="119545"/>
                  </a:lnTo>
                  <a:lnTo>
                    <a:pt x="49834" y="125272"/>
                  </a:lnTo>
                  <a:lnTo>
                    <a:pt x="52133" y="137921"/>
                  </a:lnTo>
                </a:path>
                <a:path w="125729" h="273050">
                  <a:moveTo>
                    <a:pt x="22250" y="64376"/>
                  </a:moveTo>
                  <a:lnTo>
                    <a:pt x="30289" y="77000"/>
                  </a:lnTo>
                </a:path>
                <a:path w="125729" h="273050">
                  <a:moveTo>
                    <a:pt x="81267" y="99999"/>
                  </a:moveTo>
                  <a:lnTo>
                    <a:pt x="78075" y="115815"/>
                  </a:lnTo>
                  <a:lnTo>
                    <a:pt x="69368" y="128728"/>
                  </a:lnTo>
                  <a:lnTo>
                    <a:pt x="56455" y="137434"/>
                  </a:lnTo>
                  <a:lnTo>
                    <a:pt x="40639" y="140627"/>
                  </a:lnTo>
                  <a:lnTo>
                    <a:pt x="24822" y="137434"/>
                  </a:lnTo>
                  <a:lnTo>
                    <a:pt x="11904" y="128728"/>
                  </a:lnTo>
                  <a:lnTo>
                    <a:pt x="3194" y="115815"/>
                  </a:lnTo>
                  <a:lnTo>
                    <a:pt x="0" y="99999"/>
                  </a:lnTo>
                  <a:lnTo>
                    <a:pt x="3194" y="84177"/>
                  </a:lnTo>
                  <a:lnTo>
                    <a:pt x="11904" y="71259"/>
                  </a:lnTo>
                  <a:lnTo>
                    <a:pt x="24822" y="62552"/>
                  </a:lnTo>
                  <a:lnTo>
                    <a:pt x="40639" y="59359"/>
                  </a:lnTo>
                  <a:lnTo>
                    <a:pt x="56455" y="62552"/>
                  </a:lnTo>
                  <a:lnTo>
                    <a:pt x="69368" y="71259"/>
                  </a:lnTo>
                  <a:lnTo>
                    <a:pt x="78075" y="84177"/>
                  </a:lnTo>
                  <a:lnTo>
                    <a:pt x="81267" y="99999"/>
                  </a:lnTo>
                </a:path>
                <a:path w="125729" h="273050">
                  <a:moveTo>
                    <a:pt x="29146" y="208013"/>
                  </a:moveTo>
                  <a:lnTo>
                    <a:pt x="67081" y="245948"/>
                  </a:lnTo>
                </a:path>
                <a:path w="125729" h="273050">
                  <a:moveTo>
                    <a:pt x="19951" y="214934"/>
                  </a:moveTo>
                  <a:lnTo>
                    <a:pt x="57873" y="252869"/>
                  </a:lnTo>
                </a:path>
                <a:path w="125729" h="273050">
                  <a:moveTo>
                    <a:pt x="69418" y="232181"/>
                  </a:moveTo>
                  <a:lnTo>
                    <a:pt x="67248" y="242930"/>
                  </a:lnTo>
                  <a:lnTo>
                    <a:pt x="61331" y="251706"/>
                  </a:lnTo>
                  <a:lnTo>
                    <a:pt x="52551" y="257622"/>
                  </a:lnTo>
                  <a:lnTo>
                    <a:pt x="41795" y="259791"/>
                  </a:lnTo>
                  <a:lnTo>
                    <a:pt x="31034" y="257622"/>
                  </a:lnTo>
                  <a:lnTo>
                    <a:pt x="22255" y="251706"/>
                  </a:lnTo>
                  <a:lnTo>
                    <a:pt x="16340" y="242930"/>
                  </a:lnTo>
                  <a:lnTo>
                    <a:pt x="14173" y="232181"/>
                  </a:lnTo>
                  <a:lnTo>
                    <a:pt x="16340" y="221417"/>
                  </a:lnTo>
                  <a:lnTo>
                    <a:pt x="22255" y="212634"/>
                  </a:lnTo>
                  <a:lnTo>
                    <a:pt x="31034" y="206715"/>
                  </a:lnTo>
                  <a:lnTo>
                    <a:pt x="41795" y="204546"/>
                  </a:lnTo>
                  <a:lnTo>
                    <a:pt x="52551" y="206715"/>
                  </a:lnTo>
                  <a:lnTo>
                    <a:pt x="61331" y="212634"/>
                  </a:lnTo>
                  <a:lnTo>
                    <a:pt x="67248" y="221417"/>
                  </a:lnTo>
                  <a:lnTo>
                    <a:pt x="69418" y="232181"/>
                  </a:lnTo>
                </a:path>
                <a:path w="125729" h="273050">
                  <a:moveTo>
                    <a:pt x="82423" y="232181"/>
                  </a:moveTo>
                  <a:lnTo>
                    <a:pt x="79228" y="247985"/>
                  </a:lnTo>
                  <a:lnTo>
                    <a:pt x="70519" y="260900"/>
                  </a:lnTo>
                  <a:lnTo>
                    <a:pt x="57605" y="269612"/>
                  </a:lnTo>
                  <a:lnTo>
                    <a:pt x="41795" y="272808"/>
                  </a:lnTo>
                  <a:lnTo>
                    <a:pt x="25978" y="269612"/>
                  </a:lnTo>
                  <a:lnTo>
                    <a:pt x="13060" y="260900"/>
                  </a:lnTo>
                  <a:lnTo>
                    <a:pt x="4349" y="247985"/>
                  </a:lnTo>
                  <a:lnTo>
                    <a:pt x="1155" y="232181"/>
                  </a:lnTo>
                  <a:lnTo>
                    <a:pt x="4349" y="216358"/>
                  </a:lnTo>
                  <a:lnTo>
                    <a:pt x="13060" y="203441"/>
                  </a:lnTo>
                  <a:lnTo>
                    <a:pt x="25978" y="194733"/>
                  </a:lnTo>
                  <a:lnTo>
                    <a:pt x="41795" y="191541"/>
                  </a:lnTo>
                  <a:lnTo>
                    <a:pt x="57605" y="194733"/>
                  </a:lnTo>
                  <a:lnTo>
                    <a:pt x="70519" y="203441"/>
                  </a:lnTo>
                  <a:lnTo>
                    <a:pt x="79228" y="216358"/>
                  </a:lnTo>
                  <a:lnTo>
                    <a:pt x="82423" y="232181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6" name="object 56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786568" y="4275124"/>
              <a:ext cx="1494116" cy="2107006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5168963" y="7171221"/>
              <a:ext cx="84785" cy="146737"/>
            </a:xfrm>
            <a:prstGeom prst="rect">
              <a:avLst/>
            </a:prstGeom>
          </p:spPr>
        </p:pic>
        <p:sp>
          <p:nvSpPr>
            <p:cNvPr id="58" name="object 58"/>
            <p:cNvSpPr/>
            <p:nvPr/>
          </p:nvSpPr>
          <p:spPr>
            <a:xfrm>
              <a:off x="3629291" y="4728451"/>
              <a:ext cx="434340" cy="2240280"/>
            </a:xfrm>
            <a:custGeom>
              <a:avLst/>
              <a:gdLst/>
              <a:ahLst/>
              <a:cxnLst/>
              <a:rect l="l" t="t" r="r" b="b"/>
              <a:pathLst>
                <a:path w="434339" h="2240279">
                  <a:moveTo>
                    <a:pt x="281292" y="1877390"/>
                  </a:moveTo>
                  <a:lnTo>
                    <a:pt x="287648" y="1867606"/>
                  </a:lnTo>
                  <a:lnTo>
                    <a:pt x="296441" y="1860553"/>
                  </a:lnTo>
                  <a:lnTo>
                    <a:pt x="306547" y="1856305"/>
                  </a:lnTo>
                  <a:lnTo>
                    <a:pt x="316839" y="1854936"/>
                  </a:lnTo>
                  <a:lnTo>
                    <a:pt x="331183" y="1856037"/>
                  </a:lnTo>
                  <a:lnTo>
                    <a:pt x="343428" y="1859721"/>
                  </a:lnTo>
                  <a:lnTo>
                    <a:pt x="353628" y="1867077"/>
                  </a:lnTo>
                  <a:lnTo>
                    <a:pt x="361835" y="1879193"/>
                  </a:lnTo>
                </a:path>
                <a:path w="434339" h="2240279">
                  <a:moveTo>
                    <a:pt x="388696" y="1996198"/>
                  </a:moveTo>
                  <a:lnTo>
                    <a:pt x="388988" y="2003844"/>
                  </a:lnTo>
                  <a:lnTo>
                    <a:pt x="389127" y="2011870"/>
                  </a:lnTo>
                  <a:lnTo>
                    <a:pt x="389127" y="2020328"/>
                  </a:lnTo>
                  <a:lnTo>
                    <a:pt x="387603" y="2064778"/>
                  </a:lnTo>
                  <a:lnTo>
                    <a:pt x="383368" y="2100483"/>
                  </a:lnTo>
                  <a:lnTo>
                    <a:pt x="376933" y="2128393"/>
                  </a:lnTo>
                  <a:lnTo>
                    <a:pt x="368807" y="2149462"/>
                  </a:lnTo>
                </a:path>
                <a:path w="434339" h="2240279">
                  <a:moveTo>
                    <a:pt x="343636" y="2179027"/>
                  </a:moveTo>
                  <a:lnTo>
                    <a:pt x="336302" y="2182533"/>
                  </a:lnTo>
                  <a:lnTo>
                    <a:pt x="329257" y="2184574"/>
                  </a:lnTo>
                  <a:lnTo>
                    <a:pt x="322701" y="2185525"/>
                  </a:lnTo>
                  <a:lnTo>
                    <a:pt x="316839" y="2185758"/>
                  </a:lnTo>
                  <a:lnTo>
                    <a:pt x="300236" y="2183518"/>
                  </a:lnTo>
                  <a:lnTo>
                    <a:pt x="281172" y="2172420"/>
                  </a:lnTo>
                  <a:lnTo>
                    <a:pt x="263182" y="2145900"/>
                  </a:lnTo>
                  <a:lnTo>
                    <a:pt x="249797" y="2097391"/>
                  </a:lnTo>
                  <a:lnTo>
                    <a:pt x="244551" y="2020328"/>
                  </a:lnTo>
                </a:path>
                <a:path w="434339" h="2240279">
                  <a:moveTo>
                    <a:pt x="263829" y="1818106"/>
                  </a:moveTo>
                  <a:lnTo>
                    <a:pt x="276030" y="1809376"/>
                  </a:lnTo>
                  <a:lnTo>
                    <a:pt x="290068" y="1804100"/>
                  </a:lnTo>
                  <a:lnTo>
                    <a:pt x="304238" y="1801502"/>
                  </a:lnTo>
                  <a:lnTo>
                    <a:pt x="316839" y="1800809"/>
                  </a:lnTo>
                  <a:lnTo>
                    <a:pt x="335360" y="1802104"/>
                  </a:lnTo>
                  <a:lnTo>
                    <a:pt x="356754" y="1808086"/>
                  </a:lnTo>
                  <a:lnTo>
                    <a:pt x="378945" y="1821897"/>
                  </a:lnTo>
                  <a:lnTo>
                    <a:pt x="399859" y="1846681"/>
                  </a:lnTo>
                </a:path>
                <a:path w="434339" h="2240279">
                  <a:moveTo>
                    <a:pt x="433768" y="1993201"/>
                  </a:moveTo>
                  <a:lnTo>
                    <a:pt x="433981" y="1999760"/>
                  </a:lnTo>
                  <a:lnTo>
                    <a:pt x="434127" y="2006465"/>
                  </a:lnTo>
                  <a:lnTo>
                    <a:pt x="434211" y="2013320"/>
                  </a:lnTo>
                  <a:lnTo>
                    <a:pt x="434238" y="2020328"/>
                  </a:lnTo>
                  <a:lnTo>
                    <a:pt x="432894" y="2064667"/>
                  </a:lnTo>
                  <a:lnTo>
                    <a:pt x="429079" y="2102613"/>
                  </a:lnTo>
                  <a:lnTo>
                    <a:pt x="423115" y="2134666"/>
                  </a:lnTo>
                  <a:lnTo>
                    <a:pt x="415328" y="2161324"/>
                  </a:lnTo>
                </a:path>
                <a:path w="434339" h="2240279">
                  <a:moveTo>
                    <a:pt x="375132" y="2221877"/>
                  </a:moveTo>
                  <a:lnTo>
                    <a:pt x="359414" y="2231411"/>
                  </a:lnTo>
                  <a:lnTo>
                    <a:pt x="343971" y="2236846"/>
                  </a:lnTo>
                  <a:lnTo>
                    <a:pt x="329535" y="2239292"/>
                  </a:lnTo>
                  <a:lnTo>
                    <a:pt x="316839" y="2239860"/>
                  </a:lnTo>
                  <a:lnTo>
                    <a:pt x="292367" y="2237468"/>
                  </a:lnTo>
                  <a:lnTo>
                    <a:pt x="264128" y="2225817"/>
                  </a:lnTo>
                  <a:lnTo>
                    <a:pt x="236541" y="2198197"/>
                  </a:lnTo>
                  <a:lnTo>
                    <a:pt x="214026" y="2147897"/>
                  </a:lnTo>
                  <a:lnTo>
                    <a:pt x="201002" y="2068207"/>
                  </a:lnTo>
                </a:path>
                <a:path w="434339" h="2240279">
                  <a:moveTo>
                    <a:pt x="190588" y="306679"/>
                  </a:moveTo>
                  <a:lnTo>
                    <a:pt x="171056" y="306679"/>
                  </a:lnTo>
                </a:path>
                <a:path w="434339" h="2240279">
                  <a:moveTo>
                    <a:pt x="207835" y="313575"/>
                  </a:moveTo>
                  <a:lnTo>
                    <a:pt x="205536" y="308978"/>
                  </a:lnTo>
                  <a:lnTo>
                    <a:pt x="198640" y="306679"/>
                  </a:lnTo>
                  <a:lnTo>
                    <a:pt x="190588" y="306679"/>
                  </a:lnTo>
                </a:path>
                <a:path w="434339" h="2240279">
                  <a:moveTo>
                    <a:pt x="207835" y="329666"/>
                  </a:moveTo>
                  <a:lnTo>
                    <a:pt x="207835" y="313575"/>
                  </a:lnTo>
                </a:path>
                <a:path w="434339" h="2240279">
                  <a:moveTo>
                    <a:pt x="190588" y="336562"/>
                  </a:moveTo>
                  <a:lnTo>
                    <a:pt x="198640" y="336562"/>
                  </a:lnTo>
                  <a:lnTo>
                    <a:pt x="205536" y="334264"/>
                  </a:lnTo>
                  <a:lnTo>
                    <a:pt x="207835" y="329666"/>
                  </a:lnTo>
                </a:path>
                <a:path w="434339" h="2240279">
                  <a:moveTo>
                    <a:pt x="171056" y="336562"/>
                  </a:moveTo>
                  <a:lnTo>
                    <a:pt x="190588" y="336562"/>
                  </a:lnTo>
                </a:path>
                <a:path w="434339" h="2240279">
                  <a:moveTo>
                    <a:pt x="159562" y="299783"/>
                  </a:moveTo>
                  <a:lnTo>
                    <a:pt x="169900" y="299783"/>
                  </a:lnTo>
                  <a:lnTo>
                    <a:pt x="169900" y="348056"/>
                  </a:lnTo>
                  <a:lnTo>
                    <a:pt x="160718" y="348056"/>
                  </a:lnTo>
                </a:path>
                <a:path w="434339" h="2240279">
                  <a:moveTo>
                    <a:pt x="190588" y="1842185"/>
                  </a:moveTo>
                  <a:lnTo>
                    <a:pt x="171056" y="1842185"/>
                  </a:lnTo>
                </a:path>
                <a:path w="434339" h="2240279">
                  <a:moveTo>
                    <a:pt x="207835" y="1849081"/>
                  </a:moveTo>
                  <a:lnTo>
                    <a:pt x="205536" y="1844497"/>
                  </a:lnTo>
                  <a:lnTo>
                    <a:pt x="198640" y="1842185"/>
                  </a:lnTo>
                  <a:lnTo>
                    <a:pt x="190588" y="1842185"/>
                  </a:lnTo>
                </a:path>
                <a:path w="434339" h="2240279">
                  <a:moveTo>
                    <a:pt x="207835" y="1865185"/>
                  </a:moveTo>
                  <a:lnTo>
                    <a:pt x="207835" y="1849081"/>
                  </a:lnTo>
                </a:path>
                <a:path w="434339" h="2240279">
                  <a:moveTo>
                    <a:pt x="190588" y="1872081"/>
                  </a:moveTo>
                  <a:lnTo>
                    <a:pt x="198640" y="1872081"/>
                  </a:lnTo>
                  <a:lnTo>
                    <a:pt x="205536" y="1869770"/>
                  </a:lnTo>
                  <a:lnTo>
                    <a:pt x="207835" y="1865185"/>
                  </a:lnTo>
                </a:path>
                <a:path w="434339" h="2240279">
                  <a:moveTo>
                    <a:pt x="171056" y="1872081"/>
                  </a:moveTo>
                  <a:lnTo>
                    <a:pt x="190588" y="1872081"/>
                  </a:lnTo>
                </a:path>
                <a:path w="434339" h="2240279">
                  <a:moveTo>
                    <a:pt x="159562" y="1835289"/>
                  </a:moveTo>
                  <a:lnTo>
                    <a:pt x="169900" y="1835289"/>
                  </a:lnTo>
                  <a:lnTo>
                    <a:pt x="169900" y="1883562"/>
                  </a:lnTo>
                  <a:lnTo>
                    <a:pt x="160718" y="1883562"/>
                  </a:lnTo>
                </a:path>
                <a:path w="434339" h="2240279">
                  <a:moveTo>
                    <a:pt x="190588" y="2129523"/>
                  </a:moveTo>
                  <a:lnTo>
                    <a:pt x="171056" y="2129523"/>
                  </a:lnTo>
                </a:path>
                <a:path w="434339" h="2240279">
                  <a:moveTo>
                    <a:pt x="207835" y="2136419"/>
                  </a:moveTo>
                  <a:lnTo>
                    <a:pt x="205536" y="2131834"/>
                  </a:lnTo>
                  <a:lnTo>
                    <a:pt x="198640" y="2129523"/>
                  </a:lnTo>
                  <a:lnTo>
                    <a:pt x="190588" y="2129523"/>
                  </a:lnTo>
                </a:path>
                <a:path w="434339" h="2240279">
                  <a:moveTo>
                    <a:pt x="207835" y="2152523"/>
                  </a:moveTo>
                  <a:lnTo>
                    <a:pt x="207835" y="2136419"/>
                  </a:lnTo>
                </a:path>
                <a:path w="434339" h="2240279">
                  <a:moveTo>
                    <a:pt x="190588" y="2159419"/>
                  </a:moveTo>
                  <a:lnTo>
                    <a:pt x="198640" y="2159419"/>
                  </a:lnTo>
                  <a:lnTo>
                    <a:pt x="205536" y="2157107"/>
                  </a:lnTo>
                  <a:lnTo>
                    <a:pt x="207835" y="2152523"/>
                  </a:lnTo>
                </a:path>
                <a:path w="434339" h="2240279">
                  <a:moveTo>
                    <a:pt x="171056" y="2159419"/>
                  </a:moveTo>
                  <a:lnTo>
                    <a:pt x="190588" y="2159419"/>
                  </a:lnTo>
                </a:path>
                <a:path w="434339" h="2240279">
                  <a:moveTo>
                    <a:pt x="159562" y="2122627"/>
                  </a:moveTo>
                  <a:lnTo>
                    <a:pt x="169900" y="2122627"/>
                  </a:lnTo>
                  <a:lnTo>
                    <a:pt x="169900" y="2170899"/>
                  </a:lnTo>
                  <a:lnTo>
                    <a:pt x="160718" y="2170899"/>
                  </a:lnTo>
                </a:path>
                <a:path w="434339" h="2240279">
                  <a:moveTo>
                    <a:pt x="17132" y="13284"/>
                  </a:moveTo>
                  <a:lnTo>
                    <a:pt x="15341" y="15341"/>
                  </a:lnTo>
                  <a:lnTo>
                    <a:pt x="12712" y="16662"/>
                  </a:lnTo>
                  <a:lnTo>
                    <a:pt x="9766" y="16662"/>
                  </a:lnTo>
                  <a:lnTo>
                    <a:pt x="4381" y="16662"/>
                  </a:lnTo>
                  <a:lnTo>
                    <a:pt x="0" y="12293"/>
                  </a:lnTo>
                  <a:lnTo>
                    <a:pt x="0" y="6908"/>
                  </a:lnTo>
                  <a:lnTo>
                    <a:pt x="0" y="4216"/>
                  </a:lnTo>
                  <a:lnTo>
                    <a:pt x="1092" y="1777"/>
                  </a:lnTo>
                  <a:lnTo>
                    <a:pt x="2857" y="0"/>
                  </a:lnTo>
                </a:path>
                <a:path w="434339" h="2240279">
                  <a:moveTo>
                    <a:pt x="17132" y="241414"/>
                  </a:moveTo>
                  <a:lnTo>
                    <a:pt x="15341" y="243471"/>
                  </a:lnTo>
                  <a:lnTo>
                    <a:pt x="12712" y="244792"/>
                  </a:lnTo>
                  <a:lnTo>
                    <a:pt x="9766" y="244792"/>
                  </a:lnTo>
                  <a:lnTo>
                    <a:pt x="4381" y="244792"/>
                  </a:lnTo>
                  <a:lnTo>
                    <a:pt x="0" y="240423"/>
                  </a:lnTo>
                  <a:lnTo>
                    <a:pt x="0" y="235038"/>
                  </a:lnTo>
                  <a:lnTo>
                    <a:pt x="0" y="232346"/>
                  </a:lnTo>
                  <a:lnTo>
                    <a:pt x="1092" y="229895"/>
                  </a:lnTo>
                  <a:lnTo>
                    <a:pt x="2857" y="22813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3616439" y="4789170"/>
              <a:ext cx="52705" cy="1905"/>
            </a:xfrm>
            <a:custGeom>
              <a:avLst/>
              <a:gdLst/>
              <a:ahLst/>
              <a:cxnLst/>
              <a:rect l="l" t="t" r="r" b="b"/>
              <a:pathLst>
                <a:path w="52704" h="1904">
                  <a:moveTo>
                    <a:pt x="-2285" y="762"/>
                  </a:moveTo>
                  <a:lnTo>
                    <a:pt x="54406" y="762"/>
                  </a:lnTo>
                </a:path>
              </a:pathLst>
            </a:custGeom>
            <a:ln w="609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3617988" y="4904105"/>
              <a:ext cx="49530" cy="0"/>
            </a:xfrm>
            <a:custGeom>
              <a:avLst/>
              <a:gdLst/>
              <a:ahLst/>
              <a:cxnLst/>
              <a:rect l="l" t="t" r="r" b="b"/>
              <a:pathLst>
                <a:path w="49529">
                  <a:moveTo>
                    <a:pt x="0" y="0"/>
                  </a:moveTo>
                  <a:lnTo>
                    <a:pt x="49034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1" name="object 61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3603434" y="5016754"/>
              <a:ext cx="67411" cy="120651"/>
            </a:xfrm>
            <a:prstGeom prst="rect">
              <a:avLst/>
            </a:prstGeom>
          </p:spPr>
        </p:pic>
        <p:sp>
          <p:nvSpPr>
            <p:cNvPr id="62" name="object 62"/>
            <p:cNvSpPr/>
            <p:nvPr/>
          </p:nvSpPr>
          <p:spPr>
            <a:xfrm>
              <a:off x="3605720" y="4672698"/>
              <a:ext cx="1813560" cy="2743200"/>
            </a:xfrm>
            <a:custGeom>
              <a:avLst/>
              <a:gdLst/>
              <a:ahLst/>
              <a:cxnLst/>
              <a:rect l="l" t="t" r="r" b="b"/>
              <a:pathLst>
                <a:path w="1813560" h="2743200">
                  <a:moveTo>
                    <a:pt x="0" y="16852"/>
                  </a:moveTo>
                  <a:lnTo>
                    <a:pt x="0" y="450545"/>
                  </a:lnTo>
                </a:path>
                <a:path w="1813560" h="2743200">
                  <a:moveTo>
                    <a:pt x="12268" y="0"/>
                  </a:moveTo>
                  <a:lnTo>
                    <a:pt x="1536" y="0"/>
                  </a:lnTo>
                  <a:lnTo>
                    <a:pt x="0" y="6134"/>
                  </a:lnTo>
                  <a:lnTo>
                    <a:pt x="0" y="16852"/>
                  </a:lnTo>
                </a:path>
                <a:path w="1813560" h="2743200">
                  <a:moveTo>
                    <a:pt x="61302" y="0"/>
                  </a:moveTo>
                  <a:lnTo>
                    <a:pt x="12268" y="0"/>
                  </a:lnTo>
                </a:path>
                <a:path w="1813560" h="2743200">
                  <a:moveTo>
                    <a:pt x="46837" y="1904911"/>
                  </a:moveTo>
                  <a:lnTo>
                    <a:pt x="45046" y="1906968"/>
                  </a:lnTo>
                  <a:lnTo>
                    <a:pt x="42417" y="1908289"/>
                  </a:lnTo>
                  <a:lnTo>
                    <a:pt x="39471" y="1908289"/>
                  </a:lnTo>
                  <a:lnTo>
                    <a:pt x="34074" y="1908289"/>
                  </a:lnTo>
                  <a:lnTo>
                    <a:pt x="29717" y="1903920"/>
                  </a:lnTo>
                  <a:lnTo>
                    <a:pt x="29717" y="1898535"/>
                  </a:lnTo>
                  <a:lnTo>
                    <a:pt x="29717" y="1895830"/>
                  </a:lnTo>
                  <a:lnTo>
                    <a:pt x="30810" y="1893404"/>
                  </a:lnTo>
                  <a:lnTo>
                    <a:pt x="32562" y="1891639"/>
                  </a:lnTo>
                </a:path>
                <a:path w="1813560" h="2743200">
                  <a:moveTo>
                    <a:pt x="46837" y="2133041"/>
                  </a:moveTo>
                  <a:lnTo>
                    <a:pt x="45046" y="2135098"/>
                  </a:lnTo>
                  <a:lnTo>
                    <a:pt x="42417" y="2136406"/>
                  </a:lnTo>
                  <a:lnTo>
                    <a:pt x="39471" y="2136406"/>
                  </a:lnTo>
                  <a:lnTo>
                    <a:pt x="34074" y="2136406"/>
                  </a:lnTo>
                  <a:lnTo>
                    <a:pt x="29717" y="2132050"/>
                  </a:lnTo>
                  <a:lnTo>
                    <a:pt x="29717" y="2126665"/>
                  </a:lnTo>
                  <a:lnTo>
                    <a:pt x="29717" y="2123960"/>
                  </a:lnTo>
                  <a:lnTo>
                    <a:pt x="30810" y="2121535"/>
                  </a:lnTo>
                  <a:lnTo>
                    <a:pt x="32562" y="2119769"/>
                  </a:lnTo>
                </a:path>
                <a:path w="1813560" h="2743200">
                  <a:moveTo>
                    <a:pt x="369976" y="2069185"/>
                  </a:moveTo>
                  <a:lnTo>
                    <a:pt x="367666" y="2080637"/>
                  </a:lnTo>
                  <a:lnTo>
                    <a:pt x="361368" y="2089981"/>
                  </a:lnTo>
                  <a:lnTo>
                    <a:pt x="352027" y="2096278"/>
                  </a:lnTo>
                  <a:lnTo>
                    <a:pt x="340588" y="2098586"/>
                  </a:lnTo>
                  <a:lnTo>
                    <a:pt x="329149" y="2096278"/>
                  </a:lnTo>
                  <a:lnTo>
                    <a:pt x="319808" y="2089981"/>
                  </a:lnTo>
                  <a:lnTo>
                    <a:pt x="313510" y="2080637"/>
                  </a:lnTo>
                  <a:lnTo>
                    <a:pt x="311200" y="2069185"/>
                  </a:lnTo>
                  <a:lnTo>
                    <a:pt x="313510" y="2057751"/>
                  </a:lnTo>
                  <a:lnTo>
                    <a:pt x="319808" y="2048409"/>
                  </a:lnTo>
                  <a:lnTo>
                    <a:pt x="329149" y="2042109"/>
                  </a:lnTo>
                  <a:lnTo>
                    <a:pt x="340588" y="2039797"/>
                  </a:lnTo>
                  <a:lnTo>
                    <a:pt x="352027" y="2042109"/>
                  </a:lnTo>
                  <a:lnTo>
                    <a:pt x="361368" y="2048409"/>
                  </a:lnTo>
                  <a:lnTo>
                    <a:pt x="367666" y="2057751"/>
                  </a:lnTo>
                  <a:lnTo>
                    <a:pt x="369976" y="2069185"/>
                  </a:lnTo>
                </a:path>
                <a:path w="1813560" h="2743200">
                  <a:moveTo>
                    <a:pt x="284035" y="2320912"/>
                  </a:moveTo>
                  <a:lnTo>
                    <a:pt x="282249" y="2329770"/>
                  </a:lnTo>
                  <a:lnTo>
                    <a:pt x="277377" y="2337000"/>
                  </a:lnTo>
                  <a:lnTo>
                    <a:pt x="270148" y="2341872"/>
                  </a:lnTo>
                  <a:lnTo>
                    <a:pt x="261289" y="2343658"/>
                  </a:lnTo>
                  <a:lnTo>
                    <a:pt x="252424" y="2341872"/>
                  </a:lnTo>
                  <a:lnTo>
                    <a:pt x="245190" y="2337000"/>
                  </a:lnTo>
                  <a:lnTo>
                    <a:pt x="240317" y="2329770"/>
                  </a:lnTo>
                  <a:lnTo>
                    <a:pt x="238531" y="2320912"/>
                  </a:lnTo>
                  <a:lnTo>
                    <a:pt x="240317" y="2312050"/>
                  </a:lnTo>
                  <a:lnTo>
                    <a:pt x="245190" y="2304811"/>
                  </a:lnTo>
                  <a:lnTo>
                    <a:pt x="252424" y="2299931"/>
                  </a:lnTo>
                  <a:lnTo>
                    <a:pt x="261289" y="2298141"/>
                  </a:lnTo>
                  <a:lnTo>
                    <a:pt x="270148" y="2299931"/>
                  </a:lnTo>
                  <a:lnTo>
                    <a:pt x="277377" y="2304811"/>
                  </a:lnTo>
                  <a:lnTo>
                    <a:pt x="282249" y="2312050"/>
                  </a:lnTo>
                  <a:lnTo>
                    <a:pt x="284035" y="2320912"/>
                  </a:lnTo>
                </a:path>
                <a:path w="1813560" h="2743200">
                  <a:moveTo>
                    <a:pt x="1394548" y="2677172"/>
                  </a:moveTo>
                  <a:lnTo>
                    <a:pt x="1370315" y="2689941"/>
                  </a:lnTo>
                  <a:lnTo>
                    <a:pt x="1313324" y="2696532"/>
                  </a:lnTo>
                  <a:lnTo>
                    <a:pt x="1247139" y="2697662"/>
                  </a:lnTo>
                  <a:lnTo>
                    <a:pt x="1195324" y="2694051"/>
                  </a:lnTo>
                </a:path>
                <a:path w="1813560" h="2743200">
                  <a:moveTo>
                    <a:pt x="1167714" y="2674124"/>
                  </a:moveTo>
                  <a:lnTo>
                    <a:pt x="1187730" y="2665142"/>
                  </a:lnTo>
                  <a:lnTo>
                    <a:pt x="1234755" y="2660902"/>
                  </a:lnTo>
                  <a:lnTo>
                    <a:pt x="1289256" y="2660974"/>
                  </a:lnTo>
                  <a:lnTo>
                    <a:pt x="1331696" y="2664929"/>
                  </a:lnTo>
                </a:path>
                <a:path w="1813560" h="2743200">
                  <a:moveTo>
                    <a:pt x="1218285" y="2674124"/>
                  </a:moveTo>
                  <a:lnTo>
                    <a:pt x="1234811" y="2682362"/>
                  </a:lnTo>
                  <a:lnTo>
                    <a:pt x="1271168" y="2684849"/>
                  </a:lnTo>
                  <a:lnTo>
                    <a:pt x="1307525" y="2682736"/>
                  </a:lnTo>
                  <a:lnTo>
                    <a:pt x="1324051" y="2677172"/>
                  </a:lnTo>
                </a:path>
                <a:path w="1813560" h="2743200">
                  <a:moveTo>
                    <a:pt x="997635" y="2678722"/>
                  </a:moveTo>
                  <a:lnTo>
                    <a:pt x="973402" y="2691483"/>
                  </a:lnTo>
                  <a:lnTo>
                    <a:pt x="916411" y="2698070"/>
                  </a:lnTo>
                  <a:lnTo>
                    <a:pt x="850226" y="2699199"/>
                  </a:lnTo>
                  <a:lnTo>
                    <a:pt x="798410" y="2695587"/>
                  </a:lnTo>
                </a:path>
                <a:path w="1813560" h="2743200">
                  <a:moveTo>
                    <a:pt x="770826" y="2675661"/>
                  </a:moveTo>
                  <a:lnTo>
                    <a:pt x="790842" y="2666679"/>
                  </a:lnTo>
                  <a:lnTo>
                    <a:pt x="837866" y="2662439"/>
                  </a:lnTo>
                  <a:lnTo>
                    <a:pt x="892363" y="2662511"/>
                  </a:lnTo>
                  <a:lnTo>
                    <a:pt x="934796" y="2666466"/>
                  </a:lnTo>
                </a:path>
                <a:path w="1813560" h="2743200">
                  <a:moveTo>
                    <a:pt x="821397" y="2675661"/>
                  </a:moveTo>
                  <a:lnTo>
                    <a:pt x="837919" y="2683888"/>
                  </a:lnTo>
                  <a:lnTo>
                    <a:pt x="874267" y="2686378"/>
                  </a:lnTo>
                  <a:lnTo>
                    <a:pt x="910616" y="2684274"/>
                  </a:lnTo>
                  <a:lnTo>
                    <a:pt x="927138" y="2678722"/>
                  </a:lnTo>
                </a:path>
                <a:path w="1813560" h="2743200">
                  <a:moveTo>
                    <a:pt x="600722" y="2681795"/>
                  </a:moveTo>
                  <a:lnTo>
                    <a:pt x="576491" y="2694557"/>
                  </a:lnTo>
                  <a:lnTo>
                    <a:pt x="519504" y="2701143"/>
                  </a:lnTo>
                  <a:lnTo>
                    <a:pt x="453323" y="2702273"/>
                  </a:lnTo>
                  <a:lnTo>
                    <a:pt x="401510" y="2698661"/>
                  </a:lnTo>
                </a:path>
                <a:path w="1813560" h="2743200">
                  <a:moveTo>
                    <a:pt x="373926" y="2678747"/>
                  </a:moveTo>
                  <a:lnTo>
                    <a:pt x="393941" y="2669757"/>
                  </a:lnTo>
                  <a:lnTo>
                    <a:pt x="440964" y="2665514"/>
                  </a:lnTo>
                  <a:lnTo>
                    <a:pt x="495457" y="2665585"/>
                  </a:lnTo>
                  <a:lnTo>
                    <a:pt x="537883" y="2669540"/>
                  </a:lnTo>
                </a:path>
                <a:path w="1813560" h="2743200">
                  <a:moveTo>
                    <a:pt x="424484" y="2678747"/>
                  </a:moveTo>
                  <a:lnTo>
                    <a:pt x="441006" y="2686972"/>
                  </a:lnTo>
                  <a:lnTo>
                    <a:pt x="477354" y="2689458"/>
                  </a:lnTo>
                  <a:lnTo>
                    <a:pt x="513703" y="2687350"/>
                  </a:lnTo>
                  <a:lnTo>
                    <a:pt x="530225" y="2681795"/>
                  </a:lnTo>
                </a:path>
                <a:path w="1813560" h="2743200">
                  <a:moveTo>
                    <a:pt x="1509471" y="2620505"/>
                  </a:moveTo>
                  <a:lnTo>
                    <a:pt x="1509471" y="2634297"/>
                  </a:lnTo>
                </a:path>
                <a:path w="1813560" h="2743200">
                  <a:moveTo>
                    <a:pt x="1523263" y="2620505"/>
                  </a:moveTo>
                  <a:lnTo>
                    <a:pt x="1523263" y="2610523"/>
                  </a:lnTo>
                  <a:lnTo>
                    <a:pt x="1509471" y="2614345"/>
                  </a:lnTo>
                  <a:lnTo>
                    <a:pt x="1509471" y="2620505"/>
                  </a:lnTo>
                </a:path>
                <a:path w="1813560" h="2743200">
                  <a:moveTo>
                    <a:pt x="1523263" y="2640418"/>
                  </a:moveTo>
                  <a:lnTo>
                    <a:pt x="1523263" y="2620505"/>
                  </a:lnTo>
                </a:path>
                <a:path w="1813560" h="2743200">
                  <a:moveTo>
                    <a:pt x="1521104" y="2645105"/>
                  </a:moveTo>
                  <a:lnTo>
                    <a:pt x="1522412" y="2644013"/>
                  </a:lnTo>
                  <a:lnTo>
                    <a:pt x="1523263" y="2642425"/>
                  </a:lnTo>
                  <a:lnTo>
                    <a:pt x="1523263" y="2640418"/>
                  </a:lnTo>
                </a:path>
                <a:path w="1813560" h="2743200">
                  <a:moveTo>
                    <a:pt x="206882" y="2660332"/>
                  </a:moveTo>
                  <a:lnTo>
                    <a:pt x="206882" y="2641955"/>
                  </a:lnTo>
                </a:path>
                <a:path w="1813560" h="2743200">
                  <a:moveTo>
                    <a:pt x="262051" y="2660332"/>
                  </a:moveTo>
                  <a:lnTo>
                    <a:pt x="259884" y="2662127"/>
                  </a:lnTo>
                  <a:lnTo>
                    <a:pt x="253974" y="2663588"/>
                  </a:lnTo>
                  <a:lnTo>
                    <a:pt x="245206" y="2664570"/>
                  </a:lnTo>
                  <a:lnTo>
                    <a:pt x="234467" y="2664929"/>
                  </a:lnTo>
                  <a:lnTo>
                    <a:pt x="223727" y="2664570"/>
                  </a:lnTo>
                  <a:lnTo>
                    <a:pt x="214960" y="2663588"/>
                  </a:lnTo>
                  <a:lnTo>
                    <a:pt x="209049" y="2662127"/>
                  </a:lnTo>
                  <a:lnTo>
                    <a:pt x="206882" y="2660332"/>
                  </a:lnTo>
                </a:path>
                <a:path w="1813560" h="2743200">
                  <a:moveTo>
                    <a:pt x="262051" y="2641955"/>
                  </a:moveTo>
                  <a:lnTo>
                    <a:pt x="262051" y="2660332"/>
                  </a:lnTo>
                </a:path>
                <a:path w="1813560" h="2743200">
                  <a:moveTo>
                    <a:pt x="262051" y="2641955"/>
                  </a:moveTo>
                  <a:lnTo>
                    <a:pt x="259884" y="2643738"/>
                  </a:lnTo>
                  <a:lnTo>
                    <a:pt x="253974" y="2645195"/>
                  </a:lnTo>
                  <a:lnTo>
                    <a:pt x="245206" y="2646179"/>
                  </a:lnTo>
                  <a:lnTo>
                    <a:pt x="234467" y="2646540"/>
                  </a:lnTo>
                  <a:lnTo>
                    <a:pt x="223727" y="2646179"/>
                  </a:lnTo>
                  <a:lnTo>
                    <a:pt x="214960" y="2645195"/>
                  </a:lnTo>
                  <a:lnTo>
                    <a:pt x="209049" y="2643738"/>
                  </a:lnTo>
                  <a:lnTo>
                    <a:pt x="206882" y="2641955"/>
                  </a:lnTo>
                  <a:lnTo>
                    <a:pt x="209049" y="2640162"/>
                  </a:lnTo>
                  <a:lnTo>
                    <a:pt x="214960" y="2638705"/>
                  </a:lnTo>
                  <a:lnTo>
                    <a:pt x="223727" y="2637728"/>
                  </a:lnTo>
                  <a:lnTo>
                    <a:pt x="234467" y="2637370"/>
                  </a:lnTo>
                  <a:lnTo>
                    <a:pt x="245206" y="2637728"/>
                  </a:lnTo>
                  <a:lnTo>
                    <a:pt x="253974" y="2638705"/>
                  </a:lnTo>
                  <a:lnTo>
                    <a:pt x="259884" y="2640162"/>
                  </a:lnTo>
                  <a:lnTo>
                    <a:pt x="262051" y="2641955"/>
                  </a:lnTo>
                </a:path>
                <a:path w="1813560" h="2743200">
                  <a:moveTo>
                    <a:pt x="1466557" y="2658821"/>
                  </a:moveTo>
                  <a:lnTo>
                    <a:pt x="1466557" y="2640444"/>
                  </a:lnTo>
                </a:path>
                <a:path w="1813560" h="2743200">
                  <a:moveTo>
                    <a:pt x="1521726" y="2658821"/>
                  </a:moveTo>
                  <a:lnTo>
                    <a:pt x="1519561" y="2660614"/>
                  </a:lnTo>
                  <a:lnTo>
                    <a:pt x="1513654" y="2662070"/>
                  </a:lnTo>
                  <a:lnTo>
                    <a:pt x="1504887" y="2663048"/>
                  </a:lnTo>
                  <a:lnTo>
                    <a:pt x="1494142" y="2663405"/>
                  </a:lnTo>
                  <a:lnTo>
                    <a:pt x="1483397" y="2663048"/>
                  </a:lnTo>
                  <a:lnTo>
                    <a:pt x="1474630" y="2662070"/>
                  </a:lnTo>
                  <a:lnTo>
                    <a:pt x="1468723" y="2660614"/>
                  </a:lnTo>
                  <a:lnTo>
                    <a:pt x="1466557" y="2658821"/>
                  </a:lnTo>
                </a:path>
                <a:path w="1813560" h="2743200">
                  <a:moveTo>
                    <a:pt x="1521726" y="2640444"/>
                  </a:moveTo>
                  <a:lnTo>
                    <a:pt x="1521726" y="2658821"/>
                  </a:lnTo>
                </a:path>
                <a:path w="1813560" h="2743200">
                  <a:moveTo>
                    <a:pt x="1521726" y="2640444"/>
                  </a:moveTo>
                  <a:lnTo>
                    <a:pt x="1519561" y="2642226"/>
                  </a:lnTo>
                  <a:lnTo>
                    <a:pt x="1513654" y="2643684"/>
                  </a:lnTo>
                  <a:lnTo>
                    <a:pt x="1504887" y="2644668"/>
                  </a:lnTo>
                  <a:lnTo>
                    <a:pt x="1494142" y="2645029"/>
                  </a:lnTo>
                  <a:lnTo>
                    <a:pt x="1483397" y="2644668"/>
                  </a:lnTo>
                  <a:lnTo>
                    <a:pt x="1474630" y="2643684"/>
                  </a:lnTo>
                  <a:lnTo>
                    <a:pt x="1468723" y="2642226"/>
                  </a:lnTo>
                  <a:lnTo>
                    <a:pt x="1466557" y="2640444"/>
                  </a:lnTo>
                  <a:lnTo>
                    <a:pt x="1468723" y="2638647"/>
                  </a:lnTo>
                  <a:lnTo>
                    <a:pt x="1474630" y="2637181"/>
                  </a:lnTo>
                  <a:lnTo>
                    <a:pt x="1483397" y="2636195"/>
                  </a:lnTo>
                  <a:lnTo>
                    <a:pt x="1494142" y="2635834"/>
                  </a:lnTo>
                  <a:lnTo>
                    <a:pt x="1504887" y="2636195"/>
                  </a:lnTo>
                  <a:lnTo>
                    <a:pt x="1513654" y="2637181"/>
                  </a:lnTo>
                  <a:lnTo>
                    <a:pt x="1519561" y="2638647"/>
                  </a:lnTo>
                  <a:lnTo>
                    <a:pt x="1521726" y="2640444"/>
                  </a:lnTo>
                </a:path>
                <a:path w="1813560" h="2743200">
                  <a:moveTo>
                    <a:pt x="1535518" y="2724708"/>
                  </a:moveTo>
                  <a:lnTo>
                    <a:pt x="1535518" y="2706319"/>
                  </a:lnTo>
                </a:path>
                <a:path w="1813560" h="2743200">
                  <a:moveTo>
                    <a:pt x="1590675" y="2724708"/>
                  </a:moveTo>
                  <a:lnTo>
                    <a:pt x="1588508" y="2726506"/>
                  </a:lnTo>
                  <a:lnTo>
                    <a:pt x="1582599" y="2727971"/>
                  </a:lnTo>
                  <a:lnTo>
                    <a:pt x="1573835" y="2728957"/>
                  </a:lnTo>
                  <a:lnTo>
                    <a:pt x="1563103" y="2729318"/>
                  </a:lnTo>
                  <a:lnTo>
                    <a:pt x="1552353" y="2728957"/>
                  </a:lnTo>
                  <a:lnTo>
                    <a:pt x="1543586" y="2727971"/>
                  </a:lnTo>
                  <a:lnTo>
                    <a:pt x="1537682" y="2726506"/>
                  </a:lnTo>
                  <a:lnTo>
                    <a:pt x="1535518" y="2724708"/>
                  </a:lnTo>
                </a:path>
                <a:path w="1813560" h="2743200">
                  <a:moveTo>
                    <a:pt x="1590675" y="2706319"/>
                  </a:moveTo>
                  <a:lnTo>
                    <a:pt x="1590675" y="2724708"/>
                  </a:lnTo>
                </a:path>
                <a:path w="1813560" h="2743200">
                  <a:moveTo>
                    <a:pt x="1590675" y="2706319"/>
                  </a:moveTo>
                  <a:lnTo>
                    <a:pt x="1588508" y="2708119"/>
                  </a:lnTo>
                  <a:lnTo>
                    <a:pt x="1582599" y="2709579"/>
                  </a:lnTo>
                  <a:lnTo>
                    <a:pt x="1573835" y="2710559"/>
                  </a:lnTo>
                  <a:lnTo>
                    <a:pt x="1563103" y="2710916"/>
                  </a:lnTo>
                  <a:lnTo>
                    <a:pt x="1552353" y="2710559"/>
                  </a:lnTo>
                  <a:lnTo>
                    <a:pt x="1543586" y="2709579"/>
                  </a:lnTo>
                  <a:lnTo>
                    <a:pt x="1537682" y="2708119"/>
                  </a:lnTo>
                  <a:lnTo>
                    <a:pt x="1535518" y="2706319"/>
                  </a:lnTo>
                  <a:lnTo>
                    <a:pt x="1537682" y="2704525"/>
                  </a:lnTo>
                  <a:lnTo>
                    <a:pt x="1543586" y="2703069"/>
                  </a:lnTo>
                  <a:lnTo>
                    <a:pt x="1552353" y="2702091"/>
                  </a:lnTo>
                  <a:lnTo>
                    <a:pt x="1563103" y="2701734"/>
                  </a:lnTo>
                  <a:lnTo>
                    <a:pt x="1573835" y="2702091"/>
                  </a:lnTo>
                  <a:lnTo>
                    <a:pt x="1582599" y="2703069"/>
                  </a:lnTo>
                  <a:lnTo>
                    <a:pt x="1588508" y="2704525"/>
                  </a:lnTo>
                  <a:lnTo>
                    <a:pt x="1590675" y="2706319"/>
                  </a:lnTo>
                </a:path>
                <a:path w="1813560" h="2743200">
                  <a:moveTo>
                    <a:pt x="206882" y="2738501"/>
                  </a:moveTo>
                  <a:lnTo>
                    <a:pt x="206882" y="2720111"/>
                  </a:lnTo>
                </a:path>
                <a:path w="1813560" h="2743200">
                  <a:moveTo>
                    <a:pt x="262051" y="2738501"/>
                  </a:moveTo>
                  <a:lnTo>
                    <a:pt x="259884" y="2740294"/>
                  </a:lnTo>
                  <a:lnTo>
                    <a:pt x="253974" y="2741750"/>
                  </a:lnTo>
                  <a:lnTo>
                    <a:pt x="245206" y="2742728"/>
                  </a:lnTo>
                  <a:lnTo>
                    <a:pt x="234467" y="2743085"/>
                  </a:lnTo>
                  <a:lnTo>
                    <a:pt x="223727" y="2742728"/>
                  </a:lnTo>
                  <a:lnTo>
                    <a:pt x="214960" y="2741750"/>
                  </a:lnTo>
                  <a:lnTo>
                    <a:pt x="209049" y="2740294"/>
                  </a:lnTo>
                  <a:lnTo>
                    <a:pt x="206882" y="2738501"/>
                  </a:lnTo>
                </a:path>
                <a:path w="1813560" h="2743200">
                  <a:moveTo>
                    <a:pt x="262051" y="2720111"/>
                  </a:moveTo>
                  <a:lnTo>
                    <a:pt x="262051" y="2738501"/>
                  </a:lnTo>
                </a:path>
                <a:path w="1813560" h="2743200">
                  <a:moveTo>
                    <a:pt x="262051" y="2720111"/>
                  </a:moveTo>
                  <a:lnTo>
                    <a:pt x="259884" y="2721901"/>
                  </a:lnTo>
                  <a:lnTo>
                    <a:pt x="253974" y="2723362"/>
                  </a:lnTo>
                  <a:lnTo>
                    <a:pt x="245206" y="2724347"/>
                  </a:lnTo>
                  <a:lnTo>
                    <a:pt x="234467" y="2724708"/>
                  </a:lnTo>
                  <a:lnTo>
                    <a:pt x="223727" y="2724347"/>
                  </a:lnTo>
                  <a:lnTo>
                    <a:pt x="214960" y="2723362"/>
                  </a:lnTo>
                  <a:lnTo>
                    <a:pt x="209049" y="2721901"/>
                  </a:lnTo>
                  <a:lnTo>
                    <a:pt x="206882" y="2720111"/>
                  </a:lnTo>
                  <a:lnTo>
                    <a:pt x="209049" y="2718314"/>
                  </a:lnTo>
                  <a:lnTo>
                    <a:pt x="214960" y="2716849"/>
                  </a:lnTo>
                  <a:lnTo>
                    <a:pt x="223727" y="2715862"/>
                  </a:lnTo>
                  <a:lnTo>
                    <a:pt x="234467" y="2715501"/>
                  </a:lnTo>
                  <a:lnTo>
                    <a:pt x="245206" y="2715862"/>
                  </a:lnTo>
                  <a:lnTo>
                    <a:pt x="253974" y="2716849"/>
                  </a:lnTo>
                  <a:lnTo>
                    <a:pt x="259884" y="2718314"/>
                  </a:lnTo>
                  <a:lnTo>
                    <a:pt x="262051" y="2720111"/>
                  </a:lnTo>
                </a:path>
                <a:path w="1813560" h="2743200">
                  <a:moveTo>
                    <a:pt x="1801418" y="1392237"/>
                  </a:moveTo>
                  <a:lnTo>
                    <a:pt x="1787626" y="1392237"/>
                  </a:lnTo>
                </a:path>
                <a:path w="1813560" h="2743200">
                  <a:moveTo>
                    <a:pt x="1799120" y="1295679"/>
                  </a:moveTo>
                  <a:lnTo>
                    <a:pt x="1808839" y="1309802"/>
                  </a:lnTo>
                  <a:lnTo>
                    <a:pt x="1813180" y="1343101"/>
                  </a:lnTo>
                  <a:lnTo>
                    <a:pt x="1811066" y="1376828"/>
                  </a:lnTo>
                  <a:lnTo>
                    <a:pt x="1801418" y="1392237"/>
                  </a:lnTo>
                </a:path>
                <a:path w="1813560" h="2743200">
                  <a:moveTo>
                    <a:pt x="1789887" y="1295679"/>
                  </a:moveTo>
                  <a:lnTo>
                    <a:pt x="1799120" y="1295679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5391048" y="6229667"/>
              <a:ext cx="61594" cy="3175"/>
            </a:xfrm>
            <a:custGeom>
              <a:avLst/>
              <a:gdLst/>
              <a:ahLst/>
              <a:cxnLst/>
              <a:rect l="l" t="t" r="r" b="b"/>
              <a:pathLst>
                <a:path w="61595" h="3175">
                  <a:moveTo>
                    <a:pt x="-2286" y="1543"/>
                  </a:moveTo>
                  <a:lnTo>
                    <a:pt x="63576" y="1543"/>
                  </a:lnTo>
                </a:path>
              </a:pathLst>
            </a:custGeom>
            <a:ln w="765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4" name="object 64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5446217" y="5393728"/>
              <a:ext cx="63756" cy="206857"/>
            </a:xfrm>
            <a:prstGeom prst="rect">
              <a:avLst/>
            </a:prstGeom>
          </p:spPr>
        </p:pic>
        <p:sp>
          <p:nvSpPr>
            <p:cNvPr id="65" name="object 65"/>
            <p:cNvSpPr/>
            <p:nvPr/>
          </p:nvSpPr>
          <p:spPr>
            <a:xfrm>
              <a:off x="5496788" y="4954676"/>
              <a:ext cx="9525" cy="441959"/>
            </a:xfrm>
            <a:custGeom>
              <a:avLst/>
              <a:gdLst/>
              <a:ahLst/>
              <a:cxnLst/>
              <a:rect l="l" t="t" r="r" b="b"/>
              <a:pathLst>
                <a:path w="9525" h="441960">
                  <a:moveTo>
                    <a:pt x="0" y="0"/>
                  </a:moveTo>
                  <a:lnTo>
                    <a:pt x="9169" y="441337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6" name="object 66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5388762" y="4734776"/>
              <a:ext cx="179039" cy="222186"/>
            </a:xfrm>
            <a:prstGeom prst="rect">
              <a:avLst/>
            </a:prstGeom>
          </p:spPr>
        </p:pic>
        <p:sp>
          <p:nvSpPr>
            <p:cNvPr id="67" name="object 67"/>
            <p:cNvSpPr/>
            <p:nvPr/>
          </p:nvSpPr>
          <p:spPr>
            <a:xfrm>
              <a:off x="5394096" y="4652375"/>
              <a:ext cx="255904" cy="1551305"/>
            </a:xfrm>
            <a:custGeom>
              <a:avLst/>
              <a:gdLst/>
              <a:ahLst/>
              <a:cxnLst/>
              <a:rect l="l" t="t" r="r" b="b"/>
              <a:pathLst>
                <a:path w="255904" h="1551304">
                  <a:moveTo>
                    <a:pt x="212699" y="2"/>
                  </a:moveTo>
                  <a:lnTo>
                    <a:pt x="197662" y="2"/>
                  </a:lnTo>
                </a:path>
                <a:path w="255904" h="1551304">
                  <a:moveTo>
                    <a:pt x="176212" y="1476174"/>
                  </a:moveTo>
                  <a:lnTo>
                    <a:pt x="210592" y="1457492"/>
                  </a:lnTo>
                  <a:lnTo>
                    <a:pt x="225670" y="1420674"/>
                  </a:lnTo>
                  <a:lnTo>
                    <a:pt x="235991" y="1358153"/>
                  </a:lnTo>
                  <a:lnTo>
                    <a:pt x="239504" y="1315425"/>
                  </a:lnTo>
                  <a:lnTo>
                    <a:pt x="242837" y="1266049"/>
                  </a:lnTo>
                  <a:lnTo>
                    <a:pt x="245929" y="1211780"/>
                  </a:lnTo>
                  <a:lnTo>
                    <a:pt x="248717" y="1154369"/>
                  </a:lnTo>
                  <a:lnTo>
                    <a:pt x="251138" y="1095570"/>
                  </a:lnTo>
                  <a:lnTo>
                    <a:pt x="253129" y="1037136"/>
                  </a:lnTo>
                  <a:lnTo>
                    <a:pt x="254629" y="980821"/>
                  </a:lnTo>
                  <a:lnTo>
                    <a:pt x="255575" y="928378"/>
                  </a:lnTo>
                  <a:lnTo>
                    <a:pt x="255904" y="881560"/>
                  </a:lnTo>
                  <a:lnTo>
                    <a:pt x="255697" y="851207"/>
                  </a:lnTo>
                  <a:lnTo>
                    <a:pt x="255109" y="810121"/>
                  </a:lnTo>
                  <a:lnTo>
                    <a:pt x="254188" y="759997"/>
                  </a:lnTo>
                  <a:lnTo>
                    <a:pt x="252985" y="702530"/>
                  </a:lnTo>
                  <a:lnTo>
                    <a:pt x="251548" y="639415"/>
                  </a:lnTo>
                  <a:lnTo>
                    <a:pt x="249928" y="572347"/>
                  </a:lnTo>
                  <a:lnTo>
                    <a:pt x="248173" y="503021"/>
                  </a:lnTo>
                  <a:lnTo>
                    <a:pt x="246332" y="433131"/>
                  </a:lnTo>
                  <a:lnTo>
                    <a:pt x="244455" y="364372"/>
                  </a:lnTo>
                  <a:lnTo>
                    <a:pt x="242592" y="298439"/>
                  </a:lnTo>
                  <a:lnTo>
                    <a:pt x="240791" y="237027"/>
                  </a:lnTo>
                  <a:lnTo>
                    <a:pt x="239102" y="181831"/>
                  </a:lnTo>
                  <a:lnTo>
                    <a:pt x="237575" y="134546"/>
                  </a:lnTo>
                  <a:lnTo>
                    <a:pt x="235202" y="70486"/>
                  </a:lnTo>
                  <a:lnTo>
                    <a:pt x="225601" y="18936"/>
                  </a:lnTo>
                  <a:lnTo>
                    <a:pt x="219018" y="5218"/>
                  </a:lnTo>
                  <a:lnTo>
                    <a:pt x="212699" y="2"/>
                  </a:lnTo>
                </a:path>
                <a:path w="255904" h="1551304">
                  <a:moveTo>
                    <a:pt x="193078" y="12664"/>
                  </a:moveTo>
                  <a:lnTo>
                    <a:pt x="171640" y="87759"/>
                  </a:lnTo>
                </a:path>
                <a:path w="255904" h="1551304">
                  <a:moveTo>
                    <a:pt x="162420" y="1476174"/>
                  </a:moveTo>
                  <a:lnTo>
                    <a:pt x="196803" y="1457492"/>
                  </a:lnTo>
                  <a:lnTo>
                    <a:pt x="211888" y="1420674"/>
                  </a:lnTo>
                  <a:lnTo>
                    <a:pt x="222224" y="1358153"/>
                  </a:lnTo>
                  <a:lnTo>
                    <a:pt x="225723" y="1315425"/>
                  </a:lnTo>
                  <a:lnTo>
                    <a:pt x="229050" y="1266049"/>
                  </a:lnTo>
                  <a:lnTo>
                    <a:pt x="232140" y="1211780"/>
                  </a:lnTo>
                  <a:lnTo>
                    <a:pt x="234929" y="1154369"/>
                  </a:lnTo>
                  <a:lnTo>
                    <a:pt x="237354" y="1095570"/>
                  </a:lnTo>
                  <a:lnTo>
                    <a:pt x="239351" y="1037136"/>
                  </a:lnTo>
                  <a:lnTo>
                    <a:pt x="240857" y="980821"/>
                  </a:lnTo>
                  <a:lnTo>
                    <a:pt x="241807" y="928378"/>
                  </a:lnTo>
                  <a:lnTo>
                    <a:pt x="242138" y="881560"/>
                  </a:lnTo>
                  <a:lnTo>
                    <a:pt x="241930" y="851207"/>
                  </a:lnTo>
                  <a:lnTo>
                    <a:pt x="241340" y="810121"/>
                  </a:lnTo>
                  <a:lnTo>
                    <a:pt x="240417" y="759997"/>
                  </a:lnTo>
                  <a:lnTo>
                    <a:pt x="239211" y="702530"/>
                  </a:lnTo>
                  <a:lnTo>
                    <a:pt x="237771" y="639415"/>
                  </a:lnTo>
                  <a:lnTo>
                    <a:pt x="236146" y="572347"/>
                  </a:lnTo>
                  <a:lnTo>
                    <a:pt x="234387" y="503021"/>
                  </a:lnTo>
                  <a:lnTo>
                    <a:pt x="232543" y="433131"/>
                  </a:lnTo>
                  <a:lnTo>
                    <a:pt x="230663" y="364372"/>
                  </a:lnTo>
                  <a:lnTo>
                    <a:pt x="228796" y="298439"/>
                  </a:lnTo>
                  <a:lnTo>
                    <a:pt x="226994" y="237027"/>
                  </a:lnTo>
                  <a:lnTo>
                    <a:pt x="225303" y="181831"/>
                  </a:lnTo>
                  <a:lnTo>
                    <a:pt x="223776" y="134546"/>
                  </a:lnTo>
                  <a:lnTo>
                    <a:pt x="221405" y="70486"/>
                  </a:lnTo>
                  <a:lnTo>
                    <a:pt x="215711" y="30982"/>
                  </a:lnTo>
                  <a:lnTo>
                    <a:pt x="198893" y="0"/>
                  </a:lnTo>
                  <a:lnTo>
                    <a:pt x="193078" y="12664"/>
                  </a:lnTo>
                </a:path>
                <a:path w="255904" h="1551304">
                  <a:moveTo>
                    <a:pt x="203911" y="1131382"/>
                  </a:moveTo>
                  <a:lnTo>
                    <a:pt x="206895" y="1128283"/>
                  </a:lnTo>
                </a:path>
                <a:path w="255904" h="1551304">
                  <a:moveTo>
                    <a:pt x="199199" y="1192659"/>
                  </a:moveTo>
                  <a:lnTo>
                    <a:pt x="199463" y="1176754"/>
                  </a:lnTo>
                  <a:lnTo>
                    <a:pt x="200161" y="1163152"/>
                  </a:lnTo>
                  <a:lnTo>
                    <a:pt x="201149" y="1151277"/>
                  </a:lnTo>
                  <a:lnTo>
                    <a:pt x="202285" y="1140551"/>
                  </a:lnTo>
                  <a:lnTo>
                    <a:pt x="202628" y="1137198"/>
                  </a:lnTo>
                  <a:lnTo>
                    <a:pt x="203200" y="1134087"/>
                  </a:lnTo>
                  <a:lnTo>
                    <a:pt x="203911" y="1131382"/>
                  </a:lnTo>
                </a:path>
                <a:path w="255904" h="1551304">
                  <a:moveTo>
                    <a:pt x="203822" y="1330568"/>
                  </a:moveTo>
                  <a:lnTo>
                    <a:pt x="199199" y="1192659"/>
                  </a:lnTo>
                </a:path>
                <a:path w="255904" h="1551304">
                  <a:moveTo>
                    <a:pt x="207073" y="1354101"/>
                  </a:moveTo>
                  <a:lnTo>
                    <a:pt x="205854" y="1348082"/>
                  </a:lnTo>
                  <a:lnTo>
                    <a:pt x="204787" y="1340335"/>
                  </a:lnTo>
                  <a:lnTo>
                    <a:pt x="203822" y="1330568"/>
                  </a:lnTo>
                </a:path>
                <a:path w="255904" h="1551304">
                  <a:moveTo>
                    <a:pt x="208432" y="1361226"/>
                  </a:moveTo>
                  <a:lnTo>
                    <a:pt x="207073" y="1354101"/>
                  </a:lnTo>
                </a:path>
                <a:path w="255904" h="1551304">
                  <a:moveTo>
                    <a:pt x="185407" y="1192659"/>
                  </a:moveTo>
                  <a:lnTo>
                    <a:pt x="185673" y="1176754"/>
                  </a:lnTo>
                  <a:lnTo>
                    <a:pt x="186374" y="1163152"/>
                  </a:lnTo>
                  <a:lnTo>
                    <a:pt x="187362" y="1151277"/>
                  </a:lnTo>
                  <a:lnTo>
                    <a:pt x="188493" y="1140551"/>
                  </a:lnTo>
                </a:path>
                <a:path w="255904" h="1551304">
                  <a:moveTo>
                    <a:pt x="190030" y="1330568"/>
                  </a:moveTo>
                  <a:lnTo>
                    <a:pt x="185407" y="1192659"/>
                  </a:lnTo>
                </a:path>
                <a:path w="255904" h="1551304">
                  <a:moveTo>
                    <a:pt x="188493" y="1140551"/>
                  </a:moveTo>
                  <a:lnTo>
                    <a:pt x="190938" y="1128526"/>
                  </a:lnTo>
                  <a:lnTo>
                    <a:pt x="195003" y="1121215"/>
                  </a:lnTo>
                  <a:lnTo>
                    <a:pt x="200414" y="1120506"/>
                  </a:lnTo>
                  <a:lnTo>
                    <a:pt x="206895" y="1128283"/>
                  </a:lnTo>
                  <a:lnTo>
                    <a:pt x="212444" y="1140409"/>
                  </a:lnTo>
                  <a:lnTo>
                    <a:pt x="215698" y="1151665"/>
                  </a:lnTo>
                  <a:lnTo>
                    <a:pt x="217230" y="1162342"/>
                  </a:lnTo>
                  <a:lnTo>
                    <a:pt x="217614" y="1172733"/>
                  </a:lnTo>
                  <a:lnTo>
                    <a:pt x="218879" y="1191721"/>
                  </a:lnTo>
                  <a:lnTo>
                    <a:pt x="220860" y="1226944"/>
                  </a:lnTo>
                  <a:lnTo>
                    <a:pt x="220834" y="1276819"/>
                  </a:lnTo>
                  <a:lnTo>
                    <a:pt x="216077" y="1339763"/>
                  </a:lnTo>
                  <a:lnTo>
                    <a:pt x="212229" y="1356636"/>
                  </a:lnTo>
                  <a:lnTo>
                    <a:pt x="205158" y="1370980"/>
                  </a:lnTo>
                  <a:lnTo>
                    <a:pt x="197036" y="1367417"/>
                  </a:lnTo>
                  <a:lnTo>
                    <a:pt x="190030" y="1330568"/>
                  </a:lnTo>
                </a:path>
                <a:path w="255904" h="1551304">
                  <a:moveTo>
                    <a:pt x="141528" y="1306159"/>
                  </a:moveTo>
                  <a:lnTo>
                    <a:pt x="137916" y="1345363"/>
                  </a:lnTo>
                  <a:lnTo>
                    <a:pt x="135888" y="1388576"/>
                  </a:lnTo>
                  <a:lnTo>
                    <a:pt x="135715" y="1430750"/>
                  </a:lnTo>
                  <a:lnTo>
                    <a:pt x="137667" y="1466839"/>
                  </a:lnTo>
                </a:path>
                <a:path w="255904" h="1551304">
                  <a:moveTo>
                    <a:pt x="131813" y="1257010"/>
                  </a:moveTo>
                  <a:lnTo>
                    <a:pt x="123367" y="1274945"/>
                  </a:lnTo>
                  <a:lnTo>
                    <a:pt x="116918" y="1319783"/>
                  </a:lnTo>
                  <a:lnTo>
                    <a:pt x="113193" y="1378073"/>
                  </a:lnTo>
                  <a:lnTo>
                    <a:pt x="112922" y="1436362"/>
                  </a:lnTo>
                  <a:lnTo>
                    <a:pt x="116832" y="1481200"/>
                  </a:lnTo>
                  <a:lnTo>
                    <a:pt x="125653" y="1499135"/>
                  </a:lnTo>
                  <a:lnTo>
                    <a:pt x="135127" y="1473954"/>
                  </a:lnTo>
                  <a:lnTo>
                    <a:pt x="141062" y="1413907"/>
                  </a:lnTo>
                  <a:lnTo>
                    <a:pt x="142876" y="1342238"/>
                  </a:lnTo>
                  <a:lnTo>
                    <a:pt x="139987" y="1282191"/>
                  </a:lnTo>
                  <a:lnTo>
                    <a:pt x="131813" y="1257010"/>
                  </a:lnTo>
                </a:path>
                <a:path w="255904" h="1551304">
                  <a:moveTo>
                    <a:pt x="50571" y="1258547"/>
                  </a:moveTo>
                  <a:lnTo>
                    <a:pt x="70497" y="1551256"/>
                  </a:lnTo>
                </a:path>
                <a:path w="255904" h="1551304">
                  <a:moveTo>
                    <a:pt x="26073" y="1212573"/>
                  </a:moveTo>
                  <a:lnTo>
                    <a:pt x="34846" y="1222117"/>
                  </a:lnTo>
                  <a:lnTo>
                    <a:pt x="42327" y="1232674"/>
                  </a:lnTo>
                  <a:lnTo>
                    <a:pt x="47806" y="1244673"/>
                  </a:lnTo>
                  <a:lnTo>
                    <a:pt x="50571" y="1258547"/>
                  </a:lnTo>
                </a:path>
                <a:path w="255904" h="1551304">
                  <a:moveTo>
                    <a:pt x="0" y="1189573"/>
                  </a:moveTo>
                  <a:lnTo>
                    <a:pt x="26073" y="1212573"/>
                  </a:lnTo>
                </a:path>
                <a:path w="255904" h="1551304">
                  <a:moveTo>
                    <a:pt x="154774" y="1436309"/>
                  </a:moveTo>
                  <a:lnTo>
                    <a:pt x="136397" y="1517538"/>
                  </a:lnTo>
                </a:path>
                <a:path w="255904" h="1551304">
                  <a:moveTo>
                    <a:pt x="160908" y="1342824"/>
                  </a:moveTo>
                  <a:lnTo>
                    <a:pt x="161025" y="1369281"/>
                  </a:lnTo>
                  <a:lnTo>
                    <a:pt x="160708" y="1393581"/>
                  </a:lnTo>
                  <a:lnTo>
                    <a:pt x="158958" y="1415874"/>
                  </a:lnTo>
                  <a:lnTo>
                    <a:pt x="154774" y="1436309"/>
                  </a:lnTo>
                </a:path>
                <a:path w="255904" h="1551304">
                  <a:moveTo>
                    <a:pt x="142532" y="1066993"/>
                  </a:moveTo>
                  <a:lnTo>
                    <a:pt x="160908" y="1342824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8" name="object 68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5390616" y="5575731"/>
              <a:ext cx="148297" cy="145923"/>
            </a:xfrm>
            <a:prstGeom prst="rect">
              <a:avLst/>
            </a:prstGeom>
          </p:spPr>
        </p:pic>
        <p:sp>
          <p:nvSpPr>
            <p:cNvPr id="69" name="object 69"/>
            <p:cNvSpPr/>
            <p:nvPr/>
          </p:nvSpPr>
          <p:spPr>
            <a:xfrm>
              <a:off x="5548871" y="5728563"/>
              <a:ext cx="23495" cy="441959"/>
            </a:xfrm>
            <a:custGeom>
              <a:avLst/>
              <a:gdLst/>
              <a:ahLst/>
              <a:cxnLst/>
              <a:rect l="l" t="t" r="r" b="b"/>
              <a:pathLst>
                <a:path w="23495" h="441960">
                  <a:moveTo>
                    <a:pt x="16865" y="369316"/>
                  </a:moveTo>
                  <a:lnTo>
                    <a:pt x="0" y="441350"/>
                  </a:lnTo>
                </a:path>
                <a:path w="23495" h="441960">
                  <a:moveTo>
                    <a:pt x="22974" y="275831"/>
                  </a:moveTo>
                  <a:lnTo>
                    <a:pt x="23098" y="302295"/>
                  </a:lnTo>
                  <a:lnTo>
                    <a:pt x="22796" y="326597"/>
                  </a:lnTo>
                  <a:lnTo>
                    <a:pt x="21056" y="348888"/>
                  </a:lnTo>
                  <a:lnTo>
                    <a:pt x="16865" y="369316"/>
                  </a:lnTo>
                </a:path>
                <a:path w="23495" h="441960">
                  <a:moveTo>
                    <a:pt x="4622" y="0"/>
                  </a:moveTo>
                  <a:lnTo>
                    <a:pt x="22974" y="275831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0" name="object 70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5391810" y="5543905"/>
              <a:ext cx="163969" cy="186943"/>
            </a:xfrm>
            <a:prstGeom prst="rect">
              <a:avLst/>
            </a:prstGeom>
          </p:spPr>
        </p:pic>
        <p:sp>
          <p:nvSpPr>
            <p:cNvPr id="71" name="object 71"/>
            <p:cNvSpPr/>
            <p:nvPr/>
          </p:nvSpPr>
          <p:spPr>
            <a:xfrm>
              <a:off x="5470471" y="6461442"/>
              <a:ext cx="27305" cy="45085"/>
            </a:xfrm>
            <a:custGeom>
              <a:avLst/>
              <a:gdLst/>
              <a:ahLst/>
              <a:cxnLst/>
              <a:rect l="l" t="t" r="r" b="b"/>
              <a:pathLst>
                <a:path w="27304" h="45084">
                  <a:moveTo>
                    <a:pt x="9045" y="10350"/>
                  </a:moveTo>
                  <a:lnTo>
                    <a:pt x="12629" y="13422"/>
                  </a:lnTo>
                  <a:lnTo>
                    <a:pt x="14374" y="20266"/>
                  </a:lnTo>
                  <a:lnTo>
                    <a:pt x="13740" y="27324"/>
                  </a:lnTo>
                  <a:lnTo>
                    <a:pt x="10188" y="31038"/>
                  </a:lnTo>
                </a:path>
                <a:path w="27304" h="45084">
                  <a:moveTo>
                    <a:pt x="13668" y="0"/>
                  </a:moveTo>
                  <a:lnTo>
                    <a:pt x="23701" y="6045"/>
                  </a:lnTo>
                  <a:lnTo>
                    <a:pt x="26736" y="21563"/>
                  </a:lnTo>
                  <a:lnTo>
                    <a:pt x="23523" y="37506"/>
                  </a:lnTo>
                  <a:lnTo>
                    <a:pt x="14811" y="44831"/>
                  </a:lnTo>
                  <a:lnTo>
                    <a:pt x="3792" y="37826"/>
                  </a:lnTo>
                  <a:lnTo>
                    <a:pt x="0" y="22415"/>
                  </a:lnTo>
                  <a:lnTo>
                    <a:pt x="3327" y="7004"/>
                  </a:lnTo>
                  <a:lnTo>
                    <a:pt x="13668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2" name="object 72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5514390" y="6643107"/>
              <a:ext cx="65085" cy="195703"/>
            </a:xfrm>
            <a:prstGeom prst="rect">
              <a:avLst/>
            </a:prstGeom>
          </p:spPr>
        </p:pic>
        <p:sp>
          <p:nvSpPr>
            <p:cNvPr id="73" name="object 73"/>
            <p:cNvSpPr/>
            <p:nvPr/>
          </p:nvSpPr>
          <p:spPr>
            <a:xfrm>
              <a:off x="5453875" y="6181001"/>
              <a:ext cx="244475" cy="687705"/>
            </a:xfrm>
            <a:custGeom>
              <a:avLst/>
              <a:gdLst/>
              <a:ahLst/>
              <a:cxnLst/>
              <a:rect l="l" t="t" r="r" b="b"/>
              <a:pathLst>
                <a:path w="244475" h="687704">
                  <a:moveTo>
                    <a:pt x="56705" y="145211"/>
                  </a:moveTo>
                  <a:lnTo>
                    <a:pt x="0" y="171259"/>
                  </a:lnTo>
                  <a:lnTo>
                    <a:pt x="0" y="223367"/>
                  </a:lnTo>
                </a:path>
                <a:path w="244475" h="687704">
                  <a:moveTo>
                    <a:pt x="169316" y="345960"/>
                  </a:moveTo>
                  <a:lnTo>
                    <a:pt x="110705" y="340220"/>
                  </a:lnTo>
                  <a:lnTo>
                    <a:pt x="36753" y="362826"/>
                  </a:lnTo>
                  <a:lnTo>
                    <a:pt x="36753" y="390410"/>
                  </a:lnTo>
                </a:path>
                <a:path w="244475" h="687704">
                  <a:moveTo>
                    <a:pt x="145186" y="243687"/>
                  </a:moveTo>
                  <a:lnTo>
                    <a:pt x="85394" y="243687"/>
                  </a:lnTo>
                  <a:lnTo>
                    <a:pt x="15328" y="266280"/>
                  </a:lnTo>
                  <a:lnTo>
                    <a:pt x="13792" y="283121"/>
                  </a:lnTo>
                </a:path>
                <a:path w="244475" h="687704">
                  <a:moveTo>
                    <a:pt x="62433" y="143675"/>
                  </a:moveTo>
                  <a:lnTo>
                    <a:pt x="119875" y="144843"/>
                  </a:lnTo>
                </a:path>
                <a:path w="244475" h="687704">
                  <a:moveTo>
                    <a:pt x="98056" y="48298"/>
                  </a:moveTo>
                  <a:lnTo>
                    <a:pt x="39433" y="49441"/>
                  </a:lnTo>
                  <a:lnTo>
                    <a:pt x="0" y="62458"/>
                  </a:lnTo>
                </a:path>
                <a:path w="244475" h="687704">
                  <a:moveTo>
                    <a:pt x="141731" y="394246"/>
                  </a:moveTo>
                  <a:lnTo>
                    <a:pt x="155317" y="446948"/>
                  </a:lnTo>
                  <a:lnTo>
                    <a:pt x="155824" y="483166"/>
                  </a:lnTo>
                  <a:lnTo>
                    <a:pt x="152447" y="526931"/>
                  </a:lnTo>
                  <a:lnTo>
                    <a:pt x="141731" y="571233"/>
                  </a:lnTo>
                  <a:lnTo>
                    <a:pt x="125618" y="610384"/>
                  </a:lnTo>
                  <a:lnTo>
                    <a:pt x="110139" y="643066"/>
                  </a:lnTo>
                  <a:lnTo>
                    <a:pt x="98096" y="668854"/>
                  </a:lnTo>
                  <a:lnTo>
                    <a:pt x="92290" y="687324"/>
                  </a:lnTo>
                </a:path>
                <a:path w="244475" h="687704">
                  <a:moveTo>
                    <a:pt x="116433" y="373532"/>
                  </a:moveTo>
                  <a:lnTo>
                    <a:pt x="26784" y="0"/>
                  </a:lnTo>
                </a:path>
                <a:path w="244475" h="687704">
                  <a:moveTo>
                    <a:pt x="130251" y="388493"/>
                  </a:moveTo>
                  <a:lnTo>
                    <a:pt x="126796" y="386194"/>
                  </a:lnTo>
                  <a:lnTo>
                    <a:pt x="117601" y="382739"/>
                  </a:lnTo>
                  <a:lnTo>
                    <a:pt x="116433" y="373532"/>
                  </a:lnTo>
                </a:path>
                <a:path w="244475" h="687704">
                  <a:moveTo>
                    <a:pt x="157835" y="7302"/>
                  </a:moveTo>
                  <a:lnTo>
                    <a:pt x="163982" y="47129"/>
                  </a:lnTo>
                  <a:lnTo>
                    <a:pt x="157835" y="57873"/>
                  </a:lnTo>
                  <a:lnTo>
                    <a:pt x="169316" y="100012"/>
                  </a:lnTo>
                  <a:lnTo>
                    <a:pt x="178523" y="101155"/>
                  </a:lnTo>
                  <a:lnTo>
                    <a:pt x="187718" y="141389"/>
                  </a:lnTo>
                  <a:lnTo>
                    <a:pt x="183108" y="148285"/>
                  </a:lnTo>
                  <a:lnTo>
                    <a:pt x="194589" y="194246"/>
                  </a:lnTo>
                  <a:lnTo>
                    <a:pt x="200367" y="193103"/>
                  </a:lnTo>
                  <a:lnTo>
                    <a:pt x="214160" y="241376"/>
                  </a:lnTo>
                  <a:lnTo>
                    <a:pt x="207238" y="242519"/>
                  </a:lnTo>
                  <a:lnTo>
                    <a:pt x="217589" y="293090"/>
                  </a:lnTo>
                  <a:lnTo>
                    <a:pt x="225640" y="293090"/>
                  </a:lnTo>
                  <a:lnTo>
                    <a:pt x="238302" y="339064"/>
                  </a:lnTo>
                  <a:lnTo>
                    <a:pt x="232511" y="344817"/>
                  </a:lnTo>
                  <a:lnTo>
                    <a:pt x="244030" y="383882"/>
                  </a:lnTo>
                  <a:lnTo>
                    <a:pt x="130251" y="388493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4" name="object 74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5425952" y="6166091"/>
              <a:ext cx="188044" cy="160870"/>
            </a:xfrm>
            <a:prstGeom prst="rect">
              <a:avLst/>
            </a:prstGeom>
          </p:spPr>
        </p:pic>
        <p:sp>
          <p:nvSpPr>
            <p:cNvPr id="75" name="object 75"/>
            <p:cNvSpPr/>
            <p:nvPr/>
          </p:nvSpPr>
          <p:spPr>
            <a:xfrm>
              <a:off x="5430113" y="6324676"/>
              <a:ext cx="127000" cy="615315"/>
            </a:xfrm>
            <a:custGeom>
              <a:avLst/>
              <a:gdLst/>
              <a:ahLst/>
              <a:cxnLst/>
              <a:rect l="l" t="t" r="r" b="b"/>
              <a:pathLst>
                <a:path w="127000" h="615315">
                  <a:moveTo>
                    <a:pt x="126403" y="614908"/>
                  </a:moveTo>
                  <a:lnTo>
                    <a:pt x="116052" y="543648"/>
                  </a:lnTo>
                  <a:lnTo>
                    <a:pt x="109042" y="544830"/>
                  </a:lnTo>
                  <a:lnTo>
                    <a:pt x="78155" y="381596"/>
                  </a:lnTo>
                  <a:lnTo>
                    <a:pt x="78155" y="352844"/>
                  </a:lnTo>
                  <a:lnTo>
                    <a:pt x="73545" y="344805"/>
                  </a:lnTo>
                  <a:lnTo>
                    <a:pt x="55168" y="262064"/>
                  </a:lnTo>
                  <a:lnTo>
                    <a:pt x="48272" y="242519"/>
                  </a:lnTo>
                  <a:lnTo>
                    <a:pt x="45961" y="228727"/>
                  </a:lnTo>
                  <a:lnTo>
                    <a:pt x="31026" y="148285"/>
                  </a:lnTo>
                  <a:lnTo>
                    <a:pt x="26441" y="145973"/>
                  </a:lnTo>
                  <a:lnTo>
                    <a:pt x="16090" y="90805"/>
                  </a:lnTo>
                  <a:lnTo>
                    <a:pt x="8039" y="85051"/>
                  </a:lnTo>
                  <a:lnTo>
                    <a:pt x="4610" y="33337"/>
                  </a:lnTo>
                  <a:lnTo>
                    <a:pt x="5727" y="31026"/>
                  </a:lnTo>
                  <a:lnTo>
                    <a:pt x="0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6" name="object 76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5554230" y="6877520"/>
              <a:ext cx="197675" cy="85039"/>
            </a:xfrm>
            <a:prstGeom prst="rect">
              <a:avLst/>
            </a:prstGeom>
          </p:spPr>
        </p:pic>
        <p:sp>
          <p:nvSpPr>
            <p:cNvPr id="77" name="object 77"/>
            <p:cNvSpPr/>
            <p:nvPr/>
          </p:nvSpPr>
          <p:spPr>
            <a:xfrm>
              <a:off x="2753017" y="4164596"/>
              <a:ext cx="3004185" cy="2980055"/>
            </a:xfrm>
            <a:custGeom>
              <a:avLst/>
              <a:gdLst/>
              <a:ahLst/>
              <a:cxnLst/>
              <a:rect l="l" t="t" r="r" b="b"/>
              <a:pathLst>
                <a:path w="3004185" h="2980054">
                  <a:moveTo>
                    <a:pt x="2944888" y="2400287"/>
                  </a:moveTo>
                  <a:lnTo>
                    <a:pt x="2952940" y="2400287"/>
                  </a:lnTo>
                  <a:lnTo>
                    <a:pt x="2957588" y="2404871"/>
                  </a:lnTo>
                  <a:lnTo>
                    <a:pt x="2973189" y="2464999"/>
                  </a:lnTo>
                  <a:lnTo>
                    <a:pt x="2983472" y="2514135"/>
                  </a:lnTo>
                  <a:lnTo>
                    <a:pt x="2991442" y="2563215"/>
                  </a:lnTo>
                  <a:lnTo>
                    <a:pt x="2997870" y="2615109"/>
                  </a:lnTo>
                  <a:lnTo>
                    <a:pt x="3003524" y="2672689"/>
                  </a:lnTo>
                  <a:lnTo>
                    <a:pt x="3004123" y="2682255"/>
                  </a:lnTo>
                  <a:lnTo>
                    <a:pt x="3003859" y="2693958"/>
                  </a:lnTo>
                  <a:lnTo>
                    <a:pt x="3001697" y="2705658"/>
                  </a:lnTo>
                  <a:lnTo>
                    <a:pt x="2996603" y="2715209"/>
                  </a:lnTo>
                </a:path>
                <a:path w="3004185" h="2980054">
                  <a:moveTo>
                    <a:pt x="2886265" y="2776131"/>
                  </a:moveTo>
                  <a:lnTo>
                    <a:pt x="2880512" y="2786468"/>
                  </a:lnTo>
                  <a:lnTo>
                    <a:pt x="2879382" y="2796819"/>
                  </a:lnTo>
                  <a:lnTo>
                    <a:pt x="2873641" y="2796819"/>
                  </a:lnTo>
                </a:path>
                <a:path w="3004185" h="2980054">
                  <a:moveTo>
                    <a:pt x="2898927" y="2741650"/>
                  </a:moveTo>
                  <a:lnTo>
                    <a:pt x="2886265" y="2776131"/>
                  </a:lnTo>
                </a:path>
                <a:path w="3004185" h="2980054">
                  <a:moveTo>
                    <a:pt x="2897759" y="2403754"/>
                  </a:moveTo>
                  <a:lnTo>
                    <a:pt x="2906685" y="2411062"/>
                  </a:lnTo>
                  <a:lnTo>
                    <a:pt x="2914181" y="2426881"/>
                  </a:lnTo>
                  <a:lnTo>
                    <a:pt x="2919784" y="2452396"/>
                  </a:lnTo>
                  <a:lnTo>
                    <a:pt x="2923032" y="2488793"/>
                  </a:lnTo>
                  <a:lnTo>
                    <a:pt x="2922388" y="2534066"/>
                  </a:lnTo>
                  <a:lnTo>
                    <a:pt x="2918609" y="2586342"/>
                  </a:lnTo>
                  <a:lnTo>
                    <a:pt x="2914177" y="2634093"/>
                  </a:lnTo>
                  <a:lnTo>
                    <a:pt x="2911576" y="2665793"/>
                  </a:lnTo>
                  <a:lnTo>
                    <a:pt x="2910077" y="2685891"/>
                  </a:lnTo>
                  <a:lnTo>
                    <a:pt x="2907399" y="2705879"/>
                  </a:lnTo>
                  <a:lnTo>
                    <a:pt x="2903648" y="2724788"/>
                  </a:lnTo>
                  <a:lnTo>
                    <a:pt x="2898927" y="2741650"/>
                  </a:lnTo>
                </a:path>
                <a:path w="3004185" h="2980054">
                  <a:moveTo>
                    <a:pt x="2792806" y="2003780"/>
                  </a:moveTo>
                  <a:lnTo>
                    <a:pt x="2888576" y="2401455"/>
                  </a:lnTo>
                </a:path>
                <a:path w="3004185" h="2980054">
                  <a:moveTo>
                    <a:pt x="2405087" y="2828239"/>
                  </a:moveTo>
                  <a:lnTo>
                    <a:pt x="2409068" y="2837578"/>
                  </a:lnTo>
                  <a:lnTo>
                    <a:pt x="2411766" y="2860420"/>
                  </a:lnTo>
                  <a:lnTo>
                    <a:pt x="2413033" y="2889007"/>
                  </a:lnTo>
                  <a:lnTo>
                    <a:pt x="2412720" y="2915577"/>
                  </a:lnTo>
                </a:path>
                <a:path w="3004185" h="2980054">
                  <a:moveTo>
                    <a:pt x="2394369" y="2782252"/>
                  </a:moveTo>
                  <a:lnTo>
                    <a:pt x="2391463" y="2806489"/>
                  </a:lnTo>
                  <a:lnTo>
                    <a:pt x="2389566" y="2845090"/>
                  </a:lnTo>
                  <a:lnTo>
                    <a:pt x="2388534" y="2884842"/>
                  </a:lnTo>
                  <a:lnTo>
                    <a:pt x="2388222" y="2912529"/>
                  </a:lnTo>
                </a:path>
                <a:path w="3004185" h="2980054">
                  <a:moveTo>
                    <a:pt x="2403551" y="2769996"/>
                  </a:moveTo>
                  <a:lnTo>
                    <a:pt x="2414243" y="2781685"/>
                  </a:lnTo>
                  <a:lnTo>
                    <a:pt x="2421347" y="2812915"/>
                  </a:lnTo>
                  <a:lnTo>
                    <a:pt x="2425293" y="2857934"/>
                  </a:lnTo>
                  <a:lnTo>
                    <a:pt x="2426512" y="2910992"/>
                  </a:lnTo>
                  <a:lnTo>
                    <a:pt x="2426468" y="2930816"/>
                  </a:lnTo>
                  <a:lnTo>
                    <a:pt x="2426141" y="2951221"/>
                  </a:lnTo>
                  <a:lnTo>
                    <a:pt x="2425237" y="2968751"/>
                  </a:lnTo>
                  <a:lnTo>
                    <a:pt x="2423464" y="2979953"/>
                  </a:lnTo>
                </a:path>
                <a:path w="3004185" h="2980054">
                  <a:moveTo>
                    <a:pt x="100291" y="90538"/>
                  </a:moveTo>
                  <a:lnTo>
                    <a:pt x="131343" y="266"/>
                  </a:lnTo>
                  <a:lnTo>
                    <a:pt x="159042" y="0"/>
                  </a:lnTo>
                </a:path>
                <a:path w="3004185" h="2980054">
                  <a:moveTo>
                    <a:pt x="965" y="132473"/>
                  </a:moveTo>
                  <a:lnTo>
                    <a:pt x="0" y="1193"/>
                  </a:lnTo>
                  <a:lnTo>
                    <a:pt x="27266" y="927"/>
                  </a:lnTo>
                </a:path>
                <a:path w="3004185" h="2980054">
                  <a:moveTo>
                    <a:pt x="70383" y="140563"/>
                  </a:moveTo>
                  <a:lnTo>
                    <a:pt x="51803" y="92760"/>
                  </a:lnTo>
                </a:path>
                <a:path w="3004185" h="2980054">
                  <a:moveTo>
                    <a:pt x="151498" y="139953"/>
                  </a:moveTo>
                  <a:lnTo>
                    <a:pt x="151155" y="90474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8" name="object 78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3220656" y="4166438"/>
              <a:ext cx="119951" cy="158800"/>
            </a:xfrm>
            <a:prstGeom prst="rect">
              <a:avLst/>
            </a:prstGeom>
          </p:spPr>
        </p:pic>
        <p:pic>
          <p:nvPicPr>
            <p:cNvPr id="79" name="object 79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2264943" y="4173105"/>
              <a:ext cx="119951" cy="158813"/>
            </a:xfrm>
            <a:prstGeom prst="rect">
              <a:avLst/>
            </a:prstGeom>
          </p:spPr>
        </p:pic>
        <p:sp>
          <p:nvSpPr>
            <p:cNvPr id="80" name="object 80"/>
            <p:cNvSpPr/>
            <p:nvPr/>
          </p:nvSpPr>
          <p:spPr>
            <a:xfrm>
              <a:off x="3135261" y="4163059"/>
              <a:ext cx="43815" cy="157480"/>
            </a:xfrm>
            <a:custGeom>
              <a:avLst/>
              <a:gdLst/>
              <a:ahLst/>
              <a:cxnLst/>
              <a:rect l="l" t="t" r="r" b="b"/>
              <a:pathLst>
                <a:path w="43814" h="157479">
                  <a:moveTo>
                    <a:pt x="43637" y="152400"/>
                  </a:moveTo>
                  <a:lnTo>
                    <a:pt x="43091" y="152400"/>
                  </a:lnTo>
                  <a:lnTo>
                    <a:pt x="43091" y="0"/>
                  </a:lnTo>
                  <a:lnTo>
                    <a:pt x="35674" y="0"/>
                  </a:lnTo>
                  <a:lnTo>
                    <a:pt x="35674" y="152400"/>
                  </a:lnTo>
                  <a:lnTo>
                    <a:pt x="0" y="152400"/>
                  </a:lnTo>
                  <a:lnTo>
                    <a:pt x="0" y="157480"/>
                  </a:lnTo>
                  <a:lnTo>
                    <a:pt x="43637" y="157480"/>
                  </a:lnTo>
                  <a:lnTo>
                    <a:pt x="43637" y="15240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3135261" y="4162818"/>
              <a:ext cx="43815" cy="158115"/>
            </a:xfrm>
            <a:custGeom>
              <a:avLst/>
              <a:gdLst/>
              <a:ahLst/>
              <a:cxnLst/>
              <a:rect l="l" t="t" r="r" b="b"/>
              <a:pathLst>
                <a:path w="43814" h="158114">
                  <a:moveTo>
                    <a:pt x="36207" y="152654"/>
                  </a:moveTo>
                  <a:lnTo>
                    <a:pt x="35140" y="50"/>
                  </a:lnTo>
                  <a:lnTo>
                    <a:pt x="42570" y="0"/>
                  </a:lnTo>
                  <a:lnTo>
                    <a:pt x="43662" y="157543"/>
                  </a:lnTo>
                  <a:lnTo>
                    <a:pt x="25" y="157848"/>
                  </a:lnTo>
                  <a:lnTo>
                    <a:pt x="0" y="152895"/>
                  </a:lnTo>
                  <a:lnTo>
                    <a:pt x="36207" y="152654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2976232" y="4189323"/>
              <a:ext cx="73025" cy="5715"/>
            </a:xfrm>
            <a:custGeom>
              <a:avLst/>
              <a:gdLst/>
              <a:ahLst/>
              <a:cxnLst/>
              <a:rect l="l" t="t" r="r" b="b"/>
              <a:pathLst>
                <a:path w="73025" h="5714">
                  <a:moveTo>
                    <a:pt x="72669" y="0"/>
                  </a:moveTo>
                  <a:lnTo>
                    <a:pt x="0" y="507"/>
                  </a:lnTo>
                  <a:lnTo>
                    <a:pt x="38" y="5460"/>
                  </a:lnTo>
                  <a:lnTo>
                    <a:pt x="72707" y="4952"/>
                  </a:lnTo>
                  <a:lnTo>
                    <a:pt x="7266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2976232" y="4189323"/>
              <a:ext cx="73025" cy="5715"/>
            </a:xfrm>
            <a:custGeom>
              <a:avLst/>
              <a:gdLst/>
              <a:ahLst/>
              <a:cxnLst/>
              <a:rect l="l" t="t" r="r" b="b"/>
              <a:pathLst>
                <a:path w="73025" h="5714">
                  <a:moveTo>
                    <a:pt x="72707" y="4952"/>
                  </a:moveTo>
                  <a:lnTo>
                    <a:pt x="38" y="5460"/>
                  </a:lnTo>
                  <a:lnTo>
                    <a:pt x="0" y="507"/>
                  </a:lnTo>
                  <a:lnTo>
                    <a:pt x="72669" y="0"/>
                  </a:lnTo>
                  <a:lnTo>
                    <a:pt x="72707" y="4952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2982785" y="4252379"/>
              <a:ext cx="66675" cy="5715"/>
            </a:xfrm>
            <a:custGeom>
              <a:avLst/>
              <a:gdLst/>
              <a:ahLst/>
              <a:cxnLst/>
              <a:rect l="l" t="t" r="r" b="b"/>
              <a:pathLst>
                <a:path w="66675" h="5714">
                  <a:moveTo>
                    <a:pt x="66547" y="0"/>
                  </a:moveTo>
                  <a:lnTo>
                    <a:pt x="0" y="469"/>
                  </a:lnTo>
                  <a:lnTo>
                    <a:pt x="25" y="5410"/>
                  </a:lnTo>
                  <a:lnTo>
                    <a:pt x="66598" y="4952"/>
                  </a:lnTo>
                  <a:lnTo>
                    <a:pt x="6654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2982785" y="4252379"/>
              <a:ext cx="66675" cy="5715"/>
            </a:xfrm>
            <a:custGeom>
              <a:avLst/>
              <a:gdLst/>
              <a:ahLst/>
              <a:cxnLst/>
              <a:rect l="l" t="t" r="r" b="b"/>
              <a:pathLst>
                <a:path w="66675" h="5714">
                  <a:moveTo>
                    <a:pt x="0" y="469"/>
                  </a:moveTo>
                  <a:lnTo>
                    <a:pt x="66547" y="0"/>
                  </a:lnTo>
                  <a:lnTo>
                    <a:pt x="66598" y="4952"/>
                  </a:lnTo>
                  <a:lnTo>
                    <a:pt x="25" y="5410"/>
                  </a:lnTo>
                  <a:lnTo>
                    <a:pt x="0" y="469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2977134" y="4163059"/>
              <a:ext cx="120014" cy="158750"/>
            </a:xfrm>
            <a:custGeom>
              <a:avLst/>
              <a:gdLst/>
              <a:ahLst/>
              <a:cxnLst/>
              <a:rect l="l" t="t" r="r" b="b"/>
              <a:pathLst>
                <a:path w="120014" h="158750">
                  <a:moveTo>
                    <a:pt x="120015" y="153670"/>
                  </a:moveTo>
                  <a:lnTo>
                    <a:pt x="120002" y="152400"/>
                  </a:lnTo>
                  <a:lnTo>
                    <a:pt x="119456" y="152400"/>
                  </a:lnTo>
                  <a:lnTo>
                    <a:pt x="119456" y="0"/>
                  </a:lnTo>
                  <a:lnTo>
                    <a:pt x="112039" y="0"/>
                  </a:lnTo>
                  <a:lnTo>
                    <a:pt x="112039" y="152400"/>
                  </a:lnTo>
                  <a:lnTo>
                    <a:pt x="103505" y="152400"/>
                  </a:lnTo>
                  <a:lnTo>
                    <a:pt x="103505" y="153670"/>
                  </a:lnTo>
                  <a:lnTo>
                    <a:pt x="0" y="153670"/>
                  </a:lnTo>
                  <a:lnTo>
                    <a:pt x="0" y="157480"/>
                  </a:lnTo>
                  <a:lnTo>
                    <a:pt x="12" y="158750"/>
                  </a:lnTo>
                  <a:lnTo>
                    <a:pt x="85483" y="158750"/>
                  </a:lnTo>
                  <a:lnTo>
                    <a:pt x="85483" y="157480"/>
                  </a:lnTo>
                  <a:lnTo>
                    <a:pt x="120015" y="157480"/>
                  </a:lnTo>
                  <a:lnTo>
                    <a:pt x="120015" y="15367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2977121" y="4163390"/>
              <a:ext cx="120650" cy="158750"/>
            </a:xfrm>
            <a:custGeom>
              <a:avLst/>
              <a:gdLst/>
              <a:ahLst/>
              <a:cxnLst/>
              <a:rect l="l" t="t" r="r" b="b"/>
              <a:pathLst>
                <a:path w="120650" h="158750">
                  <a:moveTo>
                    <a:pt x="112598" y="152641"/>
                  </a:moveTo>
                  <a:lnTo>
                    <a:pt x="111518" y="50"/>
                  </a:lnTo>
                  <a:lnTo>
                    <a:pt x="118948" y="0"/>
                  </a:lnTo>
                  <a:lnTo>
                    <a:pt x="120053" y="157543"/>
                  </a:lnTo>
                  <a:lnTo>
                    <a:pt x="38" y="158381"/>
                  </a:lnTo>
                  <a:lnTo>
                    <a:pt x="0" y="153428"/>
                  </a:lnTo>
                  <a:lnTo>
                    <a:pt x="112598" y="152641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2594330" y="4255097"/>
              <a:ext cx="66675" cy="5715"/>
            </a:xfrm>
            <a:custGeom>
              <a:avLst/>
              <a:gdLst/>
              <a:ahLst/>
              <a:cxnLst/>
              <a:rect l="l" t="t" r="r" b="b"/>
              <a:pathLst>
                <a:path w="66675" h="5714">
                  <a:moveTo>
                    <a:pt x="66535" y="0"/>
                  </a:moveTo>
                  <a:lnTo>
                    <a:pt x="0" y="457"/>
                  </a:lnTo>
                  <a:lnTo>
                    <a:pt x="25" y="5410"/>
                  </a:lnTo>
                  <a:lnTo>
                    <a:pt x="66573" y="4940"/>
                  </a:lnTo>
                  <a:lnTo>
                    <a:pt x="6653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2594330" y="4255097"/>
              <a:ext cx="66675" cy="5715"/>
            </a:xfrm>
            <a:custGeom>
              <a:avLst/>
              <a:gdLst/>
              <a:ahLst/>
              <a:cxnLst/>
              <a:rect l="l" t="t" r="r" b="b"/>
              <a:pathLst>
                <a:path w="66675" h="5714">
                  <a:moveTo>
                    <a:pt x="0" y="457"/>
                  </a:moveTo>
                  <a:lnTo>
                    <a:pt x="66535" y="0"/>
                  </a:lnTo>
                  <a:lnTo>
                    <a:pt x="66573" y="4940"/>
                  </a:lnTo>
                  <a:lnTo>
                    <a:pt x="25" y="5410"/>
                  </a:lnTo>
                  <a:lnTo>
                    <a:pt x="0" y="457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2587764" y="4192041"/>
              <a:ext cx="73025" cy="5715"/>
            </a:xfrm>
            <a:custGeom>
              <a:avLst/>
              <a:gdLst/>
              <a:ahLst/>
              <a:cxnLst/>
              <a:rect l="l" t="t" r="r" b="b"/>
              <a:pathLst>
                <a:path w="73025" h="5714">
                  <a:moveTo>
                    <a:pt x="72656" y="0"/>
                  </a:moveTo>
                  <a:lnTo>
                    <a:pt x="0" y="507"/>
                  </a:lnTo>
                  <a:lnTo>
                    <a:pt x="25" y="5448"/>
                  </a:lnTo>
                  <a:lnTo>
                    <a:pt x="72694" y="4940"/>
                  </a:lnTo>
                  <a:lnTo>
                    <a:pt x="7265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2587764" y="4192041"/>
              <a:ext cx="73025" cy="5715"/>
            </a:xfrm>
            <a:custGeom>
              <a:avLst/>
              <a:gdLst/>
              <a:ahLst/>
              <a:cxnLst/>
              <a:rect l="l" t="t" r="r" b="b"/>
              <a:pathLst>
                <a:path w="73025" h="5714">
                  <a:moveTo>
                    <a:pt x="72694" y="4940"/>
                  </a:moveTo>
                  <a:lnTo>
                    <a:pt x="25" y="5448"/>
                  </a:lnTo>
                  <a:lnTo>
                    <a:pt x="0" y="507"/>
                  </a:lnTo>
                  <a:lnTo>
                    <a:pt x="72656" y="0"/>
                  </a:lnTo>
                  <a:lnTo>
                    <a:pt x="72694" y="494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2588653" y="4165599"/>
              <a:ext cx="120014" cy="158750"/>
            </a:xfrm>
            <a:custGeom>
              <a:avLst/>
              <a:gdLst/>
              <a:ahLst/>
              <a:cxnLst/>
              <a:rect l="l" t="t" r="r" b="b"/>
              <a:pathLst>
                <a:path w="120014" h="158750">
                  <a:moveTo>
                    <a:pt x="120015" y="153670"/>
                  </a:moveTo>
                  <a:lnTo>
                    <a:pt x="119468" y="153670"/>
                  </a:lnTo>
                  <a:lnTo>
                    <a:pt x="119468" y="0"/>
                  </a:lnTo>
                  <a:lnTo>
                    <a:pt x="112039" y="0"/>
                  </a:lnTo>
                  <a:lnTo>
                    <a:pt x="112039" y="153670"/>
                  </a:lnTo>
                  <a:lnTo>
                    <a:pt x="0" y="153670"/>
                  </a:lnTo>
                  <a:lnTo>
                    <a:pt x="0" y="157480"/>
                  </a:lnTo>
                  <a:lnTo>
                    <a:pt x="12" y="158750"/>
                  </a:lnTo>
                  <a:lnTo>
                    <a:pt x="109283" y="158750"/>
                  </a:lnTo>
                  <a:lnTo>
                    <a:pt x="109283" y="157480"/>
                  </a:lnTo>
                  <a:lnTo>
                    <a:pt x="120015" y="157480"/>
                  </a:lnTo>
                  <a:lnTo>
                    <a:pt x="120015" y="15367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2588653" y="4166108"/>
              <a:ext cx="120650" cy="158750"/>
            </a:xfrm>
            <a:custGeom>
              <a:avLst/>
              <a:gdLst/>
              <a:ahLst/>
              <a:cxnLst/>
              <a:rect l="l" t="t" r="r" b="b"/>
              <a:pathLst>
                <a:path w="120650" h="158750">
                  <a:moveTo>
                    <a:pt x="112585" y="152641"/>
                  </a:moveTo>
                  <a:lnTo>
                    <a:pt x="111518" y="50"/>
                  </a:lnTo>
                  <a:lnTo>
                    <a:pt x="118948" y="0"/>
                  </a:lnTo>
                  <a:lnTo>
                    <a:pt x="120040" y="157530"/>
                  </a:lnTo>
                  <a:lnTo>
                    <a:pt x="25" y="158381"/>
                  </a:lnTo>
                  <a:lnTo>
                    <a:pt x="0" y="153428"/>
                  </a:lnTo>
                  <a:lnTo>
                    <a:pt x="112585" y="152641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2904617" y="4164329"/>
              <a:ext cx="38735" cy="157480"/>
            </a:xfrm>
            <a:custGeom>
              <a:avLst/>
              <a:gdLst/>
              <a:ahLst/>
              <a:cxnLst/>
              <a:rect l="l" t="t" r="r" b="b"/>
              <a:pathLst>
                <a:path w="38735" h="157479">
                  <a:moveTo>
                    <a:pt x="38201" y="152400"/>
                  </a:moveTo>
                  <a:lnTo>
                    <a:pt x="37642" y="152400"/>
                  </a:lnTo>
                  <a:lnTo>
                    <a:pt x="37642" y="0"/>
                  </a:lnTo>
                  <a:lnTo>
                    <a:pt x="30213" y="0"/>
                  </a:lnTo>
                  <a:lnTo>
                    <a:pt x="30213" y="152400"/>
                  </a:lnTo>
                  <a:lnTo>
                    <a:pt x="0" y="152400"/>
                  </a:lnTo>
                  <a:lnTo>
                    <a:pt x="0" y="157480"/>
                  </a:lnTo>
                  <a:lnTo>
                    <a:pt x="38201" y="157480"/>
                  </a:lnTo>
                  <a:lnTo>
                    <a:pt x="38201" y="15240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2904604" y="4164469"/>
              <a:ext cx="38735" cy="158115"/>
            </a:xfrm>
            <a:custGeom>
              <a:avLst/>
              <a:gdLst/>
              <a:ahLst/>
              <a:cxnLst/>
              <a:rect l="l" t="t" r="r" b="b"/>
              <a:pathLst>
                <a:path w="38735" h="158114">
                  <a:moveTo>
                    <a:pt x="30772" y="152641"/>
                  </a:moveTo>
                  <a:lnTo>
                    <a:pt x="29705" y="50"/>
                  </a:lnTo>
                  <a:lnTo>
                    <a:pt x="37122" y="0"/>
                  </a:lnTo>
                  <a:lnTo>
                    <a:pt x="38239" y="157543"/>
                  </a:lnTo>
                  <a:lnTo>
                    <a:pt x="38" y="157810"/>
                  </a:lnTo>
                  <a:lnTo>
                    <a:pt x="0" y="152869"/>
                  </a:lnTo>
                  <a:lnTo>
                    <a:pt x="30772" y="152641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2802026" y="4165409"/>
              <a:ext cx="45720" cy="114300"/>
            </a:xfrm>
            <a:custGeom>
              <a:avLst/>
              <a:gdLst/>
              <a:ahLst/>
              <a:cxnLst/>
              <a:rect l="l" t="t" r="r" b="b"/>
              <a:pathLst>
                <a:path w="45719" h="114300">
                  <a:moveTo>
                    <a:pt x="5638" y="0"/>
                  </a:moveTo>
                  <a:lnTo>
                    <a:pt x="0" y="38"/>
                  </a:lnTo>
                  <a:lnTo>
                    <a:pt x="37630" y="101523"/>
                  </a:lnTo>
                  <a:lnTo>
                    <a:pt x="43027" y="113703"/>
                  </a:lnTo>
                  <a:lnTo>
                    <a:pt x="45542" y="106425"/>
                  </a:lnTo>
                  <a:lnTo>
                    <a:pt x="563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2802026" y="4165409"/>
              <a:ext cx="45720" cy="114300"/>
            </a:xfrm>
            <a:custGeom>
              <a:avLst/>
              <a:gdLst/>
              <a:ahLst/>
              <a:cxnLst/>
              <a:rect l="l" t="t" r="r" b="b"/>
              <a:pathLst>
                <a:path w="45719" h="114300">
                  <a:moveTo>
                    <a:pt x="43027" y="113703"/>
                  </a:moveTo>
                  <a:lnTo>
                    <a:pt x="37630" y="101523"/>
                  </a:lnTo>
                  <a:lnTo>
                    <a:pt x="0" y="38"/>
                  </a:lnTo>
                  <a:lnTo>
                    <a:pt x="5638" y="0"/>
                  </a:lnTo>
                  <a:lnTo>
                    <a:pt x="45542" y="106425"/>
                  </a:lnTo>
                  <a:lnTo>
                    <a:pt x="43027" y="113703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2754071" y="4228325"/>
              <a:ext cx="43815" cy="95250"/>
            </a:xfrm>
            <a:custGeom>
              <a:avLst/>
              <a:gdLst/>
              <a:ahLst/>
              <a:cxnLst/>
              <a:rect l="l" t="t" r="r" b="b"/>
              <a:pathLst>
                <a:path w="43814" h="95250">
                  <a:moveTo>
                    <a:pt x="38557" y="0"/>
                  </a:moveTo>
                  <a:lnTo>
                    <a:pt x="35775" y="6261"/>
                  </a:lnTo>
                  <a:lnTo>
                    <a:pt x="36360" y="89801"/>
                  </a:lnTo>
                  <a:lnTo>
                    <a:pt x="0" y="90055"/>
                  </a:lnTo>
                  <a:lnTo>
                    <a:pt x="38" y="95008"/>
                  </a:lnTo>
                  <a:lnTo>
                    <a:pt x="43815" y="94703"/>
                  </a:lnTo>
                  <a:lnTo>
                    <a:pt x="43230" y="11163"/>
                  </a:lnTo>
                  <a:lnTo>
                    <a:pt x="3855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2754071" y="4228325"/>
              <a:ext cx="43815" cy="95250"/>
            </a:xfrm>
            <a:custGeom>
              <a:avLst/>
              <a:gdLst/>
              <a:ahLst/>
              <a:cxnLst/>
              <a:rect l="l" t="t" r="r" b="b"/>
              <a:pathLst>
                <a:path w="43814" h="95250">
                  <a:moveTo>
                    <a:pt x="36360" y="89801"/>
                  </a:moveTo>
                  <a:lnTo>
                    <a:pt x="35775" y="6261"/>
                  </a:lnTo>
                  <a:lnTo>
                    <a:pt x="38557" y="0"/>
                  </a:lnTo>
                  <a:lnTo>
                    <a:pt x="43230" y="11163"/>
                  </a:lnTo>
                  <a:lnTo>
                    <a:pt x="43815" y="94703"/>
                  </a:lnTo>
                  <a:lnTo>
                    <a:pt x="38" y="95008"/>
                  </a:lnTo>
                  <a:lnTo>
                    <a:pt x="0" y="90055"/>
                  </a:lnTo>
                  <a:lnTo>
                    <a:pt x="36360" y="89801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2828315" y="4225709"/>
              <a:ext cx="75565" cy="97155"/>
            </a:xfrm>
            <a:custGeom>
              <a:avLst/>
              <a:gdLst/>
              <a:ahLst/>
              <a:cxnLst/>
              <a:rect l="l" t="t" r="r" b="b"/>
              <a:pathLst>
                <a:path w="75564" h="97154">
                  <a:moveTo>
                    <a:pt x="71932" y="0"/>
                  </a:moveTo>
                  <a:lnTo>
                    <a:pt x="67856" y="6616"/>
                  </a:lnTo>
                  <a:lnTo>
                    <a:pt x="33731" y="91922"/>
                  </a:lnTo>
                  <a:lnTo>
                    <a:pt x="0" y="92151"/>
                  </a:lnTo>
                  <a:lnTo>
                    <a:pt x="1930" y="97091"/>
                  </a:lnTo>
                  <a:lnTo>
                    <a:pt x="41198" y="96824"/>
                  </a:lnTo>
                  <a:lnTo>
                    <a:pt x="75298" y="11506"/>
                  </a:lnTo>
                  <a:lnTo>
                    <a:pt x="7193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2828315" y="4225709"/>
              <a:ext cx="75565" cy="97155"/>
            </a:xfrm>
            <a:custGeom>
              <a:avLst/>
              <a:gdLst/>
              <a:ahLst/>
              <a:cxnLst/>
              <a:rect l="l" t="t" r="r" b="b"/>
              <a:pathLst>
                <a:path w="75564" h="97154">
                  <a:moveTo>
                    <a:pt x="33731" y="91922"/>
                  </a:moveTo>
                  <a:lnTo>
                    <a:pt x="67856" y="6616"/>
                  </a:lnTo>
                  <a:lnTo>
                    <a:pt x="71932" y="0"/>
                  </a:lnTo>
                  <a:lnTo>
                    <a:pt x="75298" y="11506"/>
                  </a:lnTo>
                  <a:lnTo>
                    <a:pt x="41198" y="96824"/>
                  </a:lnTo>
                  <a:lnTo>
                    <a:pt x="1930" y="97091"/>
                  </a:lnTo>
                  <a:lnTo>
                    <a:pt x="0" y="92151"/>
                  </a:lnTo>
                  <a:lnTo>
                    <a:pt x="33731" y="91922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2" name="object 102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2408085" y="4164914"/>
              <a:ext cx="145846" cy="163106"/>
            </a:xfrm>
            <a:prstGeom prst="rect">
              <a:avLst/>
            </a:prstGeom>
          </p:spPr>
        </p:pic>
        <p:sp>
          <p:nvSpPr>
            <p:cNvPr id="103" name="object 103"/>
            <p:cNvSpPr/>
            <p:nvPr/>
          </p:nvSpPr>
          <p:spPr>
            <a:xfrm>
              <a:off x="1939950" y="4099572"/>
              <a:ext cx="1704339" cy="3463290"/>
            </a:xfrm>
            <a:custGeom>
              <a:avLst/>
              <a:gdLst/>
              <a:ahLst/>
              <a:cxnLst/>
              <a:rect l="l" t="t" r="r" b="b"/>
              <a:pathLst>
                <a:path w="1704339" h="3463290">
                  <a:moveTo>
                    <a:pt x="413753" y="704913"/>
                  </a:moveTo>
                  <a:lnTo>
                    <a:pt x="1360804" y="704913"/>
                  </a:lnTo>
                </a:path>
                <a:path w="1704339" h="3463290">
                  <a:moveTo>
                    <a:pt x="1388389" y="2494826"/>
                  </a:moveTo>
                  <a:lnTo>
                    <a:pt x="389242" y="2494826"/>
                  </a:lnTo>
                  <a:lnTo>
                    <a:pt x="389242" y="631355"/>
                  </a:lnTo>
                  <a:lnTo>
                    <a:pt x="1388389" y="631355"/>
                  </a:lnTo>
                  <a:lnTo>
                    <a:pt x="1388389" y="2494826"/>
                  </a:lnTo>
                  <a:close/>
                </a:path>
                <a:path w="1704339" h="3463290">
                  <a:moveTo>
                    <a:pt x="1377670" y="556272"/>
                  </a:moveTo>
                  <a:lnTo>
                    <a:pt x="398424" y="556272"/>
                  </a:lnTo>
                </a:path>
                <a:path w="1704339" h="3463290">
                  <a:moveTo>
                    <a:pt x="1399844" y="2010562"/>
                  </a:moveTo>
                  <a:lnTo>
                    <a:pt x="1400193" y="2065172"/>
                  </a:lnTo>
                  <a:lnTo>
                    <a:pt x="1401240" y="2120631"/>
                  </a:lnTo>
                  <a:lnTo>
                    <a:pt x="1402984" y="2176644"/>
                  </a:lnTo>
                  <a:lnTo>
                    <a:pt x="1405426" y="2232916"/>
                  </a:lnTo>
                  <a:lnTo>
                    <a:pt x="1408565" y="2289150"/>
                  </a:lnTo>
                  <a:lnTo>
                    <a:pt x="1412403" y="2345051"/>
                  </a:lnTo>
                  <a:lnTo>
                    <a:pt x="1416938" y="2400324"/>
                  </a:lnTo>
                  <a:lnTo>
                    <a:pt x="1422171" y="2454672"/>
                  </a:lnTo>
                  <a:lnTo>
                    <a:pt x="1428102" y="2507799"/>
                  </a:lnTo>
                  <a:lnTo>
                    <a:pt x="1434730" y="2559411"/>
                  </a:lnTo>
                  <a:lnTo>
                    <a:pt x="1442056" y="2609211"/>
                  </a:lnTo>
                  <a:lnTo>
                    <a:pt x="1450081" y="2656904"/>
                  </a:lnTo>
                  <a:lnTo>
                    <a:pt x="1458803" y="2702194"/>
                  </a:lnTo>
                  <a:lnTo>
                    <a:pt x="1468223" y="2744785"/>
                  </a:lnTo>
                  <a:lnTo>
                    <a:pt x="1478340" y="2784382"/>
                  </a:lnTo>
                  <a:lnTo>
                    <a:pt x="1489156" y="2820689"/>
                  </a:lnTo>
                  <a:lnTo>
                    <a:pt x="1500670" y="2853410"/>
                  </a:lnTo>
                </a:path>
                <a:path w="1704339" h="3463290">
                  <a:moveTo>
                    <a:pt x="1399844" y="628307"/>
                  </a:moveTo>
                  <a:lnTo>
                    <a:pt x="1399844" y="2010562"/>
                  </a:lnTo>
                </a:path>
                <a:path w="1704339" h="3463290">
                  <a:moveTo>
                    <a:pt x="1491081" y="340194"/>
                  </a:moveTo>
                  <a:lnTo>
                    <a:pt x="1456753" y="409440"/>
                  </a:lnTo>
                  <a:lnTo>
                    <a:pt x="1436457" y="462410"/>
                  </a:lnTo>
                  <a:lnTo>
                    <a:pt x="1418161" y="520232"/>
                  </a:lnTo>
                  <a:lnTo>
                    <a:pt x="1404935" y="577376"/>
                  </a:lnTo>
                  <a:lnTo>
                    <a:pt x="1399844" y="628307"/>
                  </a:lnTo>
                </a:path>
                <a:path w="1704339" h="3463290">
                  <a:moveTo>
                    <a:pt x="376974" y="2010562"/>
                  </a:moveTo>
                  <a:lnTo>
                    <a:pt x="376528" y="2065172"/>
                  </a:lnTo>
                  <a:lnTo>
                    <a:pt x="375192" y="2120631"/>
                  </a:lnTo>
                  <a:lnTo>
                    <a:pt x="372965" y="2176644"/>
                  </a:lnTo>
                  <a:lnTo>
                    <a:pt x="369846" y="2232916"/>
                  </a:lnTo>
                  <a:lnTo>
                    <a:pt x="365838" y="2289150"/>
                  </a:lnTo>
                  <a:lnTo>
                    <a:pt x="360938" y="2345051"/>
                  </a:lnTo>
                  <a:lnTo>
                    <a:pt x="355148" y="2400324"/>
                  </a:lnTo>
                  <a:lnTo>
                    <a:pt x="348466" y="2454672"/>
                  </a:lnTo>
                  <a:lnTo>
                    <a:pt x="340895" y="2507799"/>
                  </a:lnTo>
                  <a:lnTo>
                    <a:pt x="332432" y="2559411"/>
                  </a:lnTo>
                  <a:lnTo>
                    <a:pt x="323079" y="2609211"/>
                  </a:lnTo>
                  <a:lnTo>
                    <a:pt x="312835" y="2656904"/>
                  </a:lnTo>
                  <a:lnTo>
                    <a:pt x="301701" y="2702194"/>
                  </a:lnTo>
                  <a:lnTo>
                    <a:pt x="289676" y="2744785"/>
                  </a:lnTo>
                  <a:lnTo>
                    <a:pt x="276761" y="2784382"/>
                  </a:lnTo>
                  <a:lnTo>
                    <a:pt x="262955" y="2820689"/>
                  </a:lnTo>
                  <a:lnTo>
                    <a:pt x="248259" y="2853410"/>
                  </a:lnTo>
                </a:path>
                <a:path w="1704339" h="3463290">
                  <a:moveTo>
                    <a:pt x="376974" y="628307"/>
                  </a:moveTo>
                  <a:lnTo>
                    <a:pt x="376974" y="2010562"/>
                  </a:lnTo>
                </a:path>
                <a:path w="1704339" h="3463290">
                  <a:moveTo>
                    <a:pt x="260515" y="340194"/>
                  </a:moveTo>
                  <a:lnTo>
                    <a:pt x="304333" y="409440"/>
                  </a:lnTo>
                  <a:lnTo>
                    <a:pt x="330241" y="462410"/>
                  </a:lnTo>
                  <a:lnTo>
                    <a:pt x="353593" y="520232"/>
                  </a:lnTo>
                  <a:lnTo>
                    <a:pt x="370476" y="577376"/>
                  </a:lnTo>
                  <a:lnTo>
                    <a:pt x="376974" y="628307"/>
                  </a:lnTo>
                </a:path>
                <a:path w="1704339" h="3463290">
                  <a:moveTo>
                    <a:pt x="1513446" y="335724"/>
                  </a:moveTo>
                  <a:lnTo>
                    <a:pt x="1513446" y="2865564"/>
                  </a:lnTo>
                </a:path>
                <a:path w="1704339" h="3463290">
                  <a:moveTo>
                    <a:pt x="1485011" y="307276"/>
                  </a:moveTo>
                  <a:lnTo>
                    <a:pt x="1496081" y="309512"/>
                  </a:lnTo>
                  <a:lnTo>
                    <a:pt x="1505119" y="315609"/>
                  </a:lnTo>
                  <a:lnTo>
                    <a:pt x="1511212" y="324651"/>
                  </a:lnTo>
                  <a:lnTo>
                    <a:pt x="1513446" y="335724"/>
                  </a:lnTo>
                </a:path>
                <a:path w="1704339" h="3463290">
                  <a:moveTo>
                    <a:pt x="251383" y="307276"/>
                  </a:moveTo>
                  <a:lnTo>
                    <a:pt x="1485011" y="307276"/>
                  </a:lnTo>
                </a:path>
                <a:path w="1704339" h="3463290">
                  <a:moveTo>
                    <a:pt x="222935" y="335724"/>
                  </a:moveTo>
                  <a:lnTo>
                    <a:pt x="225171" y="324651"/>
                  </a:lnTo>
                  <a:lnTo>
                    <a:pt x="231268" y="315609"/>
                  </a:lnTo>
                  <a:lnTo>
                    <a:pt x="240311" y="309512"/>
                  </a:lnTo>
                  <a:lnTo>
                    <a:pt x="251383" y="307276"/>
                  </a:lnTo>
                </a:path>
                <a:path w="1704339" h="3463290">
                  <a:moveTo>
                    <a:pt x="222935" y="2865564"/>
                  </a:moveTo>
                  <a:lnTo>
                    <a:pt x="222935" y="335724"/>
                  </a:lnTo>
                </a:path>
                <a:path w="1704339" h="3463290">
                  <a:moveTo>
                    <a:pt x="251383" y="2894012"/>
                  </a:moveTo>
                  <a:lnTo>
                    <a:pt x="240311" y="2891778"/>
                  </a:lnTo>
                  <a:lnTo>
                    <a:pt x="231268" y="2885684"/>
                  </a:lnTo>
                  <a:lnTo>
                    <a:pt x="225171" y="2876642"/>
                  </a:lnTo>
                  <a:lnTo>
                    <a:pt x="222935" y="2865564"/>
                  </a:lnTo>
                </a:path>
                <a:path w="1704339" h="3463290">
                  <a:moveTo>
                    <a:pt x="1485011" y="2894012"/>
                  </a:moveTo>
                  <a:lnTo>
                    <a:pt x="251383" y="2894012"/>
                  </a:lnTo>
                </a:path>
                <a:path w="1704339" h="3463290">
                  <a:moveTo>
                    <a:pt x="1513446" y="2865564"/>
                  </a:moveTo>
                  <a:lnTo>
                    <a:pt x="1511212" y="2876642"/>
                  </a:lnTo>
                  <a:lnTo>
                    <a:pt x="1505119" y="2885684"/>
                  </a:lnTo>
                  <a:lnTo>
                    <a:pt x="1496081" y="2891778"/>
                  </a:lnTo>
                  <a:lnTo>
                    <a:pt x="1485011" y="2894012"/>
                  </a:lnTo>
                </a:path>
                <a:path w="1704339" h="3463290">
                  <a:moveTo>
                    <a:pt x="31026" y="3462959"/>
                  </a:moveTo>
                  <a:lnTo>
                    <a:pt x="1704086" y="3462959"/>
                  </a:lnTo>
                </a:path>
                <a:path w="1704339" h="3463290">
                  <a:moveTo>
                    <a:pt x="0" y="3431920"/>
                  </a:moveTo>
                  <a:lnTo>
                    <a:pt x="1776" y="3444528"/>
                  </a:lnTo>
                  <a:lnTo>
                    <a:pt x="7321" y="3454336"/>
                  </a:lnTo>
                  <a:lnTo>
                    <a:pt x="16962" y="3460696"/>
                  </a:lnTo>
                  <a:lnTo>
                    <a:pt x="31026" y="3462959"/>
                  </a:lnTo>
                </a:path>
                <a:path w="1704339" h="3463290">
                  <a:moveTo>
                    <a:pt x="0" y="18376"/>
                  </a:moveTo>
                  <a:lnTo>
                    <a:pt x="0" y="3431920"/>
                  </a:lnTo>
                </a:path>
                <a:path w="1704339" h="3463290">
                  <a:moveTo>
                    <a:pt x="18376" y="0"/>
                  </a:moveTo>
                  <a:lnTo>
                    <a:pt x="10656" y="287"/>
                  </a:lnTo>
                  <a:lnTo>
                    <a:pt x="4878" y="2297"/>
                  </a:lnTo>
                  <a:lnTo>
                    <a:pt x="1255" y="7752"/>
                  </a:lnTo>
                  <a:lnTo>
                    <a:pt x="0" y="18376"/>
                  </a:lnTo>
                </a:path>
                <a:path w="1704339" h="3463290">
                  <a:moveTo>
                    <a:pt x="1701787" y="0"/>
                  </a:moveTo>
                  <a:lnTo>
                    <a:pt x="18376" y="0"/>
                  </a:lnTo>
                </a:path>
                <a:path w="1704339" h="3463290">
                  <a:moveTo>
                    <a:pt x="517105" y="151307"/>
                  </a:moveTo>
                  <a:lnTo>
                    <a:pt x="567080" y="67944"/>
                  </a:lnTo>
                  <a:lnTo>
                    <a:pt x="583171" y="67754"/>
                  </a:lnTo>
                </a:path>
                <a:path w="1704339" h="3463290">
                  <a:moveTo>
                    <a:pt x="470344" y="199085"/>
                  </a:moveTo>
                  <a:lnTo>
                    <a:pt x="469366" y="68618"/>
                  </a:lnTo>
                  <a:lnTo>
                    <a:pt x="490372" y="68478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2511945" y="4265231"/>
              <a:ext cx="635" cy="36830"/>
            </a:xfrm>
            <a:custGeom>
              <a:avLst/>
              <a:gdLst/>
              <a:ahLst/>
              <a:cxnLst/>
              <a:rect l="l" t="t" r="r" b="b"/>
              <a:pathLst>
                <a:path w="635" h="36829">
                  <a:moveTo>
                    <a:pt x="158" y="-2285"/>
                  </a:moveTo>
                  <a:lnTo>
                    <a:pt x="158" y="38887"/>
                  </a:lnTo>
                </a:path>
              </a:pathLst>
            </a:custGeom>
            <a:ln w="488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2587574" y="4162983"/>
              <a:ext cx="561340" cy="141605"/>
            </a:xfrm>
            <a:custGeom>
              <a:avLst/>
              <a:gdLst/>
              <a:ahLst/>
              <a:cxnLst/>
              <a:rect l="l" t="t" r="r" b="b"/>
              <a:pathLst>
                <a:path w="561339" h="141604">
                  <a:moveTo>
                    <a:pt x="114" y="20066"/>
                  </a:moveTo>
                  <a:lnTo>
                    <a:pt x="0" y="3962"/>
                  </a:lnTo>
                  <a:lnTo>
                    <a:pt x="87934" y="3251"/>
                  </a:lnTo>
                </a:path>
                <a:path w="561339" h="141604">
                  <a:moveTo>
                    <a:pt x="6680" y="83121"/>
                  </a:moveTo>
                  <a:lnTo>
                    <a:pt x="6578" y="66967"/>
                  </a:lnTo>
                  <a:lnTo>
                    <a:pt x="73113" y="66509"/>
                  </a:lnTo>
                  <a:lnTo>
                    <a:pt x="72961" y="44297"/>
                  </a:lnTo>
                </a:path>
                <a:path w="561339" h="141604">
                  <a:moveTo>
                    <a:pt x="990" y="140436"/>
                  </a:moveTo>
                  <a:lnTo>
                    <a:pt x="901" y="130949"/>
                  </a:lnTo>
                  <a:lnTo>
                    <a:pt x="73558" y="130441"/>
                  </a:lnTo>
                  <a:lnTo>
                    <a:pt x="73393" y="107391"/>
                  </a:lnTo>
                </a:path>
                <a:path w="561339" h="141604">
                  <a:moveTo>
                    <a:pt x="388594" y="16725"/>
                  </a:moveTo>
                  <a:lnTo>
                    <a:pt x="388480" y="1244"/>
                  </a:lnTo>
                  <a:lnTo>
                    <a:pt x="476872" y="558"/>
                  </a:lnTo>
                </a:path>
                <a:path w="561339" h="141604">
                  <a:moveTo>
                    <a:pt x="395147" y="79781"/>
                  </a:moveTo>
                  <a:lnTo>
                    <a:pt x="395033" y="64262"/>
                  </a:lnTo>
                  <a:lnTo>
                    <a:pt x="461581" y="63792"/>
                  </a:lnTo>
                  <a:lnTo>
                    <a:pt x="461429" y="49949"/>
                  </a:lnTo>
                </a:path>
                <a:path w="561339" h="141604">
                  <a:moveTo>
                    <a:pt x="389458" y="141058"/>
                  </a:moveTo>
                  <a:lnTo>
                    <a:pt x="389369" y="128231"/>
                  </a:lnTo>
                  <a:lnTo>
                    <a:pt x="462038" y="127723"/>
                  </a:lnTo>
                  <a:lnTo>
                    <a:pt x="461873" y="111861"/>
                  </a:lnTo>
                </a:path>
                <a:path w="561339" h="141604">
                  <a:moveTo>
                    <a:pt x="547611" y="129324"/>
                  </a:moveTo>
                  <a:lnTo>
                    <a:pt x="546620" y="139"/>
                  </a:lnTo>
                  <a:lnTo>
                    <a:pt x="561022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6" name="object 106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2250935" y="4163263"/>
              <a:ext cx="133959" cy="137401"/>
            </a:xfrm>
            <a:prstGeom prst="rect">
              <a:avLst/>
            </a:prstGeom>
          </p:spPr>
        </p:pic>
        <p:pic>
          <p:nvPicPr>
            <p:cNvPr id="107" name="object 107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3206635" y="4156760"/>
              <a:ext cx="133972" cy="137248"/>
            </a:xfrm>
            <a:prstGeom prst="rect">
              <a:avLst/>
            </a:prstGeom>
          </p:spPr>
        </p:pic>
        <p:sp>
          <p:nvSpPr>
            <p:cNvPr id="108" name="object 108"/>
            <p:cNvSpPr/>
            <p:nvPr/>
          </p:nvSpPr>
          <p:spPr>
            <a:xfrm>
              <a:off x="4273829" y="4663909"/>
              <a:ext cx="625475" cy="73660"/>
            </a:xfrm>
            <a:custGeom>
              <a:avLst/>
              <a:gdLst/>
              <a:ahLst/>
              <a:cxnLst/>
              <a:rect l="l" t="t" r="r" b="b"/>
              <a:pathLst>
                <a:path w="625475" h="73660">
                  <a:moveTo>
                    <a:pt x="27051" y="46875"/>
                  </a:moveTo>
                  <a:lnTo>
                    <a:pt x="26987" y="46748"/>
                  </a:lnTo>
                  <a:lnTo>
                    <a:pt x="26619" y="45885"/>
                  </a:lnTo>
                  <a:lnTo>
                    <a:pt x="20574" y="43548"/>
                  </a:lnTo>
                  <a:lnTo>
                    <a:pt x="18326" y="42786"/>
                  </a:lnTo>
                  <a:lnTo>
                    <a:pt x="16903" y="41389"/>
                  </a:lnTo>
                  <a:lnTo>
                    <a:pt x="16319" y="38074"/>
                  </a:lnTo>
                  <a:lnTo>
                    <a:pt x="17018" y="36461"/>
                  </a:lnTo>
                  <a:lnTo>
                    <a:pt x="18465" y="35318"/>
                  </a:lnTo>
                  <a:lnTo>
                    <a:pt x="21615" y="32753"/>
                  </a:lnTo>
                  <a:lnTo>
                    <a:pt x="23914" y="31330"/>
                  </a:lnTo>
                  <a:lnTo>
                    <a:pt x="25311" y="28778"/>
                  </a:lnTo>
                  <a:lnTo>
                    <a:pt x="25222" y="22910"/>
                  </a:lnTo>
                  <a:lnTo>
                    <a:pt x="23698" y="20142"/>
                  </a:lnTo>
                  <a:lnTo>
                    <a:pt x="21374" y="18796"/>
                  </a:lnTo>
                  <a:lnTo>
                    <a:pt x="2057" y="6591"/>
                  </a:lnTo>
                  <a:lnTo>
                    <a:pt x="1003" y="6845"/>
                  </a:lnTo>
                  <a:lnTo>
                    <a:pt x="0" y="8445"/>
                  </a:lnTo>
                  <a:lnTo>
                    <a:pt x="215" y="9499"/>
                  </a:lnTo>
                  <a:lnTo>
                    <a:pt x="19621" y="21729"/>
                  </a:lnTo>
                  <a:lnTo>
                    <a:pt x="20929" y="22504"/>
                  </a:lnTo>
                  <a:lnTo>
                    <a:pt x="21805" y="24168"/>
                  </a:lnTo>
                  <a:lnTo>
                    <a:pt x="21856" y="26898"/>
                  </a:lnTo>
                  <a:lnTo>
                    <a:pt x="21577" y="28740"/>
                  </a:lnTo>
                  <a:lnTo>
                    <a:pt x="19443" y="30099"/>
                  </a:lnTo>
                  <a:lnTo>
                    <a:pt x="16179" y="32753"/>
                  </a:lnTo>
                  <a:lnTo>
                    <a:pt x="13893" y="34556"/>
                  </a:lnTo>
                  <a:lnTo>
                    <a:pt x="12725" y="37401"/>
                  </a:lnTo>
                  <a:lnTo>
                    <a:pt x="13741" y="43256"/>
                  </a:lnTo>
                  <a:lnTo>
                    <a:pt x="16002" y="45631"/>
                  </a:lnTo>
                  <a:lnTo>
                    <a:pt x="19405" y="46774"/>
                  </a:lnTo>
                  <a:lnTo>
                    <a:pt x="25374" y="49085"/>
                  </a:lnTo>
                  <a:lnTo>
                    <a:pt x="26365" y="48653"/>
                  </a:lnTo>
                  <a:lnTo>
                    <a:pt x="27051" y="46875"/>
                  </a:lnTo>
                  <a:close/>
                </a:path>
                <a:path w="625475" h="73660">
                  <a:moveTo>
                    <a:pt x="62255" y="55372"/>
                  </a:moveTo>
                  <a:lnTo>
                    <a:pt x="46469" y="57429"/>
                  </a:lnTo>
                  <a:lnTo>
                    <a:pt x="45758" y="57505"/>
                  </a:lnTo>
                  <a:lnTo>
                    <a:pt x="45072" y="57137"/>
                  </a:lnTo>
                  <a:lnTo>
                    <a:pt x="44602" y="56248"/>
                  </a:lnTo>
                  <a:lnTo>
                    <a:pt x="44551" y="55295"/>
                  </a:lnTo>
                  <a:lnTo>
                    <a:pt x="44691" y="54876"/>
                  </a:lnTo>
                  <a:lnTo>
                    <a:pt x="44831" y="54724"/>
                  </a:lnTo>
                  <a:lnTo>
                    <a:pt x="47917" y="51384"/>
                  </a:lnTo>
                  <a:lnTo>
                    <a:pt x="36563" y="54724"/>
                  </a:lnTo>
                  <a:lnTo>
                    <a:pt x="35763" y="54419"/>
                  </a:lnTo>
                  <a:lnTo>
                    <a:pt x="35191" y="53479"/>
                  </a:lnTo>
                  <a:lnTo>
                    <a:pt x="35102" y="52425"/>
                  </a:lnTo>
                  <a:lnTo>
                    <a:pt x="35267" y="52006"/>
                  </a:lnTo>
                  <a:lnTo>
                    <a:pt x="37401" y="49771"/>
                  </a:lnTo>
                  <a:lnTo>
                    <a:pt x="39217" y="47917"/>
                  </a:lnTo>
                  <a:lnTo>
                    <a:pt x="29692" y="50584"/>
                  </a:lnTo>
                  <a:lnTo>
                    <a:pt x="29692" y="63741"/>
                  </a:lnTo>
                  <a:lnTo>
                    <a:pt x="32435" y="66243"/>
                  </a:lnTo>
                  <a:lnTo>
                    <a:pt x="35966" y="67017"/>
                  </a:lnTo>
                  <a:lnTo>
                    <a:pt x="35966" y="73152"/>
                  </a:lnTo>
                  <a:lnTo>
                    <a:pt x="55968" y="73152"/>
                  </a:lnTo>
                  <a:lnTo>
                    <a:pt x="55968" y="67449"/>
                  </a:lnTo>
                  <a:lnTo>
                    <a:pt x="59410" y="65151"/>
                  </a:lnTo>
                  <a:lnTo>
                    <a:pt x="62255" y="61722"/>
                  </a:lnTo>
                  <a:lnTo>
                    <a:pt x="62255" y="57505"/>
                  </a:lnTo>
                  <a:lnTo>
                    <a:pt x="62255" y="55372"/>
                  </a:lnTo>
                  <a:close/>
                </a:path>
                <a:path w="625475" h="73660">
                  <a:moveTo>
                    <a:pt x="62255" y="20802"/>
                  </a:moveTo>
                  <a:lnTo>
                    <a:pt x="61366" y="19939"/>
                  </a:lnTo>
                  <a:lnTo>
                    <a:pt x="59131" y="19939"/>
                  </a:lnTo>
                  <a:lnTo>
                    <a:pt x="58242" y="20802"/>
                  </a:lnTo>
                  <a:lnTo>
                    <a:pt x="58242" y="43167"/>
                  </a:lnTo>
                  <a:lnTo>
                    <a:pt x="57327" y="42710"/>
                  </a:lnTo>
                  <a:lnTo>
                    <a:pt x="56159" y="42214"/>
                  </a:lnTo>
                  <a:lnTo>
                    <a:pt x="54940" y="41884"/>
                  </a:lnTo>
                  <a:lnTo>
                    <a:pt x="54940" y="41389"/>
                  </a:lnTo>
                  <a:lnTo>
                    <a:pt x="54940" y="41122"/>
                  </a:lnTo>
                  <a:lnTo>
                    <a:pt x="54940" y="12941"/>
                  </a:lnTo>
                  <a:lnTo>
                    <a:pt x="54051" y="12077"/>
                  </a:lnTo>
                  <a:lnTo>
                    <a:pt x="51816" y="12077"/>
                  </a:lnTo>
                  <a:lnTo>
                    <a:pt x="50927" y="12941"/>
                  </a:lnTo>
                  <a:lnTo>
                    <a:pt x="50927" y="41122"/>
                  </a:lnTo>
                  <a:lnTo>
                    <a:pt x="49885" y="40995"/>
                  </a:lnTo>
                  <a:lnTo>
                    <a:pt x="48869" y="40932"/>
                  </a:lnTo>
                  <a:lnTo>
                    <a:pt x="47802" y="40894"/>
                  </a:lnTo>
                  <a:lnTo>
                    <a:pt x="47802" y="9791"/>
                  </a:lnTo>
                  <a:lnTo>
                    <a:pt x="46875" y="8940"/>
                  </a:lnTo>
                  <a:lnTo>
                    <a:pt x="44665" y="8940"/>
                  </a:lnTo>
                  <a:lnTo>
                    <a:pt x="43751" y="9791"/>
                  </a:lnTo>
                  <a:lnTo>
                    <a:pt x="43751" y="40982"/>
                  </a:lnTo>
                  <a:lnTo>
                    <a:pt x="42608" y="41071"/>
                  </a:lnTo>
                  <a:lnTo>
                    <a:pt x="41478" y="41198"/>
                  </a:lnTo>
                  <a:lnTo>
                    <a:pt x="40373" y="41389"/>
                  </a:lnTo>
                  <a:lnTo>
                    <a:pt x="40373" y="13220"/>
                  </a:lnTo>
                  <a:lnTo>
                    <a:pt x="39458" y="12369"/>
                  </a:lnTo>
                  <a:lnTo>
                    <a:pt x="37236" y="12369"/>
                  </a:lnTo>
                  <a:lnTo>
                    <a:pt x="36334" y="13220"/>
                  </a:lnTo>
                  <a:lnTo>
                    <a:pt x="36334" y="42392"/>
                  </a:lnTo>
                  <a:lnTo>
                    <a:pt x="35369" y="42722"/>
                  </a:lnTo>
                  <a:lnTo>
                    <a:pt x="34518" y="43091"/>
                  </a:lnTo>
                  <a:lnTo>
                    <a:pt x="33705" y="43497"/>
                  </a:lnTo>
                  <a:lnTo>
                    <a:pt x="33705" y="28232"/>
                  </a:lnTo>
                  <a:lnTo>
                    <a:pt x="32816" y="27368"/>
                  </a:lnTo>
                  <a:lnTo>
                    <a:pt x="30581" y="27368"/>
                  </a:lnTo>
                  <a:lnTo>
                    <a:pt x="29692" y="28232"/>
                  </a:lnTo>
                  <a:lnTo>
                    <a:pt x="29692" y="47028"/>
                  </a:lnTo>
                  <a:lnTo>
                    <a:pt x="42278" y="43497"/>
                  </a:lnTo>
                  <a:lnTo>
                    <a:pt x="45110" y="42710"/>
                  </a:lnTo>
                  <a:lnTo>
                    <a:pt x="45897" y="43027"/>
                  </a:lnTo>
                  <a:lnTo>
                    <a:pt x="46456" y="43967"/>
                  </a:lnTo>
                  <a:lnTo>
                    <a:pt x="46545" y="45008"/>
                  </a:lnTo>
                  <a:lnTo>
                    <a:pt x="46380" y="45440"/>
                  </a:lnTo>
                  <a:lnTo>
                    <a:pt x="42557" y="49403"/>
                  </a:lnTo>
                  <a:lnTo>
                    <a:pt x="53644" y="46139"/>
                  </a:lnTo>
                  <a:lnTo>
                    <a:pt x="54444" y="46443"/>
                  </a:lnTo>
                  <a:lnTo>
                    <a:pt x="55029" y="47371"/>
                  </a:lnTo>
                  <a:lnTo>
                    <a:pt x="55118" y="48425"/>
                  </a:lnTo>
                  <a:lnTo>
                    <a:pt x="54965" y="48844"/>
                  </a:lnTo>
                  <a:lnTo>
                    <a:pt x="50723" y="53416"/>
                  </a:lnTo>
                  <a:lnTo>
                    <a:pt x="62255" y="51904"/>
                  </a:lnTo>
                  <a:lnTo>
                    <a:pt x="62255" y="46139"/>
                  </a:lnTo>
                  <a:lnTo>
                    <a:pt x="62255" y="43167"/>
                  </a:lnTo>
                  <a:lnTo>
                    <a:pt x="62255" y="20802"/>
                  </a:lnTo>
                  <a:close/>
                </a:path>
                <a:path w="625475" h="73660">
                  <a:moveTo>
                    <a:pt x="625259" y="0"/>
                  </a:moveTo>
                  <a:lnTo>
                    <a:pt x="73596" y="0"/>
                  </a:lnTo>
                  <a:lnTo>
                    <a:pt x="73596" y="28714"/>
                  </a:lnTo>
                  <a:lnTo>
                    <a:pt x="625259" y="28714"/>
                  </a:lnTo>
                  <a:lnTo>
                    <a:pt x="62525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4571581" y="4666614"/>
              <a:ext cx="136525" cy="22225"/>
            </a:xfrm>
            <a:custGeom>
              <a:avLst/>
              <a:gdLst/>
              <a:ahLst/>
              <a:cxnLst/>
              <a:rect l="l" t="t" r="r" b="b"/>
              <a:pathLst>
                <a:path w="136525" h="22225">
                  <a:moveTo>
                    <a:pt x="25527" y="19977"/>
                  </a:moveTo>
                  <a:lnTo>
                    <a:pt x="14427" y="0"/>
                  </a:lnTo>
                  <a:lnTo>
                    <a:pt x="11442" y="368"/>
                  </a:lnTo>
                  <a:lnTo>
                    <a:pt x="10350" y="2222"/>
                  </a:lnTo>
                  <a:lnTo>
                    <a:pt x="1841" y="16649"/>
                  </a:lnTo>
                  <a:lnTo>
                    <a:pt x="0" y="20345"/>
                  </a:lnTo>
                  <a:lnTo>
                    <a:pt x="1460" y="22199"/>
                  </a:lnTo>
                  <a:lnTo>
                    <a:pt x="24409" y="22199"/>
                  </a:lnTo>
                  <a:lnTo>
                    <a:pt x="25527" y="19977"/>
                  </a:lnTo>
                  <a:close/>
                </a:path>
                <a:path w="136525" h="22225">
                  <a:moveTo>
                    <a:pt x="45567" y="7264"/>
                  </a:moveTo>
                  <a:lnTo>
                    <a:pt x="45034" y="5080"/>
                  </a:lnTo>
                  <a:lnTo>
                    <a:pt x="44234" y="1790"/>
                  </a:lnTo>
                  <a:lnTo>
                    <a:pt x="41478" y="1790"/>
                  </a:lnTo>
                  <a:lnTo>
                    <a:pt x="41478" y="5524"/>
                  </a:lnTo>
                  <a:lnTo>
                    <a:pt x="41478" y="14325"/>
                  </a:lnTo>
                  <a:lnTo>
                    <a:pt x="40398" y="17602"/>
                  </a:lnTo>
                  <a:lnTo>
                    <a:pt x="33261" y="17602"/>
                  </a:lnTo>
                  <a:lnTo>
                    <a:pt x="33261" y="5080"/>
                  </a:lnTo>
                  <a:lnTo>
                    <a:pt x="38798" y="5080"/>
                  </a:lnTo>
                  <a:lnTo>
                    <a:pt x="41478" y="5524"/>
                  </a:lnTo>
                  <a:lnTo>
                    <a:pt x="41478" y="1790"/>
                  </a:lnTo>
                  <a:lnTo>
                    <a:pt x="29337" y="1790"/>
                  </a:lnTo>
                  <a:lnTo>
                    <a:pt x="29337" y="20904"/>
                  </a:lnTo>
                  <a:lnTo>
                    <a:pt x="43929" y="20904"/>
                  </a:lnTo>
                  <a:lnTo>
                    <a:pt x="44843" y="17602"/>
                  </a:lnTo>
                  <a:lnTo>
                    <a:pt x="45567" y="14998"/>
                  </a:lnTo>
                  <a:lnTo>
                    <a:pt x="45567" y="7264"/>
                  </a:lnTo>
                  <a:close/>
                </a:path>
                <a:path w="136525" h="22225">
                  <a:moveTo>
                    <a:pt x="63385" y="20904"/>
                  </a:moveTo>
                  <a:lnTo>
                    <a:pt x="61988" y="16967"/>
                  </a:lnTo>
                  <a:lnTo>
                    <a:pt x="60820" y="13665"/>
                  </a:lnTo>
                  <a:lnTo>
                    <a:pt x="58153" y="6096"/>
                  </a:lnTo>
                  <a:lnTo>
                    <a:pt x="56705" y="1981"/>
                  </a:lnTo>
                  <a:lnTo>
                    <a:pt x="56705" y="13665"/>
                  </a:lnTo>
                  <a:lnTo>
                    <a:pt x="51816" y="13665"/>
                  </a:lnTo>
                  <a:lnTo>
                    <a:pt x="54279" y="6096"/>
                  </a:lnTo>
                  <a:lnTo>
                    <a:pt x="56705" y="13665"/>
                  </a:lnTo>
                  <a:lnTo>
                    <a:pt x="56705" y="1981"/>
                  </a:lnTo>
                  <a:lnTo>
                    <a:pt x="56642" y="1790"/>
                  </a:lnTo>
                  <a:lnTo>
                    <a:pt x="52044" y="1790"/>
                  </a:lnTo>
                  <a:lnTo>
                    <a:pt x="45224" y="20904"/>
                  </a:lnTo>
                  <a:lnTo>
                    <a:pt x="49428" y="20904"/>
                  </a:lnTo>
                  <a:lnTo>
                    <a:pt x="50749" y="16967"/>
                  </a:lnTo>
                  <a:lnTo>
                    <a:pt x="57823" y="16967"/>
                  </a:lnTo>
                  <a:lnTo>
                    <a:pt x="59042" y="20904"/>
                  </a:lnTo>
                  <a:lnTo>
                    <a:pt x="63385" y="20904"/>
                  </a:lnTo>
                  <a:close/>
                </a:path>
                <a:path w="136525" h="22225">
                  <a:moveTo>
                    <a:pt x="80543" y="1790"/>
                  </a:moveTo>
                  <a:lnTo>
                    <a:pt x="76822" y="1790"/>
                  </a:lnTo>
                  <a:lnTo>
                    <a:pt x="76822" y="15100"/>
                  </a:lnTo>
                  <a:lnTo>
                    <a:pt x="69164" y="1790"/>
                  </a:lnTo>
                  <a:lnTo>
                    <a:pt x="64960" y="1790"/>
                  </a:lnTo>
                  <a:lnTo>
                    <a:pt x="64960" y="20904"/>
                  </a:lnTo>
                  <a:lnTo>
                    <a:pt x="68681" y="20904"/>
                  </a:lnTo>
                  <a:lnTo>
                    <a:pt x="68681" y="7264"/>
                  </a:lnTo>
                  <a:lnTo>
                    <a:pt x="76555" y="20904"/>
                  </a:lnTo>
                  <a:lnTo>
                    <a:pt x="80543" y="20904"/>
                  </a:lnTo>
                  <a:lnTo>
                    <a:pt x="80543" y="1790"/>
                  </a:lnTo>
                  <a:close/>
                </a:path>
                <a:path w="136525" h="22225">
                  <a:moveTo>
                    <a:pt x="100533" y="10591"/>
                  </a:moveTo>
                  <a:lnTo>
                    <a:pt x="92544" y="10591"/>
                  </a:lnTo>
                  <a:lnTo>
                    <a:pt x="92544" y="13817"/>
                  </a:lnTo>
                  <a:lnTo>
                    <a:pt x="97002" y="13817"/>
                  </a:lnTo>
                  <a:lnTo>
                    <a:pt x="96177" y="17665"/>
                  </a:lnTo>
                  <a:lnTo>
                    <a:pt x="93243" y="18021"/>
                  </a:lnTo>
                  <a:lnTo>
                    <a:pt x="89649" y="18021"/>
                  </a:lnTo>
                  <a:lnTo>
                    <a:pt x="86791" y="16675"/>
                  </a:lnTo>
                  <a:lnTo>
                    <a:pt x="86791" y="6553"/>
                  </a:lnTo>
                  <a:lnTo>
                    <a:pt x="89433" y="4572"/>
                  </a:lnTo>
                  <a:lnTo>
                    <a:pt x="95110" y="4572"/>
                  </a:lnTo>
                  <a:lnTo>
                    <a:pt x="96481" y="6972"/>
                  </a:lnTo>
                  <a:lnTo>
                    <a:pt x="96481" y="7721"/>
                  </a:lnTo>
                  <a:lnTo>
                    <a:pt x="100457" y="7721"/>
                  </a:lnTo>
                  <a:lnTo>
                    <a:pt x="100253" y="5080"/>
                  </a:lnTo>
                  <a:lnTo>
                    <a:pt x="97929" y="1270"/>
                  </a:lnTo>
                  <a:lnTo>
                    <a:pt x="85623" y="1244"/>
                  </a:lnTo>
                  <a:lnTo>
                    <a:pt x="82727" y="6172"/>
                  </a:lnTo>
                  <a:lnTo>
                    <a:pt x="82727" y="18110"/>
                  </a:lnTo>
                  <a:lnTo>
                    <a:pt x="86906" y="21412"/>
                  </a:lnTo>
                  <a:lnTo>
                    <a:pt x="95008" y="21412"/>
                  </a:lnTo>
                  <a:lnTo>
                    <a:pt x="97485" y="18503"/>
                  </a:lnTo>
                  <a:lnTo>
                    <a:pt x="97878" y="20904"/>
                  </a:lnTo>
                  <a:lnTo>
                    <a:pt x="100533" y="20904"/>
                  </a:lnTo>
                  <a:lnTo>
                    <a:pt x="100533" y="10591"/>
                  </a:lnTo>
                  <a:close/>
                </a:path>
                <a:path w="136525" h="22225">
                  <a:moveTo>
                    <a:pt x="118021" y="17526"/>
                  </a:moveTo>
                  <a:lnTo>
                    <a:pt x="107403" y="17526"/>
                  </a:lnTo>
                  <a:lnTo>
                    <a:pt x="107403" y="12573"/>
                  </a:lnTo>
                  <a:lnTo>
                    <a:pt x="116738" y="12573"/>
                  </a:lnTo>
                  <a:lnTo>
                    <a:pt x="116738" y="9182"/>
                  </a:lnTo>
                  <a:lnTo>
                    <a:pt x="107403" y="9182"/>
                  </a:lnTo>
                  <a:lnTo>
                    <a:pt x="107403" y="5168"/>
                  </a:lnTo>
                  <a:lnTo>
                    <a:pt x="117563" y="5168"/>
                  </a:lnTo>
                  <a:lnTo>
                    <a:pt x="117563" y="1790"/>
                  </a:lnTo>
                  <a:lnTo>
                    <a:pt x="103505" y="1790"/>
                  </a:lnTo>
                  <a:lnTo>
                    <a:pt x="103505" y="20904"/>
                  </a:lnTo>
                  <a:lnTo>
                    <a:pt x="118021" y="20904"/>
                  </a:lnTo>
                  <a:lnTo>
                    <a:pt x="118021" y="17526"/>
                  </a:lnTo>
                  <a:close/>
                </a:path>
                <a:path w="136525" h="22225">
                  <a:moveTo>
                    <a:pt x="136461" y="20396"/>
                  </a:moveTo>
                  <a:lnTo>
                    <a:pt x="135623" y="20078"/>
                  </a:lnTo>
                  <a:lnTo>
                    <a:pt x="135623" y="13411"/>
                  </a:lnTo>
                  <a:lnTo>
                    <a:pt x="135623" y="13017"/>
                  </a:lnTo>
                  <a:lnTo>
                    <a:pt x="134785" y="12433"/>
                  </a:lnTo>
                  <a:lnTo>
                    <a:pt x="133210" y="11747"/>
                  </a:lnTo>
                  <a:lnTo>
                    <a:pt x="135077" y="11099"/>
                  </a:lnTo>
                  <a:lnTo>
                    <a:pt x="135610" y="10198"/>
                  </a:lnTo>
                  <a:lnTo>
                    <a:pt x="136042" y="9474"/>
                  </a:lnTo>
                  <a:lnTo>
                    <a:pt x="136055" y="5080"/>
                  </a:lnTo>
                  <a:lnTo>
                    <a:pt x="135255" y="1790"/>
                  </a:lnTo>
                  <a:lnTo>
                    <a:pt x="132143" y="1790"/>
                  </a:lnTo>
                  <a:lnTo>
                    <a:pt x="132143" y="6578"/>
                  </a:lnTo>
                  <a:lnTo>
                    <a:pt x="132143" y="9474"/>
                  </a:lnTo>
                  <a:lnTo>
                    <a:pt x="131152" y="10198"/>
                  </a:lnTo>
                  <a:lnTo>
                    <a:pt x="124383" y="10198"/>
                  </a:lnTo>
                  <a:lnTo>
                    <a:pt x="124383" y="5080"/>
                  </a:lnTo>
                  <a:lnTo>
                    <a:pt x="131699" y="5080"/>
                  </a:lnTo>
                  <a:lnTo>
                    <a:pt x="132143" y="6578"/>
                  </a:lnTo>
                  <a:lnTo>
                    <a:pt x="132143" y="1790"/>
                  </a:lnTo>
                  <a:lnTo>
                    <a:pt x="120484" y="1790"/>
                  </a:lnTo>
                  <a:lnTo>
                    <a:pt x="120484" y="20904"/>
                  </a:lnTo>
                  <a:lnTo>
                    <a:pt x="124383" y="20904"/>
                  </a:lnTo>
                  <a:lnTo>
                    <a:pt x="124383" y="13411"/>
                  </a:lnTo>
                  <a:lnTo>
                    <a:pt x="131457" y="13411"/>
                  </a:lnTo>
                  <a:lnTo>
                    <a:pt x="131610" y="14427"/>
                  </a:lnTo>
                  <a:lnTo>
                    <a:pt x="131610" y="19011"/>
                  </a:lnTo>
                  <a:lnTo>
                    <a:pt x="131775" y="20002"/>
                  </a:lnTo>
                  <a:lnTo>
                    <a:pt x="132054" y="20904"/>
                  </a:lnTo>
                  <a:lnTo>
                    <a:pt x="136461" y="20904"/>
                  </a:lnTo>
                  <a:lnTo>
                    <a:pt x="136461" y="2039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2353703" y="5529935"/>
              <a:ext cx="949325" cy="603885"/>
            </a:xfrm>
            <a:custGeom>
              <a:avLst/>
              <a:gdLst/>
              <a:ahLst/>
              <a:cxnLst/>
              <a:rect l="l" t="t" r="r" b="b"/>
              <a:pathLst>
                <a:path w="949325" h="603885">
                  <a:moveTo>
                    <a:pt x="134874" y="77698"/>
                  </a:moveTo>
                  <a:lnTo>
                    <a:pt x="916419" y="77698"/>
                  </a:lnTo>
                </a:path>
                <a:path w="949325" h="603885">
                  <a:moveTo>
                    <a:pt x="53263" y="603821"/>
                  </a:moveTo>
                  <a:lnTo>
                    <a:pt x="901090" y="603821"/>
                  </a:lnTo>
                </a:path>
                <a:path w="949325" h="603885">
                  <a:moveTo>
                    <a:pt x="425665" y="141020"/>
                  </a:moveTo>
                  <a:lnTo>
                    <a:pt x="944371" y="141020"/>
                  </a:lnTo>
                </a:path>
                <a:path w="949325" h="603885">
                  <a:moveTo>
                    <a:pt x="5003" y="141020"/>
                  </a:moveTo>
                  <a:lnTo>
                    <a:pt x="317982" y="141020"/>
                  </a:lnTo>
                </a:path>
                <a:path w="949325" h="603885">
                  <a:moveTo>
                    <a:pt x="134874" y="98501"/>
                  </a:moveTo>
                  <a:lnTo>
                    <a:pt x="637501" y="98501"/>
                  </a:lnTo>
                </a:path>
                <a:path w="949325" h="603885">
                  <a:moveTo>
                    <a:pt x="134874" y="56476"/>
                  </a:moveTo>
                  <a:lnTo>
                    <a:pt x="804545" y="56476"/>
                  </a:lnTo>
                </a:path>
                <a:path w="949325" h="603885">
                  <a:moveTo>
                    <a:pt x="115176" y="0"/>
                  </a:moveTo>
                  <a:lnTo>
                    <a:pt x="115176" y="113652"/>
                  </a:lnTo>
                </a:path>
                <a:path w="949325" h="603885">
                  <a:moveTo>
                    <a:pt x="0" y="114668"/>
                  </a:moveTo>
                  <a:lnTo>
                    <a:pt x="948791" y="114668"/>
                  </a:lnTo>
                  <a:lnTo>
                    <a:pt x="948791" y="1511"/>
                  </a:lnTo>
                  <a:lnTo>
                    <a:pt x="0" y="1511"/>
                  </a:lnTo>
                  <a:lnTo>
                    <a:pt x="0" y="114668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1" name="object 111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2371839" y="5538660"/>
              <a:ext cx="82080" cy="87744"/>
            </a:xfrm>
            <a:prstGeom prst="rect">
              <a:avLst/>
            </a:prstGeom>
          </p:spPr>
        </p:pic>
        <p:sp>
          <p:nvSpPr>
            <p:cNvPr id="112" name="object 112"/>
            <p:cNvSpPr/>
            <p:nvPr/>
          </p:nvSpPr>
          <p:spPr>
            <a:xfrm>
              <a:off x="2468879" y="5529935"/>
              <a:ext cx="831850" cy="38100"/>
            </a:xfrm>
            <a:custGeom>
              <a:avLst/>
              <a:gdLst/>
              <a:ahLst/>
              <a:cxnLst/>
              <a:rect l="l" t="t" r="r" b="b"/>
              <a:pathLst>
                <a:path w="831850" h="38100">
                  <a:moveTo>
                    <a:pt x="831596" y="0"/>
                  </a:moveTo>
                  <a:lnTo>
                    <a:pt x="0" y="0"/>
                  </a:lnTo>
                  <a:lnTo>
                    <a:pt x="0" y="37884"/>
                  </a:lnTo>
                  <a:lnTo>
                    <a:pt x="831596" y="37884"/>
                  </a:lnTo>
                  <a:lnTo>
                    <a:pt x="83159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13"/>
            <p:cNvSpPr/>
            <p:nvPr/>
          </p:nvSpPr>
          <p:spPr>
            <a:xfrm>
              <a:off x="2764409" y="5533516"/>
              <a:ext cx="180340" cy="29845"/>
            </a:xfrm>
            <a:custGeom>
              <a:avLst/>
              <a:gdLst/>
              <a:ahLst/>
              <a:cxnLst/>
              <a:rect l="l" t="t" r="r" b="b"/>
              <a:pathLst>
                <a:path w="180339" h="29845">
                  <a:moveTo>
                    <a:pt x="33667" y="26352"/>
                  </a:moveTo>
                  <a:lnTo>
                    <a:pt x="19024" y="0"/>
                  </a:lnTo>
                  <a:lnTo>
                    <a:pt x="15100" y="495"/>
                  </a:lnTo>
                  <a:lnTo>
                    <a:pt x="13665" y="2933"/>
                  </a:lnTo>
                  <a:lnTo>
                    <a:pt x="2438" y="21958"/>
                  </a:lnTo>
                  <a:lnTo>
                    <a:pt x="0" y="26835"/>
                  </a:lnTo>
                  <a:lnTo>
                    <a:pt x="1955" y="29273"/>
                  </a:lnTo>
                  <a:lnTo>
                    <a:pt x="32194" y="29273"/>
                  </a:lnTo>
                  <a:lnTo>
                    <a:pt x="33667" y="26352"/>
                  </a:lnTo>
                  <a:close/>
                </a:path>
                <a:path w="180339" h="29845">
                  <a:moveTo>
                    <a:pt x="60096" y="9588"/>
                  </a:moveTo>
                  <a:lnTo>
                    <a:pt x="59385" y="6705"/>
                  </a:lnTo>
                  <a:lnTo>
                    <a:pt x="58331" y="2362"/>
                  </a:lnTo>
                  <a:lnTo>
                    <a:pt x="54698" y="2362"/>
                  </a:lnTo>
                  <a:lnTo>
                    <a:pt x="54698" y="7302"/>
                  </a:lnTo>
                  <a:lnTo>
                    <a:pt x="54698" y="18884"/>
                  </a:lnTo>
                  <a:lnTo>
                    <a:pt x="53276" y="23202"/>
                  </a:lnTo>
                  <a:lnTo>
                    <a:pt x="43865" y="23202"/>
                  </a:lnTo>
                  <a:lnTo>
                    <a:pt x="43865" y="6705"/>
                  </a:lnTo>
                  <a:lnTo>
                    <a:pt x="51168" y="6705"/>
                  </a:lnTo>
                  <a:lnTo>
                    <a:pt x="54698" y="7302"/>
                  </a:lnTo>
                  <a:lnTo>
                    <a:pt x="54698" y="2362"/>
                  </a:lnTo>
                  <a:lnTo>
                    <a:pt x="38684" y="2362"/>
                  </a:lnTo>
                  <a:lnTo>
                    <a:pt x="38684" y="27571"/>
                  </a:lnTo>
                  <a:lnTo>
                    <a:pt x="57937" y="27571"/>
                  </a:lnTo>
                  <a:lnTo>
                    <a:pt x="59143" y="23202"/>
                  </a:lnTo>
                  <a:lnTo>
                    <a:pt x="60096" y="19773"/>
                  </a:lnTo>
                  <a:lnTo>
                    <a:pt x="60096" y="9588"/>
                  </a:lnTo>
                  <a:close/>
                </a:path>
                <a:path w="180339" h="29845">
                  <a:moveTo>
                    <a:pt x="83591" y="27571"/>
                  </a:moveTo>
                  <a:lnTo>
                    <a:pt x="81749" y="22377"/>
                  </a:lnTo>
                  <a:lnTo>
                    <a:pt x="80213" y="18021"/>
                  </a:lnTo>
                  <a:lnTo>
                    <a:pt x="76695" y="8039"/>
                  </a:lnTo>
                  <a:lnTo>
                    <a:pt x="74764" y="2552"/>
                  </a:lnTo>
                  <a:lnTo>
                    <a:pt x="74764" y="18021"/>
                  </a:lnTo>
                  <a:lnTo>
                    <a:pt x="68326" y="18021"/>
                  </a:lnTo>
                  <a:lnTo>
                    <a:pt x="71577" y="8039"/>
                  </a:lnTo>
                  <a:lnTo>
                    <a:pt x="74764" y="18021"/>
                  </a:lnTo>
                  <a:lnTo>
                    <a:pt x="74764" y="2552"/>
                  </a:lnTo>
                  <a:lnTo>
                    <a:pt x="74701" y="2362"/>
                  </a:lnTo>
                  <a:lnTo>
                    <a:pt x="68630" y="2362"/>
                  </a:lnTo>
                  <a:lnTo>
                    <a:pt x="59626" y="27571"/>
                  </a:lnTo>
                  <a:lnTo>
                    <a:pt x="65189" y="27571"/>
                  </a:lnTo>
                  <a:lnTo>
                    <a:pt x="66929" y="22377"/>
                  </a:lnTo>
                  <a:lnTo>
                    <a:pt x="76238" y="22377"/>
                  </a:lnTo>
                  <a:lnTo>
                    <a:pt x="77863" y="27571"/>
                  </a:lnTo>
                  <a:lnTo>
                    <a:pt x="83591" y="27571"/>
                  </a:lnTo>
                  <a:close/>
                </a:path>
                <a:path w="180339" h="29845">
                  <a:moveTo>
                    <a:pt x="106222" y="2362"/>
                  </a:moveTo>
                  <a:lnTo>
                    <a:pt x="101282" y="2362"/>
                  </a:lnTo>
                  <a:lnTo>
                    <a:pt x="101282" y="19913"/>
                  </a:lnTo>
                  <a:lnTo>
                    <a:pt x="91211" y="2362"/>
                  </a:lnTo>
                  <a:lnTo>
                    <a:pt x="85661" y="2362"/>
                  </a:lnTo>
                  <a:lnTo>
                    <a:pt x="85661" y="27571"/>
                  </a:lnTo>
                  <a:lnTo>
                    <a:pt x="90576" y="27571"/>
                  </a:lnTo>
                  <a:lnTo>
                    <a:pt x="90576" y="9588"/>
                  </a:lnTo>
                  <a:lnTo>
                    <a:pt x="100939" y="27571"/>
                  </a:lnTo>
                  <a:lnTo>
                    <a:pt x="106222" y="27571"/>
                  </a:lnTo>
                  <a:lnTo>
                    <a:pt x="106222" y="2362"/>
                  </a:lnTo>
                  <a:close/>
                </a:path>
                <a:path w="180339" h="29845">
                  <a:moveTo>
                    <a:pt x="132575" y="13982"/>
                  </a:moveTo>
                  <a:lnTo>
                    <a:pt x="122047" y="13982"/>
                  </a:lnTo>
                  <a:lnTo>
                    <a:pt x="122047" y="18224"/>
                  </a:lnTo>
                  <a:lnTo>
                    <a:pt x="127901" y="18224"/>
                  </a:lnTo>
                  <a:lnTo>
                    <a:pt x="126822" y="23317"/>
                  </a:lnTo>
                  <a:lnTo>
                    <a:pt x="122961" y="23774"/>
                  </a:lnTo>
                  <a:lnTo>
                    <a:pt x="118198" y="23774"/>
                  </a:lnTo>
                  <a:lnTo>
                    <a:pt x="114452" y="21983"/>
                  </a:lnTo>
                  <a:lnTo>
                    <a:pt x="114452" y="8636"/>
                  </a:lnTo>
                  <a:lnTo>
                    <a:pt x="117932" y="6045"/>
                  </a:lnTo>
                  <a:lnTo>
                    <a:pt x="125412" y="6045"/>
                  </a:lnTo>
                  <a:lnTo>
                    <a:pt x="127215" y="9207"/>
                  </a:lnTo>
                  <a:lnTo>
                    <a:pt x="127215" y="10172"/>
                  </a:lnTo>
                  <a:lnTo>
                    <a:pt x="132461" y="10172"/>
                  </a:lnTo>
                  <a:lnTo>
                    <a:pt x="132181" y="6705"/>
                  </a:lnTo>
                  <a:lnTo>
                    <a:pt x="129133" y="1689"/>
                  </a:lnTo>
                  <a:lnTo>
                    <a:pt x="112903" y="1651"/>
                  </a:lnTo>
                  <a:lnTo>
                    <a:pt x="109080" y="8153"/>
                  </a:lnTo>
                  <a:lnTo>
                    <a:pt x="109080" y="23876"/>
                  </a:lnTo>
                  <a:lnTo>
                    <a:pt x="114592" y="28232"/>
                  </a:lnTo>
                  <a:lnTo>
                    <a:pt x="125272" y="28232"/>
                  </a:lnTo>
                  <a:lnTo>
                    <a:pt x="128536" y="24409"/>
                  </a:lnTo>
                  <a:lnTo>
                    <a:pt x="129057" y="27571"/>
                  </a:lnTo>
                  <a:lnTo>
                    <a:pt x="132575" y="27571"/>
                  </a:lnTo>
                  <a:lnTo>
                    <a:pt x="132575" y="13982"/>
                  </a:lnTo>
                  <a:close/>
                </a:path>
                <a:path w="180339" h="29845">
                  <a:moveTo>
                    <a:pt x="155638" y="23114"/>
                  </a:moveTo>
                  <a:lnTo>
                    <a:pt x="141643" y="23114"/>
                  </a:lnTo>
                  <a:lnTo>
                    <a:pt x="141643" y="16573"/>
                  </a:lnTo>
                  <a:lnTo>
                    <a:pt x="153924" y="16573"/>
                  </a:lnTo>
                  <a:lnTo>
                    <a:pt x="153924" y="12115"/>
                  </a:lnTo>
                  <a:lnTo>
                    <a:pt x="141643" y="12115"/>
                  </a:lnTo>
                  <a:lnTo>
                    <a:pt x="141643" y="6807"/>
                  </a:lnTo>
                  <a:lnTo>
                    <a:pt x="155016" y="6807"/>
                  </a:lnTo>
                  <a:lnTo>
                    <a:pt x="155016" y="2362"/>
                  </a:lnTo>
                  <a:lnTo>
                    <a:pt x="136474" y="2362"/>
                  </a:lnTo>
                  <a:lnTo>
                    <a:pt x="136474" y="27571"/>
                  </a:lnTo>
                  <a:lnTo>
                    <a:pt x="155638" y="27571"/>
                  </a:lnTo>
                  <a:lnTo>
                    <a:pt x="155638" y="23114"/>
                  </a:lnTo>
                  <a:close/>
                </a:path>
                <a:path w="180339" h="29845">
                  <a:moveTo>
                    <a:pt x="179946" y="26898"/>
                  </a:moveTo>
                  <a:lnTo>
                    <a:pt x="178828" y="26479"/>
                  </a:lnTo>
                  <a:lnTo>
                    <a:pt x="178828" y="17703"/>
                  </a:lnTo>
                  <a:lnTo>
                    <a:pt x="178828" y="17170"/>
                  </a:lnTo>
                  <a:lnTo>
                    <a:pt x="177711" y="16395"/>
                  </a:lnTo>
                  <a:lnTo>
                    <a:pt x="175641" y="15481"/>
                  </a:lnTo>
                  <a:lnTo>
                    <a:pt x="178117" y="14643"/>
                  </a:lnTo>
                  <a:lnTo>
                    <a:pt x="178816" y="13449"/>
                  </a:lnTo>
                  <a:lnTo>
                    <a:pt x="179527" y="12255"/>
                  </a:lnTo>
                  <a:lnTo>
                    <a:pt x="179527" y="7302"/>
                  </a:lnTo>
                  <a:lnTo>
                    <a:pt x="179374" y="6705"/>
                  </a:lnTo>
                  <a:lnTo>
                    <a:pt x="178308" y="2362"/>
                  </a:lnTo>
                  <a:lnTo>
                    <a:pt x="174256" y="2362"/>
                  </a:lnTo>
                  <a:lnTo>
                    <a:pt x="174256" y="8686"/>
                  </a:lnTo>
                  <a:lnTo>
                    <a:pt x="174256" y="12496"/>
                  </a:lnTo>
                  <a:lnTo>
                    <a:pt x="172948" y="13449"/>
                  </a:lnTo>
                  <a:lnTo>
                    <a:pt x="164007" y="13449"/>
                  </a:lnTo>
                  <a:lnTo>
                    <a:pt x="164007" y="6705"/>
                  </a:lnTo>
                  <a:lnTo>
                    <a:pt x="173659" y="6705"/>
                  </a:lnTo>
                  <a:lnTo>
                    <a:pt x="174256" y="8686"/>
                  </a:lnTo>
                  <a:lnTo>
                    <a:pt x="174256" y="2362"/>
                  </a:lnTo>
                  <a:lnTo>
                    <a:pt x="158851" y="2362"/>
                  </a:lnTo>
                  <a:lnTo>
                    <a:pt x="158851" y="27571"/>
                  </a:lnTo>
                  <a:lnTo>
                    <a:pt x="164007" y="27571"/>
                  </a:lnTo>
                  <a:lnTo>
                    <a:pt x="164007" y="17703"/>
                  </a:lnTo>
                  <a:lnTo>
                    <a:pt x="173329" y="17703"/>
                  </a:lnTo>
                  <a:lnTo>
                    <a:pt x="173558" y="19024"/>
                  </a:lnTo>
                  <a:lnTo>
                    <a:pt x="173558" y="25082"/>
                  </a:lnTo>
                  <a:lnTo>
                    <a:pt x="173761" y="26365"/>
                  </a:lnTo>
                  <a:lnTo>
                    <a:pt x="174117" y="27571"/>
                  </a:lnTo>
                  <a:lnTo>
                    <a:pt x="179946" y="27571"/>
                  </a:lnTo>
                  <a:lnTo>
                    <a:pt x="179946" y="2689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4" name="object 114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1978596" y="6507378"/>
              <a:ext cx="91262" cy="170942"/>
            </a:xfrm>
            <a:prstGeom prst="rect">
              <a:avLst/>
            </a:prstGeom>
          </p:spPr>
        </p:pic>
        <p:sp>
          <p:nvSpPr>
            <p:cNvPr id="115" name="object 115"/>
            <p:cNvSpPr/>
            <p:nvPr/>
          </p:nvSpPr>
          <p:spPr>
            <a:xfrm>
              <a:off x="2001240" y="5036236"/>
              <a:ext cx="1308735" cy="1511935"/>
            </a:xfrm>
            <a:custGeom>
              <a:avLst/>
              <a:gdLst/>
              <a:ahLst/>
              <a:cxnLst/>
              <a:rect l="l" t="t" r="r" b="b"/>
              <a:pathLst>
                <a:path w="1308735" h="1511934">
                  <a:moveTo>
                    <a:pt x="142532" y="772007"/>
                  </a:moveTo>
                  <a:lnTo>
                    <a:pt x="142289" y="786918"/>
                  </a:lnTo>
                  <a:lnTo>
                    <a:pt x="141627" y="799093"/>
                  </a:lnTo>
                  <a:lnTo>
                    <a:pt x="140646" y="807301"/>
                  </a:lnTo>
                  <a:lnTo>
                    <a:pt x="139445" y="810310"/>
                  </a:lnTo>
                  <a:lnTo>
                    <a:pt x="138260" y="807301"/>
                  </a:lnTo>
                  <a:lnTo>
                    <a:pt x="137287" y="799093"/>
                  </a:lnTo>
                  <a:lnTo>
                    <a:pt x="136627" y="786918"/>
                  </a:lnTo>
                  <a:lnTo>
                    <a:pt x="136385" y="772007"/>
                  </a:lnTo>
                  <a:lnTo>
                    <a:pt x="136627" y="757094"/>
                  </a:lnTo>
                  <a:lnTo>
                    <a:pt x="137287" y="744915"/>
                  </a:lnTo>
                  <a:lnTo>
                    <a:pt x="138260" y="736703"/>
                  </a:lnTo>
                  <a:lnTo>
                    <a:pt x="139445" y="733691"/>
                  </a:lnTo>
                  <a:lnTo>
                    <a:pt x="140646" y="736703"/>
                  </a:lnTo>
                  <a:lnTo>
                    <a:pt x="141627" y="744915"/>
                  </a:lnTo>
                  <a:lnTo>
                    <a:pt x="142289" y="757094"/>
                  </a:lnTo>
                  <a:lnTo>
                    <a:pt x="142532" y="772007"/>
                  </a:lnTo>
                </a:path>
                <a:path w="1308735" h="1511934">
                  <a:moveTo>
                    <a:pt x="124129" y="862418"/>
                  </a:moveTo>
                  <a:lnTo>
                    <a:pt x="124681" y="873459"/>
                  </a:lnTo>
                  <a:lnTo>
                    <a:pt x="126239" y="884067"/>
                  </a:lnTo>
                  <a:lnTo>
                    <a:pt x="128657" y="894964"/>
                  </a:lnTo>
                  <a:lnTo>
                    <a:pt x="131787" y="906868"/>
                  </a:lnTo>
                  <a:lnTo>
                    <a:pt x="135644" y="923309"/>
                  </a:lnTo>
                  <a:lnTo>
                    <a:pt x="139646" y="943060"/>
                  </a:lnTo>
                  <a:lnTo>
                    <a:pt x="142785" y="959654"/>
                  </a:lnTo>
                  <a:lnTo>
                    <a:pt x="144056" y="966622"/>
                  </a:lnTo>
                  <a:lnTo>
                    <a:pt x="145580" y="971219"/>
                  </a:lnTo>
                  <a:lnTo>
                    <a:pt x="147104" y="976591"/>
                  </a:lnTo>
                  <a:lnTo>
                    <a:pt x="149212" y="980795"/>
                  </a:lnTo>
                </a:path>
                <a:path w="1308735" h="1511934">
                  <a:moveTo>
                    <a:pt x="124129" y="738301"/>
                  </a:moveTo>
                  <a:lnTo>
                    <a:pt x="124129" y="862418"/>
                  </a:lnTo>
                </a:path>
                <a:path w="1308735" h="1511934">
                  <a:moveTo>
                    <a:pt x="140995" y="718388"/>
                  </a:moveTo>
                  <a:lnTo>
                    <a:pt x="135124" y="719344"/>
                  </a:lnTo>
                  <a:lnTo>
                    <a:pt x="129686" y="722596"/>
                  </a:lnTo>
                  <a:lnTo>
                    <a:pt x="125686" y="728723"/>
                  </a:lnTo>
                  <a:lnTo>
                    <a:pt x="124129" y="738301"/>
                  </a:lnTo>
                </a:path>
                <a:path w="1308735" h="1511934">
                  <a:moveTo>
                    <a:pt x="108800" y="862418"/>
                  </a:moveTo>
                  <a:lnTo>
                    <a:pt x="109352" y="873459"/>
                  </a:lnTo>
                  <a:lnTo>
                    <a:pt x="110912" y="884067"/>
                  </a:lnTo>
                  <a:lnTo>
                    <a:pt x="113333" y="894964"/>
                  </a:lnTo>
                  <a:lnTo>
                    <a:pt x="116471" y="906868"/>
                  </a:lnTo>
                  <a:lnTo>
                    <a:pt x="120326" y="923309"/>
                  </a:lnTo>
                  <a:lnTo>
                    <a:pt x="124323" y="943060"/>
                  </a:lnTo>
                  <a:lnTo>
                    <a:pt x="127458" y="959654"/>
                  </a:lnTo>
                  <a:lnTo>
                    <a:pt x="128727" y="966622"/>
                  </a:lnTo>
                  <a:lnTo>
                    <a:pt x="131096" y="973858"/>
                  </a:lnTo>
                  <a:lnTo>
                    <a:pt x="133900" y="980800"/>
                  </a:lnTo>
                  <a:lnTo>
                    <a:pt x="137569" y="986015"/>
                  </a:lnTo>
                  <a:lnTo>
                    <a:pt x="142532" y="988072"/>
                  </a:lnTo>
                </a:path>
                <a:path w="1308735" h="1511934">
                  <a:moveTo>
                    <a:pt x="108800" y="738301"/>
                  </a:moveTo>
                  <a:lnTo>
                    <a:pt x="108800" y="862418"/>
                  </a:lnTo>
                </a:path>
                <a:path w="1308735" h="1511934">
                  <a:moveTo>
                    <a:pt x="125666" y="718388"/>
                  </a:moveTo>
                  <a:lnTo>
                    <a:pt x="119795" y="719344"/>
                  </a:lnTo>
                  <a:lnTo>
                    <a:pt x="114357" y="722596"/>
                  </a:lnTo>
                  <a:lnTo>
                    <a:pt x="110357" y="728723"/>
                  </a:lnTo>
                  <a:lnTo>
                    <a:pt x="108800" y="738301"/>
                  </a:lnTo>
                </a:path>
                <a:path w="1308735" h="1511934">
                  <a:moveTo>
                    <a:pt x="0" y="738301"/>
                  </a:moveTo>
                  <a:lnTo>
                    <a:pt x="0" y="727570"/>
                  </a:lnTo>
                  <a:lnTo>
                    <a:pt x="1536" y="718388"/>
                  </a:lnTo>
                  <a:lnTo>
                    <a:pt x="10731" y="718388"/>
                  </a:lnTo>
                </a:path>
                <a:path w="1308735" h="1511934">
                  <a:moveTo>
                    <a:pt x="0" y="974293"/>
                  </a:moveTo>
                  <a:lnTo>
                    <a:pt x="0" y="738301"/>
                  </a:lnTo>
                </a:path>
                <a:path w="1308735" h="1511934">
                  <a:moveTo>
                    <a:pt x="12268" y="988072"/>
                  </a:moveTo>
                  <a:lnTo>
                    <a:pt x="1536" y="988072"/>
                  </a:lnTo>
                  <a:lnTo>
                    <a:pt x="0" y="981951"/>
                  </a:lnTo>
                  <a:lnTo>
                    <a:pt x="0" y="974293"/>
                  </a:lnTo>
                </a:path>
                <a:path w="1308735" h="1511934">
                  <a:moveTo>
                    <a:pt x="10731" y="718388"/>
                  </a:moveTo>
                  <a:lnTo>
                    <a:pt x="150177" y="718388"/>
                  </a:lnTo>
                  <a:lnTo>
                    <a:pt x="150177" y="988072"/>
                  </a:lnTo>
                  <a:lnTo>
                    <a:pt x="12268" y="988072"/>
                  </a:lnTo>
                </a:path>
                <a:path w="1308735" h="1511934">
                  <a:moveTo>
                    <a:pt x="719874" y="1511414"/>
                  </a:moveTo>
                  <a:lnTo>
                    <a:pt x="954341" y="1511414"/>
                  </a:lnTo>
                </a:path>
                <a:path w="1308735" h="1511934">
                  <a:moveTo>
                    <a:pt x="1161224" y="1502232"/>
                  </a:moveTo>
                  <a:lnTo>
                    <a:pt x="1307185" y="1502232"/>
                  </a:lnTo>
                </a:path>
                <a:path w="1308735" h="1511934">
                  <a:moveTo>
                    <a:pt x="696887" y="1490726"/>
                  </a:moveTo>
                  <a:lnTo>
                    <a:pt x="969276" y="1490726"/>
                  </a:lnTo>
                </a:path>
                <a:path w="1308735" h="1511934">
                  <a:moveTo>
                    <a:pt x="692289" y="1470037"/>
                  </a:moveTo>
                  <a:lnTo>
                    <a:pt x="986523" y="1470037"/>
                  </a:lnTo>
                </a:path>
                <a:path w="1308735" h="1511934">
                  <a:moveTo>
                    <a:pt x="360133" y="1493024"/>
                  </a:moveTo>
                  <a:lnTo>
                    <a:pt x="583107" y="1493024"/>
                  </a:lnTo>
                </a:path>
                <a:path w="1308735" h="1511934">
                  <a:moveTo>
                    <a:pt x="360133" y="1472336"/>
                  </a:moveTo>
                  <a:lnTo>
                    <a:pt x="609536" y="1472336"/>
                  </a:lnTo>
                </a:path>
                <a:path w="1308735" h="1511934">
                  <a:moveTo>
                    <a:pt x="360133" y="1451648"/>
                  </a:moveTo>
                  <a:lnTo>
                    <a:pt x="493445" y="1451648"/>
                  </a:lnTo>
                </a:path>
                <a:path w="1308735" h="1511934">
                  <a:moveTo>
                    <a:pt x="579653" y="1398790"/>
                  </a:moveTo>
                  <a:lnTo>
                    <a:pt x="632523" y="1398790"/>
                  </a:lnTo>
                </a:path>
                <a:path w="1308735" h="1511934">
                  <a:moveTo>
                    <a:pt x="376224" y="1398790"/>
                  </a:moveTo>
                  <a:lnTo>
                    <a:pt x="456679" y="1398790"/>
                  </a:lnTo>
                </a:path>
                <a:path w="1308735" h="1511934">
                  <a:moveTo>
                    <a:pt x="868133" y="1396492"/>
                  </a:moveTo>
                  <a:lnTo>
                    <a:pt x="929043" y="1396492"/>
                  </a:lnTo>
                </a:path>
                <a:path w="1308735" h="1511934">
                  <a:moveTo>
                    <a:pt x="689609" y="1396492"/>
                  </a:moveTo>
                  <a:lnTo>
                    <a:pt x="780783" y="1396492"/>
                  </a:lnTo>
                </a:path>
                <a:path w="1308735" h="1511934">
                  <a:moveTo>
                    <a:pt x="1195705" y="1396492"/>
                  </a:moveTo>
                  <a:lnTo>
                    <a:pt x="1289951" y="1396492"/>
                  </a:lnTo>
                </a:path>
                <a:path w="1308735" h="1511934">
                  <a:moveTo>
                    <a:pt x="975791" y="1396492"/>
                  </a:moveTo>
                  <a:lnTo>
                    <a:pt x="1018705" y="1396492"/>
                  </a:lnTo>
                </a:path>
                <a:path w="1308735" h="1511934">
                  <a:moveTo>
                    <a:pt x="579653" y="1350505"/>
                  </a:moveTo>
                  <a:lnTo>
                    <a:pt x="632523" y="1350505"/>
                  </a:lnTo>
                </a:path>
                <a:path w="1308735" h="1511934">
                  <a:moveTo>
                    <a:pt x="376224" y="1350505"/>
                  </a:moveTo>
                  <a:lnTo>
                    <a:pt x="456679" y="1350505"/>
                  </a:lnTo>
                </a:path>
                <a:path w="1308735" h="1511934">
                  <a:moveTo>
                    <a:pt x="360133" y="1317193"/>
                  </a:moveTo>
                  <a:lnTo>
                    <a:pt x="547471" y="1317193"/>
                  </a:lnTo>
                </a:path>
                <a:path w="1308735" h="1511934">
                  <a:moveTo>
                    <a:pt x="577735" y="1263904"/>
                  </a:moveTo>
                  <a:lnTo>
                    <a:pt x="654354" y="1263904"/>
                  </a:lnTo>
                </a:path>
                <a:path w="1308735" h="1511934">
                  <a:moveTo>
                    <a:pt x="577735" y="1216406"/>
                  </a:moveTo>
                  <a:lnTo>
                    <a:pt x="654354" y="1216406"/>
                  </a:lnTo>
                </a:path>
                <a:path w="1308735" h="1511934">
                  <a:moveTo>
                    <a:pt x="862393" y="1261630"/>
                  </a:moveTo>
                  <a:lnTo>
                    <a:pt x="935951" y="1261630"/>
                  </a:lnTo>
                </a:path>
                <a:path w="1308735" h="1511934">
                  <a:moveTo>
                    <a:pt x="1188796" y="1213358"/>
                  </a:moveTo>
                  <a:lnTo>
                    <a:pt x="1262354" y="1213358"/>
                  </a:lnTo>
                </a:path>
                <a:path w="1308735" h="1511934">
                  <a:moveTo>
                    <a:pt x="862393" y="1213358"/>
                  </a:moveTo>
                  <a:lnTo>
                    <a:pt x="935951" y="1213358"/>
                  </a:lnTo>
                </a:path>
                <a:path w="1308735" h="1511934">
                  <a:moveTo>
                    <a:pt x="1197229" y="1167396"/>
                  </a:moveTo>
                  <a:lnTo>
                    <a:pt x="1253159" y="1167396"/>
                  </a:lnTo>
                </a:path>
                <a:path w="1308735" h="1511934">
                  <a:moveTo>
                    <a:pt x="852424" y="1167396"/>
                  </a:moveTo>
                  <a:lnTo>
                    <a:pt x="908367" y="1167396"/>
                  </a:lnTo>
                </a:path>
                <a:path w="1308735" h="1511934">
                  <a:moveTo>
                    <a:pt x="688073" y="1167396"/>
                  </a:moveTo>
                  <a:lnTo>
                    <a:pt x="744004" y="1167396"/>
                  </a:lnTo>
                </a:path>
                <a:path w="1308735" h="1511934">
                  <a:moveTo>
                    <a:pt x="577735" y="1167396"/>
                  </a:moveTo>
                  <a:lnTo>
                    <a:pt x="654354" y="1167396"/>
                  </a:lnTo>
                </a:path>
                <a:path w="1308735" h="1511934">
                  <a:moveTo>
                    <a:pt x="689609" y="1280795"/>
                  </a:moveTo>
                  <a:lnTo>
                    <a:pt x="812977" y="1280795"/>
                  </a:lnTo>
                </a:path>
                <a:path w="1308735" h="1511934">
                  <a:moveTo>
                    <a:pt x="689609" y="1263929"/>
                  </a:moveTo>
                  <a:lnTo>
                    <a:pt x="750900" y="1263929"/>
                  </a:lnTo>
                </a:path>
                <a:path w="1308735" h="1511934">
                  <a:moveTo>
                    <a:pt x="376986" y="1280795"/>
                  </a:moveTo>
                  <a:lnTo>
                    <a:pt x="468934" y="1280795"/>
                  </a:lnTo>
                </a:path>
                <a:path w="1308735" h="1511934">
                  <a:moveTo>
                    <a:pt x="376986" y="1263929"/>
                  </a:moveTo>
                  <a:lnTo>
                    <a:pt x="548614" y="1263929"/>
                  </a:lnTo>
                </a:path>
                <a:path w="1308735" h="1511934">
                  <a:moveTo>
                    <a:pt x="690765" y="1231760"/>
                  </a:moveTo>
                  <a:lnTo>
                    <a:pt x="853198" y="1231760"/>
                  </a:lnTo>
                </a:path>
                <a:path w="1308735" h="1511934">
                  <a:moveTo>
                    <a:pt x="976934" y="1214894"/>
                  </a:moveTo>
                  <a:lnTo>
                    <a:pt x="1134783" y="1214894"/>
                  </a:lnTo>
                </a:path>
                <a:path w="1308735" h="1511934">
                  <a:moveTo>
                    <a:pt x="690765" y="1214894"/>
                  </a:moveTo>
                  <a:lnTo>
                    <a:pt x="816419" y="1214894"/>
                  </a:lnTo>
                </a:path>
                <a:path w="1308735" h="1511934">
                  <a:moveTo>
                    <a:pt x="688454" y="1365084"/>
                  </a:moveTo>
                  <a:lnTo>
                    <a:pt x="740562" y="1365084"/>
                  </a:lnTo>
                </a:path>
                <a:path w="1308735" h="1511934">
                  <a:moveTo>
                    <a:pt x="1196848" y="1348219"/>
                  </a:moveTo>
                  <a:lnTo>
                    <a:pt x="1266964" y="1348219"/>
                  </a:lnTo>
                </a:path>
                <a:path w="1308735" h="1511934">
                  <a:moveTo>
                    <a:pt x="975791" y="1348219"/>
                  </a:moveTo>
                  <a:lnTo>
                    <a:pt x="1166964" y="1348219"/>
                  </a:lnTo>
                </a:path>
                <a:path w="1308735" h="1511934">
                  <a:moveTo>
                    <a:pt x="688454" y="1348219"/>
                  </a:moveTo>
                  <a:lnTo>
                    <a:pt x="908367" y="1348219"/>
                  </a:lnTo>
                </a:path>
                <a:path w="1308735" h="1511934">
                  <a:moveTo>
                    <a:pt x="376986" y="1231760"/>
                  </a:moveTo>
                  <a:lnTo>
                    <a:pt x="468934" y="1231760"/>
                  </a:lnTo>
                </a:path>
                <a:path w="1308735" h="1511934">
                  <a:moveTo>
                    <a:pt x="376986" y="1214894"/>
                  </a:moveTo>
                  <a:lnTo>
                    <a:pt x="468934" y="1214894"/>
                  </a:lnTo>
                </a:path>
                <a:path w="1308735" h="1511934">
                  <a:moveTo>
                    <a:pt x="975791" y="1185773"/>
                  </a:moveTo>
                  <a:lnTo>
                    <a:pt x="1209497" y="1185773"/>
                  </a:lnTo>
                </a:path>
                <a:path w="1308735" h="1511934">
                  <a:moveTo>
                    <a:pt x="975791" y="1168908"/>
                  </a:moveTo>
                  <a:lnTo>
                    <a:pt x="1112939" y="1168908"/>
                  </a:lnTo>
                </a:path>
                <a:path w="1308735" h="1511934">
                  <a:moveTo>
                    <a:pt x="376986" y="1185773"/>
                  </a:moveTo>
                  <a:lnTo>
                    <a:pt x="468934" y="1185773"/>
                  </a:lnTo>
                </a:path>
                <a:path w="1308735" h="1511934">
                  <a:moveTo>
                    <a:pt x="376986" y="1168908"/>
                  </a:moveTo>
                  <a:lnTo>
                    <a:pt x="468934" y="1168908"/>
                  </a:lnTo>
                </a:path>
                <a:path w="1308735" h="1511934">
                  <a:moveTo>
                    <a:pt x="364718" y="1136738"/>
                  </a:moveTo>
                  <a:lnTo>
                    <a:pt x="475068" y="1136738"/>
                  </a:lnTo>
                </a:path>
                <a:path w="1308735" h="1511934">
                  <a:moveTo>
                    <a:pt x="956259" y="1331925"/>
                  </a:moveTo>
                  <a:lnTo>
                    <a:pt x="956259" y="1426057"/>
                  </a:lnTo>
                </a:path>
                <a:path w="1308735" h="1511934">
                  <a:moveTo>
                    <a:pt x="669683" y="1331925"/>
                  </a:moveTo>
                  <a:lnTo>
                    <a:pt x="669683" y="1426057"/>
                  </a:lnTo>
                </a:path>
                <a:path w="1308735" h="1511934">
                  <a:moveTo>
                    <a:pt x="355676" y="1380388"/>
                  </a:moveTo>
                  <a:lnTo>
                    <a:pt x="1305648" y="1380388"/>
                  </a:lnTo>
                </a:path>
                <a:path w="1308735" h="1511934">
                  <a:moveTo>
                    <a:pt x="1307185" y="1426743"/>
                  </a:moveTo>
                  <a:lnTo>
                    <a:pt x="355536" y="1426743"/>
                  </a:lnTo>
                  <a:lnTo>
                    <a:pt x="355536" y="1331353"/>
                  </a:lnTo>
                  <a:lnTo>
                    <a:pt x="1307185" y="1331353"/>
                  </a:lnTo>
                  <a:lnTo>
                    <a:pt x="1307185" y="1426743"/>
                  </a:lnTo>
                  <a:close/>
                </a:path>
                <a:path w="1308735" h="1511934">
                  <a:moveTo>
                    <a:pt x="956259" y="1153604"/>
                  </a:moveTo>
                  <a:lnTo>
                    <a:pt x="956259" y="1291513"/>
                  </a:lnTo>
                </a:path>
                <a:path w="1308735" h="1511934">
                  <a:moveTo>
                    <a:pt x="669683" y="1153604"/>
                  </a:moveTo>
                  <a:lnTo>
                    <a:pt x="669683" y="1291513"/>
                  </a:lnTo>
                </a:path>
                <a:path w="1308735" h="1511934">
                  <a:moveTo>
                    <a:pt x="355676" y="1247457"/>
                  </a:moveTo>
                  <a:lnTo>
                    <a:pt x="1305648" y="1247457"/>
                  </a:lnTo>
                </a:path>
                <a:path w="1308735" h="1511934">
                  <a:moveTo>
                    <a:pt x="355676" y="1201102"/>
                  </a:moveTo>
                  <a:lnTo>
                    <a:pt x="1305648" y="1201102"/>
                  </a:lnTo>
                </a:path>
                <a:path w="1308735" h="1511934">
                  <a:moveTo>
                    <a:pt x="727913" y="666280"/>
                  </a:moveTo>
                  <a:lnTo>
                    <a:pt x="940930" y="666280"/>
                  </a:lnTo>
                </a:path>
                <a:path w="1308735" h="1511934">
                  <a:moveTo>
                    <a:pt x="905687" y="790397"/>
                  </a:moveTo>
                  <a:lnTo>
                    <a:pt x="1104900" y="790397"/>
                  </a:lnTo>
                </a:path>
                <a:path w="1308735" h="1511934">
                  <a:moveTo>
                    <a:pt x="361657" y="859358"/>
                  </a:moveTo>
                  <a:lnTo>
                    <a:pt x="464337" y="859358"/>
                  </a:lnTo>
                </a:path>
                <a:path w="1308735" h="1511934">
                  <a:moveTo>
                    <a:pt x="361657" y="837907"/>
                  </a:moveTo>
                  <a:lnTo>
                    <a:pt x="707999" y="837907"/>
                  </a:lnTo>
                </a:path>
                <a:path w="1308735" h="1511934">
                  <a:moveTo>
                    <a:pt x="361657" y="816457"/>
                  </a:moveTo>
                  <a:lnTo>
                    <a:pt x="735571" y="816457"/>
                  </a:lnTo>
                </a:path>
                <a:path w="1308735" h="1511934">
                  <a:moveTo>
                    <a:pt x="1210640" y="923709"/>
                  </a:moveTo>
                  <a:lnTo>
                    <a:pt x="1270406" y="923709"/>
                  </a:lnTo>
                </a:path>
                <a:path w="1308735" h="1511934">
                  <a:moveTo>
                    <a:pt x="1065060" y="923709"/>
                  </a:moveTo>
                  <a:lnTo>
                    <a:pt x="1144739" y="923709"/>
                  </a:lnTo>
                </a:path>
                <a:path w="1308735" h="1511934">
                  <a:moveTo>
                    <a:pt x="944003" y="1067384"/>
                  </a:moveTo>
                  <a:lnTo>
                    <a:pt x="991120" y="1067384"/>
                  </a:lnTo>
                </a:path>
                <a:path w="1308735" h="1511934">
                  <a:moveTo>
                    <a:pt x="944003" y="1034059"/>
                  </a:moveTo>
                  <a:lnTo>
                    <a:pt x="991120" y="1034059"/>
                  </a:lnTo>
                </a:path>
                <a:path w="1308735" h="1511934">
                  <a:moveTo>
                    <a:pt x="508393" y="1017968"/>
                  </a:moveTo>
                  <a:lnTo>
                    <a:pt x="603783" y="1017968"/>
                  </a:lnTo>
                </a:path>
                <a:path w="1308735" h="1511934">
                  <a:moveTo>
                    <a:pt x="376224" y="955903"/>
                  </a:moveTo>
                  <a:lnTo>
                    <a:pt x="440588" y="955903"/>
                  </a:lnTo>
                </a:path>
                <a:path w="1308735" h="1511934">
                  <a:moveTo>
                    <a:pt x="508393" y="1004176"/>
                  </a:moveTo>
                  <a:lnTo>
                    <a:pt x="603783" y="1004176"/>
                  </a:lnTo>
                </a:path>
                <a:path w="1308735" h="1511934">
                  <a:moveTo>
                    <a:pt x="808367" y="1017968"/>
                  </a:moveTo>
                  <a:lnTo>
                    <a:pt x="855484" y="1017968"/>
                  </a:lnTo>
                </a:path>
                <a:path w="1308735" h="1511934">
                  <a:moveTo>
                    <a:pt x="377367" y="1063929"/>
                  </a:moveTo>
                  <a:lnTo>
                    <a:pt x="393458" y="1063929"/>
                  </a:lnTo>
                </a:path>
                <a:path w="1308735" h="1511934">
                  <a:moveTo>
                    <a:pt x="377367" y="1004176"/>
                  </a:moveTo>
                  <a:lnTo>
                    <a:pt x="393458" y="1004176"/>
                  </a:lnTo>
                </a:path>
                <a:path w="1308735" h="1511934">
                  <a:moveTo>
                    <a:pt x="808367" y="1004176"/>
                  </a:moveTo>
                  <a:lnTo>
                    <a:pt x="855484" y="1004176"/>
                  </a:lnTo>
                </a:path>
                <a:path w="1308735" h="1511934">
                  <a:moveTo>
                    <a:pt x="944003" y="1017968"/>
                  </a:moveTo>
                  <a:lnTo>
                    <a:pt x="991120" y="1017968"/>
                  </a:lnTo>
                </a:path>
                <a:path w="1308735" h="1511934">
                  <a:moveTo>
                    <a:pt x="1218692" y="1019111"/>
                  </a:moveTo>
                  <a:lnTo>
                    <a:pt x="1265808" y="1019111"/>
                  </a:lnTo>
                </a:path>
                <a:path w="1308735" h="1511934">
                  <a:moveTo>
                    <a:pt x="1218692" y="1005319"/>
                  </a:moveTo>
                  <a:lnTo>
                    <a:pt x="1265808" y="1005319"/>
                  </a:lnTo>
                </a:path>
                <a:path w="1308735" h="1511934">
                  <a:moveTo>
                    <a:pt x="1079614" y="1005319"/>
                  </a:moveTo>
                  <a:lnTo>
                    <a:pt x="1126731" y="1005319"/>
                  </a:lnTo>
                </a:path>
                <a:path w="1308735" h="1511934">
                  <a:moveTo>
                    <a:pt x="944003" y="1004176"/>
                  </a:moveTo>
                  <a:lnTo>
                    <a:pt x="991120" y="1004176"/>
                  </a:lnTo>
                </a:path>
                <a:path w="1308735" h="1511934">
                  <a:moveTo>
                    <a:pt x="944003" y="967397"/>
                  </a:moveTo>
                  <a:lnTo>
                    <a:pt x="991120" y="967397"/>
                  </a:lnTo>
                </a:path>
                <a:path w="1308735" h="1511934">
                  <a:moveTo>
                    <a:pt x="944003" y="953604"/>
                  </a:moveTo>
                  <a:lnTo>
                    <a:pt x="991120" y="953604"/>
                  </a:lnTo>
                </a:path>
                <a:path w="1308735" h="1511934">
                  <a:moveTo>
                    <a:pt x="933272" y="923709"/>
                  </a:moveTo>
                  <a:lnTo>
                    <a:pt x="996099" y="923709"/>
                  </a:lnTo>
                </a:path>
                <a:path w="1308735" h="1511934">
                  <a:moveTo>
                    <a:pt x="1150874" y="896518"/>
                  </a:moveTo>
                  <a:lnTo>
                    <a:pt x="1204137" y="896518"/>
                  </a:lnTo>
                </a:path>
                <a:path w="1308735" h="1511934">
                  <a:moveTo>
                    <a:pt x="838631" y="896518"/>
                  </a:moveTo>
                  <a:lnTo>
                    <a:pt x="967358" y="896518"/>
                  </a:lnTo>
                </a:path>
                <a:path w="1308735" h="1511934">
                  <a:moveTo>
                    <a:pt x="792276" y="923709"/>
                  </a:moveTo>
                  <a:lnTo>
                    <a:pt x="871969" y="923709"/>
                  </a:lnTo>
                </a:path>
                <a:path w="1308735" h="1511934">
                  <a:moveTo>
                    <a:pt x="651294" y="923709"/>
                  </a:moveTo>
                  <a:lnTo>
                    <a:pt x="730973" y="923709"/>
                  </a:lnTo>
                </a:path>
                <a:path w="1308735" h="1511934">
                  <a:moveTo>
                    <a:pt x="516432" y="923709"/>
                  </a:moveTo>
                  <a:lnTo>
                    <a:pt x="596125" y="923709"/>
                  </a:lnTo>
                </a:path>
                <a:path w="1308735" h="1511934">
                  <a:moveTo>
                    <a:pt x="380047" y="917600"/>
                  </a:moveTo>
                  <a:lnTo>
                    <a:pt x="470471" y="917600"/>
                  </a:lnTo>
                </a:path>
                <a:path w="1308735" h="1511934">
                  <a:moveTo>
                    <a:pt x="380047" y="899210"/>
                  </a:moveTo>
                  <a:lnTo>
                    <a:pt x="470471" y="899210"/>
                  </a:lnTo>
                </a:path>
                <a:path w="1308735" h="1511934">
                  <a:moveTo>
                    <a:pt x="488861" y="882332"/>
                  </a:moveTo>
                  <a:lnTo>
                    <a:pt x="488861" y="1078522"/>
                  </a:lnTo>
                </a:path>
                <a:path w="1308735" h="1511934">
                  <a:moveTo>
                    <a:pt x="763168" y="882332"/>
                  </a:moveTo>
                  <a:lnTo>
                    <a:pt x="763168" y="1078522"/>
                  </a:lnTo>
                </a:path>
                <a:path w="1308735" h="1511934">
                  <a:moveTo>
                    <a:pt x="1039012" y="882332"/>
                  </a:moveTo>
                  <a:lnTo>
                    <a:pt x="1039012" y="1078522"/>
                  </a:lnTo>
                </a:path>
                <a:path w="1308735" h="1511934">
                  <a:moveTo>
                    <a:pt x="628294" y="909916"/>
                  </a:moveTo>
                  <a:lnTo>
                    <a:pt x="628294" y="1078522"/>
                  </a:lnTo>
                </a:path>
                <a:path w="1308735" h="1511934">
                  <a:moveTo>
                    <a:pt x="901090" y="909916"/>
                  </a:moveTo>
                  <a:lnTo>
                    <a:pt x="901090" y="1078522"/>
                  </a:lnTo>
                </a:path>
                <a:path w="1308735" h="1511934">
                  <a:moveTo>
                    <a:pt x="1178471" y="909916"/>
                  </a:moveTo>
                  <a:lnTo>
                    <a:pt x="1178471" y="1078522"/>
                  </a:lnTo>
                </a:path>
                <a:path w="1308735" h="1511934">
                  <a:moveTo>
                    <a:pt x="491921" y="909916"/>
                  </a:moveTo>
                  <a:lnTo>
                    <a:pt x="1308709" y="909916"/>
                  </a:lnTo>
                </a:path>
                <a:path w="1308735" h="1511934">
                  <a:moveTo>
                    <a:pt x="358597" y="1053973"/>
                  </a:moveTo>
                  <a:lnTo>
                    <a:pt x="1308709" y="1053973"/>
                  </a:lnTo>
                </a:path>
                <a:path w="1308735" h="1511934">
                  <a:moveTo>
                    <a:pt x="358597" y="989609"/>
                  </a:moveTo>
                  <a:lnTo>
                    <a:pt x="1308709" y="989609"/>
                  </a:lnTo>
                </a:path>
                <a:path w="1308735" h="1511934">
                  <a:moveTo>
                    <a:pt x="358597" y="940574"/>
                  </a:moveTo>
                  <a:lnTo>
                    <a:pt x="1308709" y="940574"/>
                  </a:lnTo>
                </a:path>
                <a:path w="1308735" h="1511934">
                  <a:moveTo>
                    <a:pt x="1308709" y="1080033"/>
                  </a:moveTo>
                  <a:lnTo>
                    <a:pt x="358597" y="1080033"/>
                  </a:lnTo>
                  <a:lnTo>
                    <a:pt x="358597" y="882332"/>
                  </a:lnTo>
                  <a:lnTo>
                    <a:pt x="1308709" y="882332"/>
                  </a:lnTo>
                  <a:lnTo>
                    <a:pt x="1308709" y="1080033"/>
                  </a:lnTo>
                  <a:close/>
                </a:path>
                <a:path w="1308735" h="1511934">
                  <a:moveTo>
                    <a:pt x="837920" y="10388"/>
                  </a:moveTo>
                  <a:lnTo>
                    <a:pt x="837920" y="16116"/>
                  </a:lnTo>
                  <a:lnTo>
                    <a:pt x="833272" y="20777"/>
                  </a:lnTo>
                  <a:lnTo>
                    <a:pt x="827532" y="20777"/>
                  </a:lnTo>
                  <a:lnTo>
                    <a:pt x="821791" y="20777"/>
                  </a:lnTo>
                  <a:lnTo>
                    <a:pt x="817156" y="16116"/>
                  </a:lnTo>
                  <a:lnTo>
                    <a:pt x="817156" y="10388"/>
                  </a:lnTo>
                  <a:lnTo>
                    <a:pt x="817156" y="4660"/>
                  </a:lnTo>
                  <a:lnTo>
                    <a:pt x="821791" y="0"/>
                  </a:lnTo>
                  <a:lnTo>
                    <a:pt x="827532" y="0"/>
                  </a:lnTo>
                  <a:lnTo>
                    <a:pt x="833272" y="0"/>
                  </a:lnTo>
                  <a:lnTo>
                    <a:pt x="837920" y="4660"/>
                  </a:lnTo>
                  <a:lnTo>
                    <a:pt x="837920" y="10388"/>
                  </a:lnTo>
                </a:path>
                <a:path w="1308735" h="1511934">
                  <a:moveTo>
                    <a:pt x="837158" y="827176"/>
                  </a:moveTo>
                  <a:lnTo>
                    <a:pt x="837158" y="833767"/>
                  </a:lnTo>
                  <a:lnTo>
                    <a:pt x="831824" y="839101"/>
                  </a:lnTo>
                  <a:lnTo>
                    <a:pt x="825233" y="839101"/>
                  </a:lnTo>
                  <a:lnTo>
                    <a:pt x="818642" y="839101"/>
                  </a:lnTo>
                  <a:lnTo>
                    <a:pt x="813307" y="833767"/>
                  </a:lnTo>
                  <a:lnTo>
                    <a:pt x="813307" y="827176"/>
                  </a:lnTo>
                  <a:lnTo>
                    <a:pt x="813307" y="820597"/>
                  </a:lnTo>
                  <a:lnTo>
                    <a:pt x="818642" y="815238"/>
                  </a:lnTo>
                  <a:lnTo>
                    <a:pt x="825233" y="815238"/>
                  </a:lnTo>
                  <a:lnTo>
                    <a:pt x="831824" y="815238"/>
                  </a:lnTo>
                  <a:lnTo>
                    <a:pt x="837158" y="820597"/>
                  </a:lnTo>
                  <a:lnTo>
                    <a:pt x="837158" y="827176"/>
                  </a:lnTo>
                </a:path>
                <a:path w="1308735" h="1511934">
                  <a:moveTo>
                    <a:pt x="850163" y="827176"/>
                  </a:moveTo>
                  <a:lnTo>
                    <a:pt x="848202" y="836877"/>
                  </a:lnTo>
                  <a:lnTo>
                    <a:pt x="842856" y="844797"/>
                  </a:lnTo>
                  <a:lnTo>
                    <a:pt x="834931" y="850136"/>
                  </a:lnTo>
                  <a:lnTo>
                    <a:pt x="825233" y="852093"/>
                  </a:lnTo>
                  <a:lnTo>
                    <a:pt x="815530" y="850136"/>
                  </a:lnTo>
                  <a:lnTo>
                    <a:pt x="807605" y="844797"/>
                  </a:lnTo>
                  <a:lnTo>
                    <a:pt x="802262" y="836877"/>
                  </a:lnTo>
                  <a:lnTo>
                    <a:pt x="800303" y="827176"/>
                  </a:lnTo>
                  <a:lnTo>
                    <a:pt x="802262" y="817473"/>
                  </a:lnTo>
                  <a:lnTo>
                    <a:pt x="807605" y="809548"/>
                  </a:lnTo>
                  <a:lnTo>
                    <a:pt x="815530" y="804205"/>
                  </a:lnTo>
                  <a:lnTo>
                    <a:pt x="825233" y="802246"/>
                  </a:lnTo>
                  <a:lnTo>
                    <a:pt x="834931" y="804205"/>
                  </a:lnTo>
                  <a:lnTo>
                    <a:pt x="842856" y="809548"/>
                  </a:lnTo>
                  <a:lnTo>
                    <a:pt x="848202" y="817473"/>
                  </a:lnTo>
                  <a:lnTo>
                    <a:pt x="850163" y="827176"/>
                  </a:lnTo>
                </a:path>
                <a:path w="1308735" h="1511934">
                  <a:moveTo>
                    <a:pt x="877900" y="822591"/>
                  </a:moveTo>
                  <a:lnTo>
                    <a:pt x="874663" y="838613"/>
                  </a:lnTo>
                  <a:lnTo>
                    <a:pt x="865836" y="851696"/>
                  </a:lnTo>
                  <a:lnTo>
                    <a:pt x="852745" y="860517"/>
                  </a:lnTo>
                  <a:lnTo>
                    <a:pt x="836714" y="863752"/>
                  </a:lnTo>
                  <a:lnTo>
                    <a:pt x="820690" y="860517"/>
                  </a:lnTo>
                  <a:lnTo>
                    <a:pt x="807602" y="851696"/>
                  </a:lnTo>
                  <a:lnTo>
                    <a:pt x="798777" y="838613"/>
                  </a:lnTo>
                  <a:lnTo>
                    <a:pt x="795540" y="822591"/>
                  </a:lnTo>
                  <a:lnTo>
                    <a:pt x="798777" y="806560"/>
                  </a:lnTo>
                  <a:lnTo>
                    <a:pt x="807602" y="793469"/>
                  </a:lnTo>
                  <a:lnTo>
                    <a:pt x="820690" y="784642"/>
                  </a:lnTo>
                  <a:lnTo>
                    <a:pt x="836714" y="781405"/>
                  </a:lnTo>
                  <a:lnTo>
                    <a:pt x="852745" y="784642"/>
                  </a:lnTo>
                  <a:lnTo>
                    <a:pt x="865836" y="793469"/>
                  </a:lnTo>
                  <a:lnTo>
                    <a:pt x="874663" y="806560"/>
                  </a:lnTo>
                  <a:lnTo>
                    <a:pt x="877900" y="822591"/>
                  </a:lnTo>
                </a:path>
                <a:path w="1308735" h="1511934">
                  <a:moveTo>
                    <a:pt x="1092644" y="680072"/>
                  </a:moveTo>
                  <a:lnTo>
                    <a:pt x="1092644" y="765886"/>
                  </a:lnTo>
                </a:path>
                <a:path w="1308735" h="1511934">
                  <a:moveTo>
                    <a:pt x="776960" y="680072"/>
                  </a:moveTo>
                  <a:lnTo>
                    <a:pt x="776960" y="765886"/>
                  </a:lnTo>
                </a:path>
                <a:path w="1308735" h="1511934">
                  <a:moveTo>
                    <a:pt x="606856" y="680072"/>
                  </a:moveTo>
                  <a:lnTo>
                    <a:pt x="606856" y="765886"/>
                  </a:lnTo>
                </a:path>
                <a:path w="1308735" h="1511934">
                  <a:moveTo>
                    <a:pt x="634822" y="755916"/>
                  </a:moveTo>
                  <a:lnTo>
                    <a:pt x="741718" y="755916"/>
                  </a:lnTo>
                </a:path>
                <a:path w="1308735" h="1511934">
                  <a:moveTo>
                    <a:pt x="453224" y="755916"/>
                  </a:moveTo>
                  <a:lnTo>
                    <a:pt x="549770" y="755916"/>
                  </a:lnTo>
                </a:path>
                <a:path w="1308735" h="1511934">
                  <a:moveTo>
                    <a:pt x="814120" y="747877"/>
                  </a:moveTo>
                  <a:lnTo>
                    <a:pt x="1061224" y="747877"/>
                  </a:lnTo>
                </a:path>
                <a:path w="1308735" h="1511934">
                  <a:moveTo>
                    <a:pt x="814120" y="730631"/>
                  </a:moveTo>
                  <a:lnTo>
                    <a:pt x="1061224" y="730631"/>
                  </a:lnTo>
                </a:path>
                <a:path w="1308735" h="1511934">
                  <a:moveTo>
                    <a:pt x="1158913" y="735228"/>
                  </a:moveTo>
                  <a:lnTo>
                    <a:pt x="1231328" y="735228"/>
                  </a:lnTo>
                </a:path>
                <a:path w="1308735" h="1511934">
                  <a:moveTo>
                    <a:pt x="641718" y="726033"/>
                  </a:moveTo>
                  <a:lnTo>
                    <a:pt x="740562" y="726033"/>
                  </a:lnTo>
                </a:path>
                <a:path w="1308735" h="1511934">
                  <a:moveTo>
                    <a:pt x="377367" y="726033"/>
                  </a:moveTo>
                  <a:lnTo>
                    <a:pt x="575056" y="726033"/>
                  </a:lnTo>
                </a:path>
                <a:path w="1308735" h="1511934">
                  <a:moveTo>
                    <a:pt x="1115237" y="696925"/>
                  </a:moveTo>
                  <a:lnTo>
                    <a:pt x="1291094" y="696925"/>
                  </a:lnTo>
                </a:path>
                <a:path w="1308735" h="1511934">
                  <a:moveTo>
                    <a:pt x="832510" y="696925"/>
                  </a:moveTo>
                  <a:lnTo>
                    <a:pt x="1027899" y="696925"/>
                  </a:lnTo>
                </a:path>
                <a:path w="1308735" h="1511934">
                  <a:moveTo>
                    <a:pt x="646315" y="696925"/>
                  </a:moveTo>
                  <a:lnTo>
                    <a:pt x="738263" y="696925"/>
                  </a:lnTo>
                </a:path>
                <a:path w="1308735" h="1511934">
                  <a:moveTo>
                    <a:pt x="435990" y="696925"/>
                  </a:moveTo>
                  <a:lnTo>
                    <a:pt x="544029" y="696925"/>
                  </a:lnTo>
                </a:path>
                <a:path w="1308735" h="1511934">
                  <a:moveTo>
                    <a:pt x="355536" y="739825"/>
                  </a:moveTo>
                  <a:lnTo>
                    <a:pt x="776960" y="739825"/>
                  </a:lnTo>
                </a:path>
                <a:path w="1308735" h="1511934">
                  <a:moveTo>
                    <a:pt x="355536" y="710717"/>
                  </a:moveTo>
                  <a:lnTo>
                    <a:pt x="1307185" y="710717"/>
                  </a:lnTo>
                </a:path>
                <a:path w="1308735" h="1511934">
                  <a:moveTo>
                    <a:pt x="355536" y="681596"/>
                  </a:moveTo>
                  <a:lnTo>
                    <a:pt x="1307185" y="681596"/>
                  </a:lnTo>
                </a:path>
                <a:path w="1308735" h="1511934">
                  <a:moveTo>
                    <a:pt x="1307185" y="1294587"/>
                  </a:moveTo>
                  <a:lnTo>
                    <a:pt x="355536" y="1294587"/>
                  </a:lnTo>
                  <a:lnTo>
                    <a:pt x="355536" y="1152067"/>
                  </a:lnTo>
                  <a:lnTo>
                    <a:pt x="1307185" y="1152067"/>
                  </a:lnTo>
                  <a:lnTo>
                    <a:pt x="1307185" y="1294587"/>
                  </a:lnTo>
                  <a:close/>
                </a:path>
                <a:path w="1308735" h="1511934">
                  <a:moveTo>
                    <a:pt x="1307185" y="768946"/>
                  </a:moveTo>
                  <a:lnTo>
                    <a:pt x="355536" y="768946"/>
                  </a:lnTo>
                  <a:lnTo>
                    <a:pt x="355536" y="652487"/>
                  </a:lnTo>
                  <a:lnTo>
                    <a:pt x="1307185" y="652487"/>
                  </a:lnTo>
                  <a:lnTo>
                    <a:pt x="1307185" y="768946"/>
                  </a:lnTo>
                  <a:close/>
                </a:path>
                <a:path w="1308735" h="1511934">
                  <a:moveTo>
                    <a:pt x="352463" y="125323"/>
                  </a:moveTo>
                  <a:lnTo>
                    <a:pt x="643636" y="125323"/>
                  </a:lnTo>
                </a:path>
                <a:path w="1308735" h="1511934">
                  <a:moveTo>
                    <a:pt x="352463" y="453263"/>
                  </a:moveTo>
                  <a:lnTo>
                    <a:pt x="701865" y="453263"/>
                  </a:lnTo>
                </a:path>
                <a:path w="1308735" h="1511934">
                  <a:moveTo>
                    <a:pt x="352463" y="433349"/>
                  </a:moveTo>
                  <a:lnTo>
                    <a:pt x="1224432" y="433349"/>
                  </a:lnTo>
                </a:path>
                <a:path w="1308735" h="1511934">
                  <a:moveTo>
                    <a:pt x="352463" y="413423"/>
                  </a:moveTo>
                  <a:lnTo>
                    <a:pt x="1258150" y="413423"/>
                  </a:lnTo>
                </a:path>
                <a:path w="1308735" h="1511934">
                  <a:moveTo>
                    <a:pt x="352463" y="347522"/>
                  </a:moveTo>
                  <a:lnTo>
                    <a:pt x="701865" y="347522"/>
                  </a:lnTo>
                </a:path>
                <a:path w="1308735" h="1511934">
                  <a:moveTo>
                    <a:pt x="352463" y="327609"/>
                  </a:moveTo>
                  <a:lnTo>
                    <a:pt x="1224432" y="327609"/>
                  </a:lnTo>
                </a:path>
                <a:path w="1308735" h="1511934">
                  <a:moveTo>
                    <a:pt x="352463" y="307682"/>
                  </a:moveTo>
                  <a:lnTo>
                    <a:pt x="1258150" y="307682"/>
                  </a:lnTo>
                </a:path>
                <a:path w="1308735" h="1511934">
                  <a:moveTo>
                    <a:pt x="352463" y="477786"/>
                  </a:moveTo>
                  <a:lnTo>
                    <a:pt x="703402" y="477786"/>
                  </a:lnTo>
                </a:path>
                <a:path w="1308735" h="1511934">
                  <a:moveTo>
                    <a:pt x="352463" y="281635"/>
                  </a:moveTo>
                  <a:lnTo>
                    <a:pt x="465874" y="281635"/>
                  </a:lnTo>
                </a:path>
                <a:path w="1308735" h="1511934">
                  <a:moveTo>
                    <a:pt x="352463" y="261708"/>
                  </a:moveTo>
                  <a:lnTo>
                    <a:pt x="1270406" y="261708"/>
                  </a:lnTo>
                </a:path>
                <a:path w="1308735" h="1511934">
                  <a:moveTo>
                    <a:pt x="352463" y="241795"/>
                  </a:moveTo>
                  <a:lnTo>
                    <a:pt x="1215237" y="241795"/>
                  </a:lnTo>
                </a:path>
                <a:path w="1308735" h="1511934">
                  <a:moveTo>
                    <a:pt x="352463" y="387362"/>
                  </a:moveTo>
                  <a:lnTo>
                    <a:pt x="956259" y="387362"/>
                  </a:lnTo>
                </a:path>
                <a:path w="1308735" h="1511934">
                  <a:moveTo>
                    <a:pt x="352463" y="367449"/>
                  </a:moveTo>
                  <a:lnTo>
                    <a:pt x="1288795" y="367449"/>
                  </a:lnTo>
                </a:path>
                <a:path w="1308735" h="1511934">
                  <a:moveTo>
                    <a:pt x="352463" y="215734"/>
                  </a:moveTo>
                  <a:lnTo>
                    <a:pt x="1141691" y="215734"/>
                  </a:lnTo>
                </a:path>
                <a:path w="1308735" h="1511934">
                  <a:moveTo>
                    <a:pt x="352463" y="195808"/>
                  </a:moveTo>
                  <a:lnTo>
                    <a:pt x="1256614" y="195808"/>
                  </a:lnTo>
                </a:path>
                <a:path w="1308735" h="1511934">
                  <a:moveTo>
                    <a:pt x="352463" y="169760"/>
                  </a:moveTo>
                  <a:lnTo>
                    <a:pt x="801471" y="169760"/>
                  </a:lnTo>
                </a:path>
                <a:path w="1308735" h="1511934">
                  <a:moveTo>
                    <a:pt x="352463" y="149847"/>
                  </a:moveTo>
                  <a:lnTo>
                    <a:pt x="1256614" y="149847"/>
                  </a:lnTo>
                </a:path>
                <a:path w="1308735" h="1511934">
                  <a:moveTo>
                    <a:pt x="352463" y="97739"/>
                  </a:moveTo>
                  <a:lnTo>
                    <a:pt x="927138" y="97739"/>
                  </a:lnTo>
                </a:path>
                <a:path w="1308735" h="1511934">
                  <a:moveTo>
                    <a:pt x="352463" y="77812"/>
                  </a:moveTo>
                  <a:lnTo>
                    <a:pt x="1172337" y="77812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6" name="object 116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2786176" y="5004028"/>
              <a:ext cx="85191" cy="85191"/>
            </a:xfrm>
            <a:prstGeom prst="rect">
              <a:avLst/>
            </a:prstGeom>
          </p:spPr>
        </p:pic>
        <p:sp>
          <p:nvSpPr>
            <p:cNvPr id="117" name="object 117"/>
            <p:cNvSpPr/>
            <p:nvPr/>
          </p:nvSpPr>
          <p:spPr>
            <a:xfrm>
              <a:off x="2350643" y="4611014"/>
              <a:ext cx="2720975" cy="2647950"/>
            </a:xfrm>
            <a:custGeom>
              <a:avLst/>
              <a:gdLst/>
              <a:ahLst/>
              <a:cxnLst/>
              <a:rect l="l" t="t" r="r" b="b"/>
              <a:pathLst>
                <a:path w="2720975" h="2647950">
                  <a:moveTo>
                    <a:pt x="36779" y="475462"/>
                  </a:moveTo>
                  <a:lnTo>
                    <a:pt x="193090" y="475462"/>
                  </a:lnTo>
                </a:path>
                <a:path w="2720975" h="2647950">
                  <a:moveTo>
                    <a:pt x="36779" y="457073"/>
                  </a:moveTo>
                  <a:lnTo>
                    <a:pt x="343268" y="457073"/>
                  </a:lnTo>
                </a:path>
                <a:path w="2720975" h="2647950">
                  <a:moveTo>
                    <a:pt x="36779" y="438683"/>
                  </a:moveTo>
                  <a:lnTo>
                    <a:pt x="398437" y="438683"/>
                  </a:lnTo>
                </a:path>
                <a:path w="2720975" h="2647950">
                  <a:moveTo>
                    <a:pt x="36779" y="420281"/>
                  </a:moveTo>
                  <a:lnTo>
                    <a:pt x="386168" y="420281"/>
                  </a:lnTo>
                </a:path>
                <a:path w="2720975" h="2647950">
                  <a:moveTo>
                    <a:pt x="36779" y="401891"/>
                  </a:moveTo>
                  <a:lnTo>
                    <a:pt x="193090" y="401891"/>
                  </a:lnTo>
                </a:path>
                <a:path w="2720975" h="2647950">
                  <a:moveTo>
                    <a:pt x="885748" y="369709"/>
                  </a:moveTo>
                  <a:lnTo>
                    <a:pt x="896480" y="369709"/>
                  </a:lnTo>
                </a:path>
                <a:path w="2720975" h="2647950">
                  <a:moveTo>
                    <a:pt x="878103" y="343661"/>
                  </a:moveTo>
                  <a:lnTo>
                    <a:pt x="901077" y="343661"/>
                  </a:lnTo>
                </a:path>
                <a:path w="2720975" h="2647950">
                  <a:moveTo>
                    <a:pt x="763168" y="369709"/>
                  </a:moveTo>
                  <a:lnTo>
                    <a:pt x="773887" y="369709"/>
                  </a:lnTo>
                </a:path>
                <a:path w="2720975" h="2647950">
                  <a:moveTo>
                    <a:pt x="755510" y="343661"/>
                  </a:moveTo>
                  <a:lnTo>
                    <a:pt x="778497" y="343661"/>
                  </a:lnTo>
                </a:path>
                <a:path w="2720975" h="2647950">
                  <a:moveTo>
                    <a:pt x="640562" y="369709"/>
                  </a:moveTo>
                  <a:lnTo>
                    <a:pt x="651294" y="369709"/>
                  </a:lnTo>
                </a:path>
                <a:path w="2720975" h="2647950">
                  <a:moveTo>
                    <a:pt x="632904" y="343661"/>
                  </a:moveTo>
                  <a:lnTo>
                    <a:pt x="655891" y="343661"/>
                  </a:lnTo>
                </a:path>
                <a:path w="2720975" h="2647950">
                  <a:moveTo>
                    <a:pt x="513372" y="369709"/>
                  </a:moveTo>
                  <a:lnTo>
                    <a:pt x="524103" y="369709"/>
                  </a:lnTo>
                </a:path>
                <a:path w="2720975" h="2647950">
                  <a:moveTo>
                    <a:pt x="505713" y="343661"/>
                  </a:moveTo>
                  <a:lnTo>
                    <a:pt x="528701" y="343661"/>
                  </a:lnTo>
                </a:path>
                <a:path w="2720975" h="2647950">
                  <a:moveTo>
                    <a:pt x="393839" y="369709"/>
                  </a:moveTo>
                  <a:lnTo>
                    <a:pt x="404571" y="369709"/>
                  </a:lnTo>
                </a:path>
                <a:path w="2720975" h="2647950">
                  <a:moveTo>
                    <a:pt x="386168" y="343661"/>
                  </a:moveTo>
                  <a:lnTo>
                    <a:pt x="409168" y="343661"/>
                  </a:lnTo>
                </a:path>
                <a:path w="2720975" h="2647950">
                  <a:moveTo>
                    <a:pt x="269709" y="369709"/>
                  </a:moveTo>
                  <a:lnTo>
                    <a:pt x="280441" y="369709"/>
                  </a:lnTo>
                </a:path>
                <a:path w="2720975" h="2647950">
                  <a:moveTo>
                    <a:pt x="16852" y="368173"/>
                  </a:moveTo>
                  <a:lnTo>
                    <a:pt x="191554" y="368173"/>
                  </a:lnTo>
                </a:path>
                <a:path w="2720975" h="2647950">
                  <a:moveTo>
                    <a:pt x="16852" y="343661"/>
                  </a:moveTo>
                  <a:lnTo>
                    <a:pt x="191554" y="343661"/>
                  </a:lnTo>
                </a:path>
                <a:path w="2720975" h="2647950">
                  <a:moveTo>
                    <a:pt x="262039" y="343661"/>
                  </a:moveTo>
                  <a:lnTo>
                    <a:pt x="285038" y="343661"/>
                  </a:lnTo>
                </a:path>
                <a:path w="2720975" h="2647950">
                  <a:moveTo>
                    <a:pt x="852043" y="305346"/>
                  </a:moveTo>
                  <a:lnTo>
                    <a:pt x="914869" y="305346"/>
                  </a:lnTo>
                </a:path>
                <a:path w="2720975" h="2647950">
                  <a:moveTo>
                    <a:pt x="726376" y="305346"/>
                  </a:moveTo>
                  <a:lnTo>
                    <a:pt x="789216" y="305346"/>
                  </a:lnTo>
                </a:path>
                <a:path w="2720975" h="2647950">
                  <a:moveTo>
                    <a:pt x="599186" y="319138"/>
                  </a:moveTo>
                  <a:lnTo>
                    <a:pt x="626770" y="319138"/>
                  </a:lnTo>
                </a:path>
                <a:path w="2720975" h="2647950">
                  <a:moveTo>
                    <a:pt x="599186" y="305346"/>
                  </a:moveTo>
                  <a:lnTo>
                    <a:pt x="662025" y="305346"/>
                  </a:lnTo>
                </a:path>
                <a:path w="2720975" h="2647950">
                  <a:moveTo>
                    <a:pt x="476592" y="319138"/>
                  </a:moveTo>
                  <a:lnTo>
                    <a:pt x="504177" y="319138"/>
                  </a:lnTo>
                </a:path>
                <a:path w="2720975" h="2647950">
                  <a:moveTo>
                    <a:pt x="476592" y="305346"/>
                  </a:moveTo>
                  <a:lnTo>
                    <a:pt x="539419" y="305346"/>
                  </a:lnTo>
                </a:path>
                <a:path w="2720975" h="2647950">
                  <a:moveTo>
                    <a:pt x="353999" y="319138"/>
                  </a:moveTo>
                  <a:lnTo>
                    <a:pt x="381584" y="319138"/>
                  </a:lnTo>
                </a:path>
                <a:path w="2720975" h="2647950">
                  <a:moveTo>
                    <a:pt x="353999" y="305346"/>
                  </a:moveTo>
                  <a:lnTo>
                    <a:pt x="416826" y="305346"/>
                  </a:lnTo>
                </a:path>
                <a:path w="2720975" h="2647950">
                  <a:moveTo>
                    <a:pt x="234467" y="319138"/>
                  </a:moveTo>
                  <a:lnTo>
                    <a:pt x="262039" y="319138"/>
                  </a:lnTo>
                </a:path>
                <a:path w="2720975" h="2647950">
                  <a:moveTo>
                    <a:pt x="234467" y="305346"/>
                  </a:moveTo>
                  <a:lnTo>
                    <a:pt x="297294" y="305346"/>
                  </a:lnTo>
                </a:path>
                <a:path w="2720975" h="2647950">
                  <a:moveTo>
                    <a:pt x="948588" y="259372"/>
                  </a:moveTo>
                  <a:lnTo>
                    <a:pt x="593064" y="259372"/>
                  </a:lnTo>
                </a:path>
                <a:path w="2720975" h="2647950">
                  <a:moveTo>
                    <a:pt x="948588" y="236385"/>
                  </a:moveTo>
                  <a:lnTo>
                    <a:pt x="684847" y="236385"/>
                  </a:lnTo>
                </a:path>
                <a:path w="2720975" h="2647950">
                  <a:moveTo>
                    <a:pt x="948588" y="213398"/>
                  </a:moveTo>
                  <a:lnTo>
                    <a:pt x="842848" y="213398"/>
                  </a:lnTo>
                </a:path>
                <a:path w="2720975" h="2647950">
                  <a:moveTo>
                    <a:pt x="274307" y="259372"/>
                  </a:moveTo>
                  <a:lnTo>
                    <a:pt x="350939" y="259372"/>
                  </a:lnTo>
                </a:path>
                <a:path w="2720975" h="2647950">
                  <a:moveTo>
                    <a:pt x="274307" y="236385"/>
                  </a:moveTo>
                  <a:lnTo>
                    <a:pt x="642086" y="236385"/>
                  </a:lnTo>
                </a:path>
                <a:path w="2720975" h="2647950">
                  <a:moveTo>
                    <a:pt x="274307" y="213398"/>
                  </a:moveTo>
                  <a:lnTo>
                    <a:pt x="571601" y="213398"/>
                  </a:lnTo>
                </a:path>
                <a:path w="2720975" h="2647950">
                  <a:moveTo>
                    <a:pt x="7658" y="259372"/>
                  </a:moveTo>
                  <a:lnTo>
                    <a:pt x="140982" y="259372"/>
                  </a:lnTo>
                </a:path>
                <a:path w="2720975" h="2647950">
                  <a:moveTo>
                    <a:pt x="7658" y="236385"/>
                  </a:moveTo>
                  <a:lnTo>
                    <a:pt x="194627" y="236385"/>
                  </a:lnTo>
                </a:path>
                <a:path w="2720975" h="2647950">
                  <a:moveTo>
                    <a:pt x="7658" y="213398"/>
                  </a:moveTo>
                  <a:lnTo>
                    <a:pt x="194627" y="213398"/>
                  </a:lnTo>
                </a:path>
                <a:path w="2720975" h="2647950">
                  <a:moveTo>
                    <a:pt x="334073" y="291553"/>
                  </a:moveTo>
                  <a:lnTo>
                    <a:pt x="334073" y="378904"/>
                  </a:lnTo>
                </a:path>
                <a:path w="2720975" h="2647950">
                  <a:moveTo>
                    <a:pt x="456666" y="291553"/>
                  </a:moveTo>
                  <a:lnTo>
                    <a:pt x="456666" y="378904"/>
                  </a:lnTo>
                </a:path>
                <a:path w="2720975" h="2647950">
                  <a:moveTo>
                    <a:pt x="580809" y="291553"/>
                  </a:moveTo>
                  <a:lnTo>
                    <a:pt x="580809" y="378904"/>
                  </a:lnTo>
                </a:path>
                <a:path w="2720975" h="2647950">
                  <a:moveTo>
                    <a:pt x="704938" y="291553"/>
                  </a:moveTo>
                  <a:lnTo>
                    <a:pt x="704938" y="378904"/>
                  </a:lnTo>
                </a:path>
                <a:path w="2720975" h="2647950">
                  <a:moveTo>
                    <a:pt x="830592" y="291553"/>
                  </a:moveTo>
                  <a:lnTo>
                    <a:pt x="830592" y="378904"/>
                  </a:lnTo>
                </a:path>
                <a:path w="2720975" h="2647950">
                  <a:moveTo>
                    <a:pt x="0" y="358990"/>
                  </a:moveTo>
                  <a:lnTo>
                    <a:pt x="953185" y="358990"/>
                  </a:lnTo>
                </a:path>
                <a:path w="2720975" h="2647950">
                  <a:moveTo>
                    <a:pt x="214541" y="378904"/>
                  </a:moveTo>
                  <a:lnTo>
                    <a:pt x="214541" y="291553"/>
                  </a:lnTo>
                  <a:lnTo>
                    <a:pt x="953185" y="291553"/>
                  </a:lnTo>
                  <a:lnTo>
                    <a:pt x="953185" y="378904"/>
                  </a:lnTo>
                  <a:lnTo>
                    <a:pt x="0" y="378904"/>
                  </a:lnTo>
                  <a:lnTo>
                    <a:pt x="0" y="331393"/>
                  </a:lnTo>
                  <a:lnTo>
                    <a:pt x="953185" y="331393"/>
                  </a:lnTo>
                </a:path>
                <a:path w="2720975" h="2647950">
                  <a:moveTo>
                    <a:pt x="1717763" y="0"/>
                  </a:moveTo>
                  <a:lnTo>
                    <a:pt x="1704222" y="11166"/>
                  </a:lnTo>
                  <a:lnTo>
                    <a:pt x="1688684" y="19597"/>
                  </a:lnTo>
                  <a:lnTo>
                    <a:pt x="1671511" y="24926"/>
                  </a:lnTo>
                  <a:lnTo>
                    <a:pt x="1653070" y="26784"/>
                  </a:lnTo>
                  <a:lnTo>
                    <a:pt x="1642210" y="26146"/>
                  </a:lnTo>
                  <a:lnTo>
                    <a:pt x="1631721" y="24280"/>
                  </a:lnTo>
                  <a:lnTo>
                    <a:pt x="1621680" y="21260"/>
                  </a:lnTo>
                  <a:lnTo>
                    <a:pt x="1612163" y="17157"/>
                  </a:lnTo>
                </a:path>
                <a:path w="2720975" h="2647950">
                  <a:moveTo>
                    <a:pt x="1703781" y="38823"/>
                  </a:moveTo>
                  <a:lnTo>
                    <a:pt x="1691960" y="43821"/>
                  </a:lnTo>
                  <a:lnTo>
                    <a:pt x="1679511" y="47499"/>
                  </a:lnTo>
                  <a:lnTo>
                    <a:pt x="1666519" y="49769"/>
                  </a:lnTo>
                  <a:lnTo>
                    <a:pt x="1653070" y="50546"/>
                  </a:lnTo>
                  <a:lnTo>
                    <a:pt x="1640109" y="49825"/>
                  </a:lnTo>
                  <a:lnTo>
                    <a:pt x="1627568" y="47715"/>
                  </a:lnTo>
                  <a:lnTo>
                    <a:pt x="1615522" y="44293"/>
                  </a:lnTo>
                  <a:lnTo>
                    <a:pt x="1604048" y="39636"/>
                  </a:lnTo>
                </a:path>
                <a:path w="2720975" h="2647950">
                  <a:moveTo>
                    <a:pt x="1477924" y="2159380"/>
                  </a:moveTo>
                  <a:lnTo>
                    <a:pt x="1477384" y="2146935"/>
                  </a:lnTo>
                  <a:lnTo>
                    <a:pt x="1477940" y="2132676"/>
                  </a:lnTo>
                  <a:lnTo>
                    <a:pt x="1479281" y="2119068"/>
                  </a:lnTo>
                  <a:lnTo>
                    <a:pt x="1481099" y="2108580"/>
                  </a:lnTo>
                </a:path>
                <a:path w="2720975" h="2647950">
                  <a:moveTo>
                    <a:pt x="2661653" y="2049843"/>
                  </a:moveTo>
                  <a:lnTo>
                    <a:pt x="2664264" y="2065455"/>
                  </a:lnTo>
                  <a:lnTo>
                    <a:pt x="2667620" y="2089611"/>
                  </a:lnTo>
                  <a:lnTo>
                    <a:pt x="2670374" y="2113728"/>
                  </a:lnTo>
                  <a:lnTo>
                    <a:pt x="2671178" y="2129218"/>
                  </a:lnTo>
                </a:path>
                <a:path w="2720975" h="2647950">
                  <a:moveTo>
                    <a:pt x="2711043" y="2041283"/>
                  </a:moveTo>
                  <a:lnTo>
                    <a:pt x="2714831" y="2057918"/>
                  </a:lnTo>
                  <a:lnTo>
                    <a:pt x="2717960" y="2080863"/>
                  </a:lnTo>
                  <a:lnTo>
                    <a:pt x="2719967" y="2102827"/>
                  </a:lnTo>
                  <a:lnTo>
                    <a:pt x="2720390" y="2116518"/>
                  </a:lnTo>
                </a:path>
                <a:path w="2720975" h="2647950">
                  <a:moveTo>
                    <a:pt x="1648841" y="2021268"/>
                  </a:moveTo>
                  <a:lnTo>
                    <a:pt x="1652164" y="2033323"/>
                  </a:lnTo>
                  <a:lnTo>
                    <a:pt x="1656381" y="2049843"/>
                  </a:lnTo>
                  <a:lnTo>
                    <a:pt x="1660003" y="2066363"/>
                  </a:lnTo>
                  <a:lnTo>
                    <a:pt x="1661541" y="2078418"/>
                  </a:lnTo>
                </a:path>
                <a:path w="2720975" h="2647950">
                  <a:moveTo>
                    <a:pt x="1690116" y="1987930"/>
                  </a:moveTo>
                  <a:lnTo>
                    <a:pt x="1695523" y="2007253"/>
                  </a:lnTo>
                  <a:lnTo>
                    <a:pt x="1701228" y="2036548"/>
                  </a:lnTo>
                  <a:lnTo>
                    <a:pt x="1705742" y="2064949"/>
                  </a:lnTo>
                  <a:lnTo>
                    <a:pt x="1707578" y="2081593"/>
                  </a:lnTo>
                </a:path>
                <a:path w="2720975" h="2647950">
                  <a:moveTo>
                    <a:pt x="2634030" y="2487917"/>
                  </a:moveTo>
                  <a:lnTo>
                    <a:pt x="2637794" y="2497225"/>
                  </a:lnTo>
                  <a:lnTo>
                    <a:pt x="2640563" y="2506994"/>
                  </a:lnTo>
                  <a:lnTo>
                    <a:pt x="2642272" y="2517165"/>
                  </a:lnTo>
                  <a:lnTo>
                    <a:pt x="2642857" y="2527680"/>
                  </a:lnTo>
                  <a:lnTo>
                    <a:pt x="2642154" y="2539201"/>
                  </a:lnTo>
                  <a:lnTo>
                    <a:pt x="2640102" y="2550309"/>
                  </a:lnTo>
                  <a:lnTo>
                    <a:pt x="2636786" y="2560917"/>
                  </a:lnTo>
                  <a:lnTo>
                    <a:pt x="2632290" y="2570937"/>
                  </a:lnTo>
                </a:path>
                <a:path w="2720975" h="2647950">
                  <a:moveTo>
                    <a:pt x="2474379" y="2583980"/>
                  </a:moveTo>
                  <a:lnTo>
                    <a:pt x="2466479" y="2571543"/>
                  </a:lnTo>
                  <a:lnTo>
                    <a:pt x="2460578" y="2557878"/>
                  </a:lnTo>
                  <a:lnTo>
                    <a:pt x="2456885" y="2543189"/>
                  </a:lnTo>
                  <a:lnTo>
                    <a:pt x="2455608" y="2527680"/>
                  </a:lnTo>
                  <a:lnTo>
                    <a:pt x="2456582" y="2514090"/>
                  </a:lnTo>
                  <a:lnTo>
                    <a:pt x="2459415" y="2501107"/>
                  </a:lnTo>
                  <a:lnTo>
                    <a:pt x="2463977" y="2488870"/>
                  </a:lnTo>
                  <a:lnTo>
                    <a:pt x="2470137" y="2477516"/>
                  </a:lnTo>
                </a:path>
                <a:path w="2720975" h="2647950">
                  <a:moveTo>
                    <a:pt x="2657843" y="2474074"/>
                  </a:moveTo>
                  <a:lnTo>
                    <a:pt x="2663147" y="2486552"/>
                  </a:lnTo>
                  <a:lnTo>
                    <a:pt x="2667052" y="2499710"/>
                  </a:lnTo>
                  <a:lnTo>
                    <a:pt x="2669464" y="2513452"/>
                  </a:lnTo>
                  <a:lnTo>
                    <a:pt x="2670289" y="2527680"/>
                  </a:lnTo>
                  <a:lnTo>
                    <a:pt x="2668894" y="2546115"/>
                  </a:lnTo>
                  <a:lnTo>
                    <a:pt x="2664848" y="2563679"/>
                  </a:lnTo>
                  <a:lnTo>
                    <a:pt x="2658357" y="2580166"/>
                  </a:lnTo>
                  <a:lnTo>
                    <a:pt x="2649626" y="2595372"/>
                  </a:lnTo>
                </a:path>
                <a:path w="2720975" h="2647950">
                  <a:moveTo>
                    <a:pt x="2453474" y="2601810"/>
                  </a:moveTo>
                  <a:lnTo>
                    <a:pt x="2442816" y="2585513"/>
                  </a:lnTo>
                  <a:lnTo>
                    <a:pt x="2434847" y="2567536"/>
                  </a:lnTo>
                  <a:lnTo>
                    <a:pt x="2429854" y="2548164"/>
                  </a:lnTo>
                  <a:lnTo>
                    <a:pt x="2428125" y="2527680"/>
                  </a:lnTo>
                  <a:lnTo>
                    <a:pt x="2429365" y="2510292"/>
                  </a:lnTo>
                  <a:lnTo>
                    <a:pt x="2432970" y="2493671"/>
                  </a:lnTo>
                  <a:lnTo>
                    <a:pt x="2438766" y="2477987"/>
                  </a:lnTo>
                  <a:lnTo>
                    <a:pt x="2446578" y="2463406"/>
                  </a:lnTo>
                </a:path>
                <a:path w="2720975" h="2647950">
                  <a:moveTo>
                    <a:pt x="2480259" y="2463177"/>
                  </a:moveTo>
                  <a:lnTo>
                    <a:pt x="2494444" y="2450744"/>
                  </a:lnTo>
                  <a:lnTo>
                    <a:pt x="2510924" y="2441335"/>
                  </a:lnTo>
                  <a:lnTo>
                    <a:pt x="2529274" y="2435376"/>
                  </a:lnTo>
                  <a:lnTo>
                    <a:pt x="2549067" y="2433294"/>
                  </a:lnTo>
                  <a:lnTo>
                    <a:pt x="2571052" y="2435869"/>
                  </a:lnTo>
                  <a:lnTo>
                    <a:pt x="2591177" y="2443197"/>
                  </a:lnTo>
                  <a:lnTo>
                    <a:pt x="2608850" y="2454682"/>
                  </a:lnTo>
                  <a:lnTo>
                    <a:pt x="2623477" y="2469730"/>
                  </a:lnTo>
                </a:path>
                <a:path w="2720975" h="2647950">
                  <a:moveTo>
                    <a:pt x="2615615" y="2593949"/>
                  </a:moveTo>
                  <a:lnTo>
                    <a:pt x="2601702" y="2605445"/>
                  </a:lnTo>
                  <a:lnTo>
                    <a:pt x="2585723" y="2614120"/>
                  </a:lnTo>
                  <a:lnTo>
                    <a:pt x="2568052" y="2619599"/>
                  </a:lnTo>
                  <a:lnTo>
                    <a:pt x="2549067" y="2621508"/>
                  </a:lnTo>
                  <a:lnTo>
                    <a:pt x="2531367" y="2619847"/>
                  </a:lnTo>
                  <a:lnTo>
                    <a:pt x="2514776" y="2615064"/>
                  </a:lnTo>
                  <a:lnTo>
                    <a:pt x="2499591" y="2607465"/>
                  </a:lnTo>
                  <a:lnTo>
                    <a:pt x="2486113" y="2597353"/>
                  </a:lnTo>
                </a:path>
                <a:path w="2720975" h="2647950">
                  <a:moveTo>
                    <a:pt x="2617774" y="2626144"/>
                  </a:moveTo>
                  <a:lnTo>
                    <a:pt x="2602408" y="2635237"/>
                  </a:lnTo>
                  <a:lnTo>
                    <a:pt x="2585693" y="2642004"/>
                  </a:lnTo>
                  <a:lnTo>
                    <a:pt x="2567841" y="2646226"/>
                  </a:lnTo>
                  <a:lnTo>
                    <a:pt x="2549067" y="2647683"/>
                  </a:lnTo>
                  <a:lnTo>
                    <a:pt x="2524845" y="2645237"/>
                  </a:lnTo>
                  <a:lnTo>
                    <a:pt x="2502277" y="2638226"/>
                  </a:lnTo>
                  <a:lnTo>
                    <a:pt x="2481848" y="2627136"/>
                  </a:lnTo>
                  <a:lnTo>
                    <a:pt x="2464041" y="2612453"/>
                  </a:lnTo>
                </a:path>
                <a:path w="2720975" h="2647950">
                  <a:moveTo>
                    <a:pt x="2476614" y="2431389"/>
                  </a:moveTo>
                  <a:lnTo>
                    <a:pt x="2492607" y="2421168"/>
                  </a:lnTo>
                  <a:lnTo>
                    <a:pt x="2510193" y="2413539"/>
                  </a:lnTo>
                  <a:lnTo>
                    <a:pt x="2529103" y="2408768"/>
                  </a:lnTo>
                  <a:lnTo>
                    <a:pt x="2549067" y="2407119"/>
                  </a:lnTo>
                  <a:lnTo>
                    <a:pt x="2579133" y="2410907"/>
                  </a:lnTo>
                  <a:lnTo>
                    <a:pt x="2606408" y="2421640"/>
                  </a:lnTo>
                  <a:lnTo>
                    <a:pt x="2629949" y="2438372"/>
                  </a:lnTo>
                  <a:lnTo>
                    <a:pt x="2648813" y="2460155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8" name="object 118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3874795" y="7015848"/>
              <a:ext cx="246735" cy="245135"/>
            </a:xfrm>
            <a:prstGeom prst="rect">
              <a:avLst/>
            </a:prstGeom>
          </p:spPr>
        </p:pic>
        <p:sp>
          <p:nvSpPr>
            <p:cNvPr id="119" name="object 119"/>
            <p:cNvSpPr/>
            <p:nvPr/>
          </p:nvSpPr>
          <p:spPr>
            <a:xfrm>
              <a:off x="5145823" y="7005091"/>
              <a:ext cx="135255" cy="165735"/>
            </a:xfrm>
            <a:custGeom>
              <a:avLst/>
              <a:gdLst/>
              <a:ahLst/>
              <a:cxnLst/>
              <a:rect l="l" t="t" r="r" b="b"/>
              <a:pathLst>
                <a:path w="135254" h="165734">
                  <a:moveTo>
                    <a:pt x="0" y="116484"/>
                  </a:moveTo>
                  <a:lnTo>
                    <a:pt x="1056" y="127255"/>
                  </a:lnTo>
                  <a:lnTo>
                    <a:pt x="3840" y="140615"/>
                  </a:lnTo>
                  <a:lnTo>
                    <a:pt x="7774" y="152254"/>
                  </a:lnTo>
                  <a:lnTo>
                    <a:pt x="12280" y="157861"/>
                  </a:lnTo>
                </a:path>
                <a:path w="135254" h="165734">
                  <a:moveTo>
                    <a:pt x="73939" y="111493"/>
                  </a:moveTo>
                  <a:lnTo>
                    <a:pt x="73939" y="122986"/>
                  </a:lnTo>
                </a:path>
                <a:path w="135254" h="165734">
                  <a:moveTo>
                    <a:pt x="104203" y="0"/>
                  </a:moveTo>
                  <a:lnTo>
                    <a:pt x="134861" y="0"/>
                  </a:lnTo>
                </a:path>
                <a:path w="135254" h="165734">
                  <a:moveTo>
                    <a:pt x="91211" y="47129"/>
                  </a:moveTo>
                  <a:lnTo>
                    <a:pt x="94627" y="47129"/>
                  </a:lnTo>
                  <a:lnTo>
                    <a:pt x="93484" y="34480"/>
                  </a:lnTo>
                  <a:lnTo>
                    <a:pt x="90068" y="34480"/>
                  </a:lnTo>
                </a:path>
                <a:path w="135254" h="165734">
                  <a:moveTo>
                    <a:pt x="77419" y="47129"/>
                  </a:moveTo>
                  <a:lnTo>
                    <a:pt x="91211" y="47129"/>
                  </a:lnTo>
                </a:path>
                <a:path w="135254" h="165734">
                  <a:moveTo>
                    <a:pt x="77419" y="34480"/>
                  </a:moveTo>
                  <a:lnTo>
                    <a:pt x="73939" y="34480"/>
                  </a:lnTo>
                  <a:lnTo>
                    <a:pt x="71640" y="47129"/>
                  </a:lnTo>
                  <a:lnTo>
                    <a:pt x="77419" y="47129"/>
                  </a:lnTo>
                </a:path>
                <a:path w="135254" h="165734">
                  <a:moveTo>
                    <a:pt x="90068" y="34480"/>
                  </a:moveTo>
                  <a:lnTo>
                    <a:pt x="77419" y="34480"/>
                  </a:lnTo>
                </a:path>
                <a:path w="135254" h="165734">
                  <a:moveTo>
                    <a:pt x="107276" y="145580"/>
                  </a:moveTo>
                  <a:lnTo>
                    <a:pt x="108813" y="157861"/>
                  </a:lnTo>
                  <a:lnTo>
                    <a:pt x="111899" y="165493"/>
                  </a:lnTo>
                  <a:lnTo>
                    <a:pt x="117995" y="163982"/>
                  </a:lnTo>
                  <a:lnTo>
                    <a:pt x="121313" y="159044"/>
                  </a:lnTo>
                  <a:lnTo>
                    <a:pt x="122618" y="148645"/>
                  </a:lnTo>
                  <a:lnTo>
                    <a:pt x="122771" y="135948"/>
                  </a:lnTo>
                  <a:lnTo>
                    <a:pt x="122631" y="124117"/>
                  </a:lnTo>
                  <a:lnTo>
                    <a:pt x="121883" y="111889"/>
                  </a:lnTo>
                  <a:lnTo>
                    <a:pt x="120124" y="97504"/>
                  </a:lnTo>
                  <a:lnTo>
                    <a:pt x="118082" y="83404"/>
                  </a:lnTo>
                  <a:lnTo>
                    <a:pt x="116484" y="72034"/>
                  </a:lnTo>
                  <a:lnTo>
                    <a:pt x="115019" y="62217"/>
                  </a:lnTo>
                  <a:lnTo>
                    <a:pt x="112836" y="53259"/>
                  </a:lnTo>
                  <a:lnTo>
                    <a:pt x="109790" y="48322"/>
                  </a:lnTo>
                  <a:lnTo>
                    <a:pt x="105740" y="50571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" name="object 120"/>
            <p:cNvSpPr/>
            <p:nvPr/>
          </p:nvSpPr>
          <p:spPr>
            <a:xfrm>
              <a:off x="5248516" y="7093966"/>
              <a:ext cx="5080" cy="57150"/>
            </a:xfrm>
            <a:custGeom>
              <a:avLst/>
              <a:gdLst/>
              <a:ahLst/>
              <a:cxnLst/>
              <a:rect l="l" t="t" r="r" b="b"/>
              <a:pathLst>
                <a:path w="5079" h="57150">
                  <a:moveTo>
                    <a:pt x="2292" y="-2285"/>
                  </a:moveTo>
                  <a:lnTo>
                    <a:pt x="2292" y="58991"/>
                  </a:lnTo>
                </a:path>
              </a:pathLst>
            </a:custGeom>
            <a:ln w="9156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" name="object 121"/>
            <p:cNvSpPr/>
            <p:nvPr/>
          </p:nvSpPr>
          <p:spPr>
            <a:xfrm>
              <a:off x="2006650" y="4480852"/>
              <a:ext cx="3380104" cy="2974975"/>
            </a:xfrm>
            <a:custGeom>
              <a:avLst/>
              <a:gdLst/>
              <a:ahLst/>
              <a:cxnLst/>
              <a:rect l="l" t="t" r="r" b="b"/>
              <a:pathLst>
                <a:path w="3380104" h="2974975">
                  <a:moveTo>
                    <a:pt x="3244913" y="2574810"/>
                  </a:moveTo>
                  <a:lnTo>
                    <a:pt x="3241145" y="2584133"/>
                  </a:lnTo>
                  <a:lnTo>
                    <a:pt x="3240079" y="2594633"/>
                  </a:lnTo>
                  <a:lnTo>
                    <a:pt x="3240668" y="2604798"/>
                  </a:lnTo>
                  <a:lnTo>
                    <a:pt x="3241865" y="2613113"/>
                  </a:lnTo>
                </a:path>
                <a:path w="3380104" h="2974975">
                  <a:moveTo>
                    <a:pt x="3367125" y="2974797"/>
                  </a:moveTo>
                  <a:lnTo>
                    <a:pt x="3371748" y="2974797"/>
                  </a:lnTo>
                  <a:lnTo>
                    <a:pt x="3378619" y="2967901"/>
                  </a:lnTo>
                  <a:lnTo>
                    <a:pt x="3379774" y="2963278"/>
                  </a:lnTo>
                </a:path>
                <a:path w="3380104" h="2974975">
                  <a:moveTo>
                    <a:pt x="3292436" y="2974797"/>
                  </a:moveTo>
                  <a:lnTo>
                    <a:pt x="3367125" y="2974797"/>
                  </a:lnTo>
                </a:path>
                <a:path w="3380104" h="2974975">
                  <a:moveTo>
                    <a:pt x="3274034" y="2967901"/>
                  </a:moveTo>
                  <a:lnTo>
                    <a:pt x="3275177" y="2972485"/>
                  </a:lnTo>
                  <a:lnTo>
                    <a:pt x="3282099" y="2974797"/>
                  </a:lnTo>
                  <a:lnTo>
                    <a:pt x="3292436" y="2974797"/>
                  </a:lnTo>
                </a:path>
                <a:path w="3380104" h="2974975">
                  <a:moveTo>
                    <a:pt x="3248761" y="2962148"/>
                  </a:moveTo>
                  <a:lnTo>
                    <a:pt x="3259099" y="2962148"/>
                  </a:lnTo>
                  <a:lnTo>
                    <a:pt x="3262553" y="2965589"/>
                  </a:lnTo>
                  <a:lnTo>
                    <a:pt x="3261385" y="2972485"/>
                  </a:lnTo>
                </a:path>
                <a:path w="3380104" h="2974975">
                  <a:moveTo>
                    <a:pt x="3175215" y="2962148"/>
                  </a:moveTo>
                  <a:lnTo>
                    <a:pt x="3248761" y="2962148"/>
                  </a:lnTo>
                </a:path>
                <a:path w="3380104" h="2974975">
                  <a:moveTo>
                    <a:pt x="3049905" y="2510447"/>
                  </a:moveTo>
                  <a:lnTo>
                    <a:pt x="3048367" y="2518036"/>
                  </a:lnTo>
                  <a:lnTo>
                    <a:pt x="3044178" y="2524232"/>
                  </a:lnTo>
                  <a:lnTo>
                    <a:pt x="3037973" y="2528410"/>
                  </a:lnTo>
                  <a:lnTo>
                    <a:pt x="3030385" y="2529941"/>
                  </a:lnTo>
                  <a:lnTo>
                    <a:pt x="3022791" y="2528410"/>
                  </a:lnTo>
                  <a:lnTo>
                    <a:pt x="3016586" y="2524232"/>
                  </a:lnTo>
                  <a:lnTo>
                    <a:pt x="3012400" y="2518036"/>
                  </a:lnTo>
                  <a:lnTo>
                    <a:pt x="3010865" y="2510447"/>
                  </a:lnTo>
                  <a:lnTo>
                    <a:pt x="3012400" y="2502857"/>
                  </a:lnTo>
                  <a:lnTo>
                    <a:pt x="3016586" y="2496661"/>
                  </a:lnTo>
                  <a:lnTo>
                    <a:pt x="3022791" y="2492484"/>
                  </a:lnTo>
                  <a:lnTo>
                    <a:pt x="3030385" y="2490952"/>
                  </a:lnTo>
                  <a:lnTo>
                    <a:pt x="3037973" y="2492484"/>
                  </a:lnTo>
                  <a:lnTo>
                    <a:pt x="3044178" y="2496661"/>
                  </a:lnTo>
                  <a:lnTo>
                    <a:pt x="3048367" y="2502857"/>
                  </a:lnTo>
                  <a:lnTo>
                    <a:pt x="3049905" y="2510447"/>
                  </a:lnTo>
                </a:path>
                <a:path w="3380104" h="2974975">
                  <a:moveTo>
                    <a:pt x="5372" y="127050"/>
                  </a:moveTo>
                  <a:lnTo>
                    <a:pt x="5372" y="14516"/>
                  </a:lnTo>
                </a:path>
                <a:path w="3380104" h="2974975">
                  <a:moveTo>
                    <a:pt x="34366" y="127050"/>
                  </a:moveTo>
                  <a:lnTo>
                    <a:pt x="34366" y="135064"/>
                  </a:lnTo>
                  <a:lnTo>
                    <a:pt x="27876" y="141554"/>
                  </a:lnTo>
                  <a:lnTo>
                    <a:pt x="19875" y="141554"/>
                  </a:lnTo>
                  <a:lnTo>
                    <a:pt x="11874" y="141554"/>
                  </a:lnTo>
                  <a:lnTo>
                    <a:pt x="5372" y="135064"/>
                  </a:lnTo>
                  <a:lnTo>
                    <a:pt x="5372" y="127050"/>
                  </a:lnTo>
                </a:path>
                <a:path w="3380104" h="2974975">
                  <a:moveTo>
                    <a:pt x="34366" y="14516"/>
                  </a:moveTo>
                  <a:lnTo>
                    <a:pt x="34366" y="127050"/>
                  </a:lnTo>
                </a:path>
                <a:path w="3380104" h="2974975">
                  <a:moveTo>
                    <a:pt x="5372" y="14516"/>
                  </a:moveTo>
                  <a:lnTo>
                    <a:pt x="5372" y="6502"/>
                  </a:lnTo>
                  <a:lnTo>
                    <a:pt x="11874" y="0"/>
                  </a:lnTo>
                  <a:lnTo>
                    <a:pt x="19875" y="0"/>
                  </a:lnTo>
                  <a:lnTo>
                    <a:pt x="27876" y="0"/>
                  </a:lnTo>
                  <a:lnTo>
                    <a:pt x="34366" y="6502"/>
                  </a:lnTo>
                  <a:lnTo>
                    <a:pt x="34366" y="14516"/>
                  </a:lnTo>
                </a:path>
                <a:path w="3380104" h="2974975">
                  <a:moveTo>
                    <a:pt x="0" y="2151849"/>
                  </a:moveTo>
                  <a:lnTo>
                    <a:pt x="0" y="207217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" name="object 122"/>
            <p:cNvSpPr/>
            <p:nvPr/>
          </p:nvSpPr>
          <p:spPr>
            <a:xfrm>
              <a:off x="2720162" y="4757559"/>
              <a:ext cx="206375" cy="33020"/>
            </a:xfrm>
            <a:custGeom>
              <a:avLst/>
              <a:gdLst/>
              <a:ahLst/>
              <a:cxnLst/>
              <a:rect l="l" t="t" r="r" b="b"/>
              <a:pathLst>
                <a:path w="206375" h="33020">
                  <a:moveTo>
                    <a:pt x="24752" y="15760"/>
                  </a:moveTo>
                  <a:lnTo>
                    <a:pt x="17411" y="13322"/>
                  </a:lnTo>
                  <a:lnTo>
                    <a:pt x="14808" y="12280"/>
                  </a:lnTo>
                  <a:lnTo>
                    <a:pt x="11671" y="10972"/>
                  </a:lnTo>
                  <a:lnTo>
                    <a:pt x="8699" y="8877"/>
                  </a:lnTo>
                  <a:lnTo>
                    <a:pt x="8966" y="8356"/>
                  </a:lnTo>
                  <a:lnTo>
                    <a:pt x="8966" y="7315"/>
                  </a:lnTo>
                  <a:lnTo>
                    <a:pt x="10706" y="5918"/>
                  </a:lnTo>
                  <a:lnTo>
                    <a:pt x="16294" y="5753"/>
                  </a:lnTo>
                  <a:lnTo>
                    <a:pt x="20993" y="7137"/>
                  </a:lnTo>
                  <a:lnTo>
                    <a:pt x="22301" y="7480"/>
                  </a:lnTo>
                  <a:lnTo>
                    <a:pt x="22301" y="5753"/>
                  </a:lnTo>
                  <a:lnTo>
                    <a:pt x="22301" y="1295"/>
                  </a:lnTo>
                  <a:lnTo>
                    <a:pt x="17678" y="165"/>
                  </a:lnTo>
                  <a:lnTo>
                    <a:pt x="8966" y="0"/>
                  </a:lnTo>
                  <a:lnTo>
                    <a:pt x="0" y="1816"/>
                  </a:lnTo>
                  <a:lnTo>
                    <a:pt x="0" y="16891"/>
                  </a:lnTo>
                  <a:lnTo>
                    <a:pt x="7137" y="18605"/>
                  </a:lnTo>
                  <a:lnTo>
                    <a:pt x="10439" y="20116"/>
                  </a:lnTo>
                  <a:lnTo>
                    <a:pt x="9144" y="19342"/>
                  </a:lnTo>
                  <a:lnTo>
                    <a:pt x="13703" y="21628"/>
                  </a:lnTo>
                  <a:lnTo>
                    <a:pt x="15405" y="22225"/>
                  </a:lnTo>
                  <a:lnTo>
                    <a:pt x="15405" y="25704"/>
                  </a:lnTo>
                  <a:lnTo>
                    <a:pt x="12700" y="26568"/>
                  </a:lnTo>
                  <a:lnTo>
                    <a:pt x="7835" y="26568"/>
                  </a:lnTo>
                  <a:lnTo>
                    <a:pt x="431" y="24993"/>
                  </a:lnTo>
                  <a:lnTo>
                    <a:pt x="431" y="31445"/>
                  </a:lnTo>
                  <a:lnTo>
                    <a:pt x="3200" y="32499"/>
                  </a:lnTo>
                  <a:lnTo>
                    <a:pt x="18288" y="33007"/>
                  </a:lnTo>
                  <a:lnTo>
                    <a:pt x="24752" y="29362"/>
                  </a:lnTo>
                  <a:lnTo>
                    <a:pt x="24752" y="26568"/>
                  </a:lnTo>
                  <a:lnTo>
                    <a:pt x="24752" y="19342"/>
                  </a:lnTo>
                  <a:lnTo>
                    <a:pt x="24752" y="15760"/>
                  </a:lnTo>
                  <a:close/>
                </a:path>
                <a:path w="206375" h="33020">
                  <a:moveTo>
                    <a:pt x="38608" y="698"/>
                  </a:moveTo>
                  <a:lnTo>
                    <a:pt x="28930" y="698"/>
                  </a:lnTo>
                  <a:lnTo>
                    <a:pt x="28930" y="31965"/>
                  </a:lnTo>
                  <a:lnTo>
                    <a:pt x="38608" y="31965"/>
                  </a:lnTo>
                  <a:lnTo>
                    <a:pt x="38608" y="698"/>
                  </a:lnTo>
                  <a:close/>
                </a:path>
                <a:path w="206375" h="33020">
                  <a:moveTo>
                    <a:pt x="69278" y="25869"/>
                  </a:moveTo>
                  <a:lnTo>
                    <a:pt x="54978" y="25869"/>
                  </a:lnTo>
                  <a:lnTo>
                    <a:pt x="54978" y="18719"/>
                  </a:lnTo>
                  <a:lnTo>
                    <a:pt x="67183" y="18719"/>
                  </a:lnTo>
                  <a:lnTo>
                    <a:pt x="67183" y="13322"/>
                  </a:lnTo>
                  <a:lnTo>
                    <a:pt x="54978" y="13322"/>
                  </a:lnTo>
                  <a:lnTo>
                    <a:pt x="54978" y="6870"/>
                  </a:lnTo>
                  <a:lnTo>
                    <a:pt x="69189" y="6870"/>
                  </a:lnTo>
                  <a:lnTo>
                    <a:pt x="69189" y="774"/>
                  </a:lnTo>
                  <a:lnTo>
                    <a:pt x="45732" y="774"/>
                  </a:lnTo>
                  <a:lnTo>
                    <a:pt x="45732" y="31965"/>
                  </a:lnTo>
                  <a:lnTo>
                    <a:pt x="69278" y="31965"/>
                  </a:lnTo>
                  <a:lnTo>
                    <a:pt x="69278" y="25869"/>
                  </a:lnTo>
                  <a:close/>
                </a:path>
                <a:path w="206375" h="33020">
                  <a:moveTo>
                    <a:pt x="112852" y="685"/>
                  </a:moveTo>
                  <a:lnTo>
                    <a:pt x="101790" y="685"/>
                  </a:lnTo>
                  <a:lnTo>
                    <a:pt x="93599" y="18821"/>
                  </a:lnTo>
                  <a:lnTo>
                    <a:pt x="85928" y="685"/>
                  </a:lnTo>
                  <a:lnTo>
                    <a:pt x="74231" y="685"/>
                  </a:lnTo>
                  <a:lnTo>
                    <a:pt x="74231" y="31965"/>
                  </a:lnTo>
                  <a:lnTo>
                    <a:pt x="80860" y="31965"/>
                  </a:lnTo>
                  <a:lnTo>
                    <a:pt x="80860" y="12623"/>
                  </a:lnTo>
                  <a:lnTo>
                    <a:pt x="88963" y="32321"/>
                  </a:lnTo>
                  <a:lnTo>
                    <a:pt x="95326" y="32321"/>
                  </a:lnTo>
                  <a:lnTo>
                    <a:pt x="103606" y="12623"/>
                  </a:lnTo>
                  <a:lnTo>
                    <a:pt x="103606" y="31965"/>
                  </a:lnTo>
                  <a:lnTo>
                    <a:pt x="112852" y="31965"/>
                  </a:lnTo>
                  <a:lnTo>
                    <a:pt x="112852" y="685"/>
                  </a:lnTo>
                  <a:close/>
                </a:path>
                <a:path w="206375" h="33020">
                  <a:moveTo>
                    <a:pt x="143535" y="25869"/>
                  </a:moveTo>
                  <a:lnTo>
                    <a:pt x="129235" y="25869"/>
                  </a:lnTo>
                  <a:lnTo>
                    <a:pt x="129235" y="18719"/>
                  </a:lnTo>
                  <a:lnTo>
                    <a:pt x="141427" y="18719"/>
                  </a:lnTo>
                  <a:lnTo>
                    <a:pt x="141427" y="13322"/>
                  </a:lnTo>
                  <a:lnTo>
                    <a:pt x="129235" y="13322"/>
                  </a:lnTo>
                  <a:lnTo>
                    <a:pt x="129235" y="6870"/>
                  </a:lnTo>
                  <a:lnTo>
                    <a:pt x="143433" y="6870"/>
                  </a:lnTo>
                  <a:lnTo>
                    <a:pt x="143433" y="774"/>
                  </a:lnTo>
                  <a:lnTo>
                    <a:pt x="120002" y="774"/>
                  </a:lnTo>
                  <a:lnTo>
                    <a:pt x="120002" y="31965"/>
                  </a:lnTo>
                  <a:lnTo>
                    <a:pt x="143535" y="31965"/>
                  </a:lnTo>
                  <a:lnTo>
                    <a:pt x="143535" y="25869"/>
                  </a:lnTo>
                  <a:close/>
                </a:path>
                <a:path w="206375" h="33020">
                  <a:moveTo>
                    <a:pt x="176301" y="774"/>
                  </a:moveTo>
                  <a:lnTo>
                    <a:pt x="169760" y="774"/>
                  </a:lnTo>
                  <a:lnTo>
                    <a:pt x="169760" y="19418"/>
                  </a:lnTo>
                  <a:lnTo>
                    <a:pt x="159118" y="774"/>
                  </a:lnTo>
                  <a:lnTo>
                    <a:pt x="148501" y="774"/>
                  </a:lnTo>
                  <a:lnTo>
                    <a:pt x="148501" y="31965"/>
                  </a:lnTo>
                  <a:lnTo>
                    <a:pt x="155028" y="31965"/>
                  </a:lnTo>
                  <a:lnTo>
                    <a:pt x="155028" y="12369"/>
                  </a:lnTo>
                  <a:lnTo>
                    <a:pt x="165925" y="31965"/>
                  </a:lnTo>
                  <a:lnTo>
                    <a:pt x="176301" y="31965"/>
                  </a:lnTo>
                  <a:lnTo>
                    <a:pt x="176301" y="774"/>
                  </a:lnTo>
                  <a:close/>
                </a:path>
                <a:path w="206375" h="33020">
                  <a:moveTo>
                    <a:pt x="206006" y="15760"/>
                  </a:moveTo>
                  <a:lnTo>
                    <a:pt x="198691" y="13322"/>
                  </a:lnTo>
                  <a:lnTo>
                    <a:pt x="196075" y="12280"/>
                  </a:lnTo>
                  <a:lnTo>
                    <a:pt x="192925" y="10972"/>
                  </a:lnTo>
                  <a:lnTo>
                    <a:pt x="189979" y="8877"/>
                  </a:lnTo>
                  <a:lnTo>
                    <a:pt x="190233" y="8356"/>
                  </a:lnTo>
                  <a:lnTo>
                    <a:pt x="190233" y="7315"/>
                  </a:lnTo>
                  <a:lnTo>
                    <a:pt x="191973" y="5918"/>
                  </a:lnTo>
                  <a:lnTo>
                    <a:pt x="197561" y="5753"/>
                  </a:lnTo>
                  <a:lnTo>
                    <a:pt x="202260" y="7137"/>
                  </a:lnTo>
                  <a:lnTo>
                    <a:pt x="203568" y="7480"/>
                  </a:lnTo>
                  <a:lnTo>
                    <a:pt x="203568" y="5753"/>
                  </a:lnTo>
                  <a:lnTo>
                    <a:pt x="203568" y="1295"/>
                  </a:lnTo>
                  <a:lnTo>
                    <a:pt x="198945" y="165"/>
                  </a:lnTo>
                  <a:lnTo>
                    <a:pt x="190233" y="0"/>
                  </a:lnTo>
                  <a:lnTo>
                    <a:pt x="181254" y="1816"/>
                  </a:lnTo>
                  <a:lnTo>
                    <a:pt x="181254" y="16891"/>
                  </a:lnTo>
                  <a:lnTo>
                    <a:pt x="188417" y="18605"/>
                  </a:lnTo>
                  <a:lnTo>
                    <a:pt x="191719" y="20116"/>
                  </a:lnTo>
                  <a:lnTo>
                    <a:pt x="190411" y="19342"/>
                  </a:lnTo>
                  <a:lnTo>
                    <a:pt x="194983" y="21628"/>
                  </a:lnTo>
                  <a:lnTo>
                    <a:pt x="196684" y="22225"/>
                  </a:lnTo>
                  <a:lnTo>
                    <a:pt x="196684" y="25704"/>
                  </a:lnTo>
                  <a:lnTo>
                    <a:pt x="193979" y="26568"/>
                  </a:lnTo>
                  <a:lnTo>
                    <a:pt x="189090" y="26568"/>
                  </a:lnTo>
                  <a:lnTo>
                    <a:pt x="181698" y="24993"/>
                  </a:lnTo>
                  <a:lnTo>
                    <a:pt x="181698" y="31445"/>
                  </a:lnTo>
                  <a:lnTo>
                    <a:pt x="184480" y="32499"/>
                  </a:lnTo>
                  <a:lnTo>
                    <a:pt x="199555" y="33007"/>
                  </a:lnTo>
                  <a:lnTo>
                    <a:pt x="206006" y="29362"/>
                  </a:lnTo>
                  <a:lnTo>
                    <a:pt x="206006" y="26568"/>
                  </a:lnTo>
                  <a:lnTo>
                    <a:pt x="206006" y="19342"/>
                  </a:lnTo>
                  <a:lnTo>
                    <a:pt x="206006" y="1576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" name="object 123"/>
            <p:cNvSpPr/>
            <p:nvPr/>
          </p:nvSpPr>
          <p:spPr>
            <a:xfrm>
              <a:off x="2779483" y="4384446"/>
              <a:ext cx="3044825" cy="3604260"/>
            </a:xfrm>
            <a:custGeom>
              <a:avLst/>
              <a:gdLst/>
              <a:ahLst/>
              <a:cxnLst/>
              <a:rect l="l" t="t" r="r" b="b"/>
              <a:pathLst>
                <a:path w="3044825" h="3604259">
                  <a:moveTo>
                    <a:pt x="2387295" y="1754416"/>
                  </a:moveTo>
                  <a:lnTo>
                    <a:pt x="3031705" y="1505673"/>
                  </a:lnTo>
                </a:path>
                <a:path w="3044825" h="3604259">
                  <a:moveTo>
                    <a:pt x="2880423" y="2198763"/>
                  </a:moveTo>
                  <a:lnTo>
                    <a:pt x="3034728" y="2096274"/>
                  </a:lnTo>
                </a:path>
                <a:path w="3044825" h="3604259">
                  <a:moveTo>
                    <a:pt x="2062403" y="2228977"/>
                  </a:moveTo>
                  <a:lnTo>
                    <a:pt x="2701772" y="2580309"/>
                  </a:lnTo>
                  <a:lnTo>
                    <a:pt x="3037979" y="2661970"/>
                  </a:lnTo>
                </a:path>
                <a:path w="3044825" h="3604259">
                  <a:moveTo>
                    <a:pt x="1488071" y="2399169"/>
                  </a:moveTo>
                  <a:lnTo>
                    <a:pt x="1705190" y="3582898"/>
                  </a:lnTo>
                </a:path>
                <a:path w="3044825" h="3604259">
                  <a:moveTo>
                    <a:pt x="2122881" y="964895"/>
                  </a:moveTo>
                  <a:lnTo>
                    <a:pt x="3036582" y="0"/>
                  </a:lnTo>
                </a:path>
                <a:path w="3044825" h="3604259">
                  <a:moveTo>
                    <a:pt x="2398560" y="937336"/>
                  </a:moveTo>
                  <a:lnTo>
                    <a:pt x="3036582" y="732536"/>
                  </a:lnTo>
                </a:path>
                <a:path w="3044825" h="3604259">
                  <a:moveTo>
                    <a:pt x="2512783" y="2796260"/>
                  </a:moveTo>
                  <a:lnTo>
                    <a:pt x="3044482" y="3194024"/>
                  </a:lnTo>
                </a:path>
                <a:path w="3044825" h="3604259">
                  <a:moveTo>
                    <a:pt x="0" y="2685732"/>
                  </a:moveTo>
                  <a:lnTo>
                    <a:pt x="449491" y="3604171"/>
                  </a:lnTo>
                </a:path>
              </a:pathLst>
            </a:custGeom>
            <a:ln w="914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4" name="object 124"/>
          <p:cNvSpPr/>
          <p:nvPr/>
        </p:nvSpPr>
        <p:spPr>
          <a:xfrm>
            <a:off x="5736431" y="8763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15070931" y="8763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0" y="0"/>
                </a:moveTo>
                <a:lnTo>
                  <a:pt x="190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5736431" y="109347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15070931" y="109347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0" y="0"/>
                </a:moveTo>
                <a:lnTo>
                  <a:pt x="190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6612731" y="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1905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6612731" y="116205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14385131" y="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1905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14385131" y="116205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 txBox="1"/>
          <p:nvPr/>
        </p:nvSpPr>
        <p:spPr>
          <a:xfrm>
            <a:off x="9318375" y="1473200"/>
            <a:ext cx="1381125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Diseño</a:t>
            </a:r>
            <a:r>
              <a:rPr sz="9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133" name="object 133"/>
          <p:cNvSpPr txBox="1"/>
          <p:nvPr/>
        </p:nvSpPr>
        <p:spPr>
          <a:xfrm>
            <a:off x="9318375" y="2753359"/>
            <a:ext cx="412178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20000"/>
              </a:lnSpc>
              <a:spcBef>
                <a:spcPts val="100"/>
              </a:spcBef>
            </a:pP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caja</a:t>
            </a:r>
            <a:r>
              <a:rPr lang="es-ES"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aloja</a:t>
            </a:r>
            <a:r>
              <a:rPr lang="es-ES"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mecanismo</a:t>
            </a:r>
            <a:r>
              <a:rPr lang="es-ES"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lang="es-ES"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conectores</a:t>
            </a:r>
            <a:r>
              <a:rPr lang="es-ES"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cables,</a:t>
            </a:r>
            <a:r>
              <a:rPr lang="es-ES"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-254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mecanismo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operativo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mango,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conectado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al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mecanismo</a:t>
            </a:r>
            <a:r>
              <a:rPr lang="es-ES"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operativo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abre</a:t>
            </a:r>
            <a:r>
              <a:rPr lang="es-ES"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cierra</a:t>
            </a:r>
            <a:r>
              <a:rPr lang="es-ES"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cuchilla</a:t>
            </a:r>
            <a:r>
              <a:rPr lang="es-ES"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visible</a:t>
            </a:r>
            <a:r>
              <a:rPr lang="es-ES"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contactos</a:t>
            </a:r>
            <a:r>
              <a:rPr lang="es-ES"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Si</a:t>
            </a:r>
            <a:r>
              <a:rPr lang="es-ES"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lang="es-ES"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lang="es-ES"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fusible,</a:t>
            </a:r>
            <a:r>
              <a:rPr lang="es-ES"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caja</a:t>
            </a:r>
            <a:r>
              <a:rPr lang="es-ES"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también</a:t>
            </a:r>
            <a:r>
              <a:rPr lang="es-ES"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aloja</a:t>
            </a:r>
            <a:r>
              <a:rPr lang="es-ES"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sujetadores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fusibles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10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Provisiones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bloquear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puerta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y/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lang="es-ES"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manija</a:t>
            </a:r>
            <a:r>
              <a:rPr lang="es-ES"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lang="es-ES"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lang="es-ES"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están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provistos</a:t>
            </a:r>
            <a:r>
              <a:rPr lang="es-ES"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000" dirty="0">
              <a:latin typeface="Microsoft Sans Serif"/>
              <a:cs typeface="Microsoft Sans Serif"/>
            </a:endParaRPr>
          </a:p>
        </p:txBody>
      </p:sp>
      <p:sp>
        <p:nvSpPr>
          <p:cNvPr id="134" name="object 134"/>
          <p:cNvSpPr txBox="1"/>
          <p:nvPr/>
        </p:nvSpPr>
        <p:spPr>
          <a:xfrm>
            <a:off x="11564359" y="4318003"/>
            <a:ext cx="1620520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Contactos</a:t>
            </a:r>
            <a:r>
              <a:rPr sz="6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visibles</a:t>
            </a:r>
            <a:r>
              <a:rPr sz="6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6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sz="6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6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hoja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135" name="object 135"/>
          <p:cNvSpPr txBox="1"/>
          <p:nvPr/>
        </p:nvSpPr>
        <p:spPr>
          <a:xfrm>
            <a:off x="11570708" y="5029203"/>
            <a:ext cx="122682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Mecanismo</a:t>
            </a:r>
            <a:r>
              <a:rPr sz="8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operación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136" name="object 136"/>
          <p:cNvSpPr txBox="1"/>
          <p:nvPr/>
        </p:nvSpPr>
        <p:spPr>
          <a:xfrm>
            <a:off x="11570708" y="5822952"/>
            <a:ext cx="1452880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Interbloqueo</a:t>
            </a:r>
            <a:r>
              <a:rPr sz="7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7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cubierta</a:t>
            </a:r>
            <a:r>
              <a:rPr sz="7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anulable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137" name="object 137"/>
          <p:cNvSpPr txBox="1"/>
          <p:nvPr/>
        </p:nvSpPr>
        <p:spPr>
          <a:xfrm>
            <a:off x="11564360" y="6388102"/>
            <a:ext cx="951865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Mango</a:t>
            </a:r>
            <a:r>
              <a:rPr sz="7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7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operación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138" name="object 138"/>
          <p:cNvSpPr txBox="1"/>
          <p:nvPr/>
        </p:nvSpPr>
        <p:spPr>
          <a:xfrm>
            <a:off x="11577059" y="7004054"/>
            <a:ext cx="601345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dirty="0">
                <a:solidFill>
                  <a:srgbClr val="171514"/>
                </a:solidFill>
                <a:latin typeface="Microsoft Sans Serif"/>
                <a:cs typeface="Microsoft Sans Serif"/>
              </a:rPr>
              <a:t>Clips</a:t>
            </a:r>
            <a:r>
              <a:rPr sz="60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60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fusibles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139" name="object 139"/>
          <p:cNvSpPr txBox="1"/>
          <p:nvPr/>
        </p:nvSpPr>
        <p:spPr>
          <a:xfrm>
            <a:off x="11558009" y="7581904"/>
            <a:ext cx="1877695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Pestillo</a:t>
            </a:r>
            <a:r>
              <a:rPr sz="6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6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puerta</a:t>
            </a:r>
            <a:r>
              <a:rPr sz="6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sz="6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disposición</a:t>
            </a:r>
            <a:r>
              <a:rPr sz="6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6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candado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140" name="object 140"/>
          <p:cNvSpPr txBox="1"/>
          <p:nvPr/>
        </p:nvSpPr>
        <p:spPr>
          <a:xfrm>
            <a:off x="8967209" y="7988304"/>
            <a:ext cx="283210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Puerta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141" name="object 141"/>
          <p:cNvSpPr txBox="1"/>
          <p:nvPr/>
        </p:nvSpPr>
        <p:spPr>
          <a:xfrm>
            <a:off x="10205460" y="7962903"/>
            <a:ext cx="930275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Conectores</a:t>
            </a:r>
            <a:r>
              <a:rPr sz="75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75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cable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142" name="object 142"/>
          <p:cNvSpPr txBox="1"/>
          <p:nvPr/>
        </p:nvSpPr>
        <p:spPr>
          <a:xfrm>
            <a:off x="7139782" y="10349634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30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739031" y="2663670"/>
            <a:ext cx="4081779" cy="2578735"/>
            <a:chOff x="4002599" y="2663669"/>
            <a:chExt cx="4081779" cy="257873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278220" y="3804835"/>
              <a:ext cx="83533" cy="12341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7391830" y="3703777"/>
              <a:ext cx="199390" cy="346075"/>
            </a:xfrm>
            <a:custGeom>
              <a:avLst/>
              <a:gdLst/>
              <a:ahLst/>
              <a:cxnLst/>
              <a:rect l="l" t="t" r="r" b="b"/>
              <a:pathLst>
                <a:path w="199390" h="346075">
                  <a:moveTo>
                    <a:pt x="35023" y="112471"/>
                  </a:moveTo>
                  <a:lnTo>
                    <a:pt x="38616" y="109728"/>
                  </a:lnTo>
                  <a:lnTo>
                    <a:pt x="42208" y="106070"/>
                  </a:lnTo>
                  <a:lnTo>
                    <a:pt x="46685" y="102412"/>
                  </a:lnTo>
                  <a:lnTo>
                    <a:pt x="50278" y="97840"/>
                  </a:lnTo>
                  <a:lnTo>
                    <a:pt x="53882" y="93268"/>
                  </a:lnTo>
                  <a:lnTo>
                    <a:pt x="57475" y="87782"/>
                  </a:lnTo>
                  <a:lnTo>
                    <a:pt x="61067" y="82296"/>
                  </a:lnTo>
                  <a:lnTo>
                    <a:pt x="63761" y="76809"/>
                  </a:lnTo>
                  <a:lnTo>
                    <a:pt x="67353" y="71323"/>
                  </a:lnTo>
                  <a:lnTo>
                    <a:pt x="70035" y="65836"/>
                  </a:lnTo>
                  <a:lnTo>
                    <a:pt x="72741" y="60350"/>
                  </a:lnTo>
                  <a:lnTo>
                    <a:pt x="74537" y="53949"/>
                  </a:lnTo>
                  <a:lnTo>
                    <a:pt x="76321" y="47548"/>
                  </a:lnTo>
                  <a:lnTo>
                    <a:pt x="77232" y="42062"/>
                  </a:lnTo>
                  <a:lnTo>
                    <a:pt x="79028" y="36576"/>
                  </a:lnTo>
                  <a:lnTo>
                    <a:pt x="79913" y="31089"/>
                  </a:lnTo>
                  <a:lnTo>
                    <a:pt x="79913" y="25603"/>
                  </a:lnTo>
                  <a:lnTo>
                    <a:pt x="79913" y="21031"/>
                  </a:lnTo>
                  <a:lnTo>
                    <a:pt x="79913" y="16459"/>
                  </a:lnTo>
                  <a:lnTo>
                    <a:pt x="79028" y="12801"/>
                  </a:lnTo>
                  <a:lnTo>
                    <a:pt x="77232" y="9143"/>
                  </a:lnTo>
                  <a:lnTo>
                    <a:pt x="76321" y="6400"/>
                  </a:lnTo>
                  <a:lnTo>
                    <a:pt x="74537" y="3657"/>
                  </a:lnTo>
                  <a:lnTo>
                    <a:pt x="71843" y="1828"/>
                  </a:lnTo>
                  <a:lnTo>
                    <a:pt x="69149" y="914"/>
                  </a:lnTo>
                  <a:lnTo>
                    <a:pt x="66443" y="0"/>
                  </a:lnTo>
                  <a:lnTo>
                    <a:pt x="63761" y="0"/>
                  </a:lnTo>
                  <a:lnTo>
                    <a:pt x="60156" y="0"/>
                  </a:lnTo>
                  <a:lnTo>
                    <a:pt x="37717" y="13715"/>
                  </a:lnTo>
                  <a:lnTo>
                    <a:pt x="33215" y="18287"/>
                  </a:lnTo>
                  <a:lnTo>
                    <a:pt x="29635" y="21945"/>
                  </a:lnTo>
                  <a:lnTo>
                    <a:pt x="26043" y="26517"/>
                  </a:lnTo>
                  <a:lnTo>
                    <a:pt x="22451" y="32004"/>
                  </a:lnTo>
                  <a:lnTo>
                    <a:pt x="18858" y="37490"/>
                  </a:lnTo>
                  <a:lnTo>
                    <a:pt x="15266" y="42976"/>
                  </a:lnTo>
                  <a:lnTo>
                    <a:pt x="12572" y="48463"/>
                  </a:lnTo>
                  <a:lnTo>
                    <a:pt x="9878" y="54864"/>
                  </a:lnTo>
                  <a:lnTo>
                    <a:pt x="7171" y="60350"/>
                  </a:lnTo>
                  <a:lnTo>
                    <a:pt x="5388" y="66751"/>
                  </a:lnTo>
                  <a:lnTo>
                    <a:pt x="3592" y="72237"/>
                  </a:lnTo>
                  <a:lnTo>
                    <a:pt x="1796" y="77724"/>
                  </a:lnTo>
                  <a:lnTo>
                    <a:pt x="898" y="83210"/>
                  </a:lnTo>
                  <a:lnTo>
                    <a:pt x="0" y="88696"/>
                  </a:lnTo>
                  <a:lnTo>
                    <a:pt x="0" y="94183"/>
                  </a:lnTo>
                  <a:lnTo>
                    <a:pt x="0" y="98755"/>
                  </a:lnTo>
                  <a:lnTo>
                    <a:pt x="13458" y="120700"/>
                  </a:lnTo>
                  <a:lnTo>
                    <a:pt x="16164" y="120700"/>
                  </a:lnTo>
                  <a:lnTo>
                    <a:pt x="18858" y="120700"/>
                  </a:lnTo>
                  <a:lnTo>
                    <a:pt x="22451" y="119786"/>
                  </a:lnTo>
                  <a:lnTo>
                    <a:pt x="26928" y="117957"/>
                  </a:lnTo>
                  <a:lnTo>
                    <a:pt x="30521" y="115214"/>
                  </a:lnTo>
                  <a:lnTo>
                    <a:pt x="35023" y="112471"/>
                  </a:lnTo>
                </a:path>
                <a:path w="199390" h="346075">
                  <a:moveTo>
                    <a:pt x="186793" y="259689"/>
                  </a:moveTo>
                  <a:lnTo>
                    <a:pt x="199366" y="148132"/>
                  </a:lnTo>
                  <a:lnTo>
                    <a:pt x="199366" y="140817"/>
                  </a:lnTo>
                  <a:lnTo>
                    <a:pt x="199366" y="133502"/>
                  </a:lnTo>
                  <a:lnTo>
                    <a:pt x="198456" y="128015"/>
                  </a:lnTo>
                  <a:lnTo>
                    <a:pt x="197570" y="122529"/>
                  </a:lnTo>
                  <a:lnTo>
                    <a:pt x="195774" y="117957"/>
                  </a:lnTo>
                  <a:lnTo>
                    <a:pt x="193080" y="113385"/>
                  </a:lnTo>
                  <a:lnTo>
                    <a:pt x="190386" y="110642"/>
                  </a:lnTo>
                  <a:lnTo>
                    <a:pt x="187691" y="107899"/>
                  </a:lnTo>
                  <a:lnTo>
                    <a:pt x="184099" y="106070"/>
                  </a:lnTo>
                  <a:lnTo>
                    <a:pt x="180507" y="105156"/>
                  </a:lnTo>
                  <a:lnTo>
                    <a:pt x="176017" y="104241"/>
                  </a:lnTo>
                  <a:lnTo>
                    <a:pt x="171527" y="105156"/>
                  </a:lnTo>
                  <a:lnTo>
                    <a:pt x="167036" y="106070"/>
                  </a:lnTo>
                  <a:lnTo>
                    <a:pt x="161648" y="108813"/>
                  </a:lnTo>
                  <a:lnTo>
                    <a:pt x="156260" y="111556"/>
                  </a:lnTo>
                  <a:lnTo>
                    <a:pt x="149973" y="116128"/>
                  </a:lnTo>
                  <a:lnTo>
                    <a:pt x="143687" y="119786"/>
                  </a:lnTo>
                  <a:lnTo>
                    <a:pt x="138299" y="125272"/>
                  </a:lnTo>
                  <a:lnTo>
                    <a:pt x="132012" y="131673"/>
                  </a:lnTo>
                  <a:lnTo>
                    <a:pt x="126624" y="138074"/>
                  </a:lnTo>
                  <a:lnTo>
                    <a:pt x="123930" y="141731"/>
                  </a:lnTo>
                  <a:lnTo>
                    <a:pt x="121236" y="145389"/>
                  </a:lnTo>
                  <a:lnTo>
                    <a:pt x="118542" y="149047"/>
                  </a:lnTo>
                  <a:lnTo>
                    <a:pt x="116746" y="152704"/>
                  </a:lnTo>
                  <a:lnTo>
                    <a:pt x="114052" y="156362"/>
                  </a:lnTo>
                  <a:lnTo>
                    <a:pt x="111357" y="160020"/>
                  </a:lnTo>
                  <a:lnTo>
                    <a:pt x="109549" y="163677"/>
                  </a:lnTo>
                  <a:lnTo>
                    <a:pt x="106867" y="167335"/>
                  </a:lnTo>
                  <a:lnTo>
                    <a:pt x="104173" y="171907"/>
                  </a:lnTo>
                  <a:lnTo>
                    <a:pt x="102377" y="175564"/>
                  </a:lnTo>
                  <a:lnTo>
                    <a:pt x="100581" y="180136"/>
                  </a:lnTo>
                  <a:lnTo>
                    <a:pt x="98785" y="183794"/>
                  </a:lnTo>
                  <a:lnTo>
                    <a:pt x="96989" y="188366"/>
                  </a:lnTo>
                  <a:lnTo>
                    <a:pt x="95193" y="192024"/>
                  </a:lnTo>
                  <a:lnTo>
                    <a:pt x="94294" y="196596"/>
                  </a:lnTo>
                  <a:lnTo>
                    <a:pt x="92498" y="200253"/>
                  </a:lnTo>
                  <a:lnTo>
                    <a:pt x="91600" y="204825"/>
                  </a:lnTo>
                  <a:lnTo>
                    <a:pt x="89792" y="209397"/>
                  </a:lnTo>
                  <a:lnTo>
                    <a:pt x="88906" y="213055"/>
                  </a:lnTo>
                  <a:lnTo>
                    <a:pt x="87110" y="217627"/>
                  </a:lnTo>
                  <a:lnTo>
                    <a:pt x="86200" y="221284"/>
                  </a:lnTo>
                  <a:lnTo>
                    <a:pt x="85314" y="225856"/>
                  </a:lnTo>
                  <a:lnTo>
                    <a:pt x="85314" y="229514"/>
                  </a:lnTo>
                  <a:lnTo>
                    <a:pt x="84416" y="233159"/>
                  </a:lnTo>
                  <a:lnTo>
                    <a:pt x="74537" y="345643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184825" y="4021538"/>
              <a:ext cx="128431" cy="244119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7273276" y="3589477"/>
              <a:ext cx="291465" cy="485140"/>
            </a:xfrm>
            <a:custGeom>
              <a:avLst/>
              <a:gdLst/>
              <a:ahLst/>
              <a:cxnLst/>
              <a:rect l="l" t="t" r="r" b="b"/>
              <a:pathLst>
                <a:path w="291465" h="485139">
                  <a:moveTo>
                    <a:pt x="165240" y="484631"/>
                  </a:moveTo>
                  <a:lnTo>
                    <a:pt x="150884" y="476389"/>
                  </a:lnTo>
                  <a:lnTo>
                    <a:pt x="162559" y="371246"/>
                  </a:lnTo>
                  <a:lnTo>
                    <a:pt x="162559" y="363943"/>
                  </a:lnTo>
                  <a:lnTo>
                    <a:pt x="162559" y="356603"/>
                  </a:lnTo>
                  <a:lnTo>
                    <a:pt x="161661" y="351116"/>
                  </a:lnTo>
                  <a:lnTo>
                    <a:pt x="160762" y="345643"/>
                  </a:lnTo>
                  <a:lnTo>
                    <a:pt x="158954" y="341071"/>
                  </a:lnTo>
                  <a:lnTo>
                    <a:pt x="157170" y="336499"/>
                  </a:lnTo>
                  <a:lnTo>
                    <a:pt x="154476" y="333756"/>
                  </a:lnTo>
                  <a:lnTo>
                    <a:pt x="150884" y="331012"/>
                  </a:lnTo>
                </a:path>
                <a:path w="291465" h="485139">
                  <a:moveTo>
                    <a:pt x="0" y="74980"/>
                  </a:moveTo>
                  <a:lnTo>
                    <a:pt x="4502" y="71323"/>
                  </a:lnTo>
                  <a:lnTo>
                    <a:pt x="8992" y="67665"/>
                  </a:lnTo>
                  <a:lnTo>
                    <a:pt x="13470" y="64008"/>
                  </a:lnTo>
                  <a:lnTo>
                    <a:pt x="17973" y="60350"/>
                  </a:lnTo>
                  <a:lnTo>
                    <a:pt x="21565" y="56692"/>
                  </a:lnTo>
                  <a:lnTo>
                    <a:pt x="26055" y="53949"/>
                  </a:lnTo>
                  <a:lnTo>
                    <a:pt x="30546" y="50292"/>
                  </a:lnTo>
                  <a:lnTo>
                    <a:pt x="35036" y="47548"/>
                  </a:lnTo>
                  <a:lnTo>
                    <a:pt x="44914" y="41148"/>
                  </a:lnTo>
                  <a:lnTo>
                    <a:pt x="54793" y="34747"/>
                  </a:lnTo>
                  <a:lnTo>
                    <a:pt x="92498" y="12801"/>
                  </a:lnTo>
                  <a:lnTo>
                    <a:pt x="109574" y="6400"/>
                  </a:lnTo>
                  <a:lnTo>
                    <a:pt x="117656" y="3657"/>
                  </a:lnTo>
                  <a:lnTo>
                    <a:pt x="126637" y="1828"/>
                  </a:lnTo>
                  <a:lnTo>
                    <a:pt x="135605" y="0"/>
                  </a:lnTo>
                  <a:lnTo>
                    <a:pt x="145483" y="0"/>
                  </a:lnTo>
                  <a:lnTo>
                    <a:pt x="155362" y="0"/>
                  </a:lnTo>
                  <a:lnTo>
                    <a:pt x="165240" y="1828"/>
                  </a:lnTo>
                  <a:lnTo>
                    <a:pt x="176029" y="3657"/>
                  </a:lnTo>
                  <a:lnTo>
                    <a:pt x="186806" y="7315"/>
                  </a:lnTo>
                  <a:lnTo>
                    <a:pt x="290967" y="74980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056405" y="3870675"/>
              <a:ext cx="89801" cy="184656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4844070" y="3644341"/>
              <a:ext cx="2778125" cy="1597025"/>
            </a:xfrm>
            <a:custGeom>
              <a:avLst/>
              <a:gdLst/>
              <a:ahLst/>
              <a:cxnLst/>
              <a:rect l="l" t="t" r="r" b="b"/>
              <a:pathLst>
                <a:path w="2778125" h="1597025">
                  <a:moveTo>
                    <a:pt x="2313370" y="642835"/>
                  </a:moveTo>
                  <a:lnTo>
                    <a:pt x="2299899" y="633679"/>
                  </a:lnTo>
                  <a:lnTo>
                    <a:pt x="2316064" y="432511"/>
                  </a:lnTo>
                  <a:lnTo>
                    <a:pt x="2315166" y="423379"/>
                  </a:lnTo>
                  <a:lnTo>
                    <a:pt x="2312472" y="416039"/>
                  </a:lnTo>
                  <a:lnTo>
                    <a:pt x="2307084" y="411479"/>
                  </a:lnTo>
                  <a:lnTo>
                    <a:pt x="2300785" y="409638"/>
                  </a:lnTo>
                  <a:lnTo>
                    <a:pt x="2305287" y="395935"/>
                  </a:lnTo>
                  <a:lnTo>
                    <a:pt x="2310663" y="383133"/>
                  </a:lnTo>
                  <a:lnTo>
                    <a:pt x="2315166" y="370331"/>
                  </a:lnTo>
                  <a:lnTo>
                    <a:pt x="2320542" y="357517"/>
                  </a:lnTo>
                  <a:lnTo>
                    <a:pt x="2325943" y="344716"/>
                  </a:lnTo>
                  <a:lnTo>
                    <a:pt x="2332229" y="331914"/>
                  </a:lnTo>
                  <a:lnTo>
                    <a:pt x="2338515" y="319125"/>
                  </a:lnTo>
                  <a:lnTo>
                    <a:pt x="2344802" y="306323"/>
                  </a:lnTo>
                  <a:lnTo>
                    <a:pt x="2351088" y="292595"/>
                  </a:lnTo>
                  <a:lnTo>
                    <a:pt x="2358272" y="279806"/>
                  </a:lnTo>
                  <a:lnTo>
                    <a:pt x="2365457" y="267004"/>
                  </a:lnTo>
                  <a:lnTo>
                    <a:pt x="2372641" y="253288"/>
                  </a:lnTo>
                  <a:lnTo>
                    <a:pt x="2379813" y="241401"/>
                  </a:lnTo>
                  <a:lnTo>
                    <a:pt x="2387908" y="228599"/>
                  </a:lnTo>
                  <a:lnTo>
                    <a:pt x="2395092" y="215798"/>
                  </a:lnTo>
                  <a:lnTo>
                    <a:pt x="2403162" y="203911"/>
                  </a:lnTo>
                  <a:lnTo>
                    <a:pt x="2411257" y="192023"/>
                  </a:lnTo>
                  <a:lnTo>
                    <a:pt x="2419327" y="180136"/>
                  </a:lnTo>
                  <a:lnTo>
                    <a:pt x="2428320" y="169163"/>
                  </a:lnTo>
                  <a:lnTo>
                    <a:pt x="2436402" y="157276"/>
                  </a:lnTo>
                  <a:lnTo>
                    <a:pt x="2445383" y="146303"/>
                  </a:lnTo>
                  <a:lnTo>
                    <a:pt x="2454363" y="135331"/>
                  </a:lnTo>
                  <a:lnTo>
                    <a:pt x="2463344" y="124358"/>
                  </a:lnTo>
                  <a:lnTo>
                    <a:pt x="2472312" y="114299"/>
                  </a:lnTo>
                  <a:lnTo>
                    <a:pt x="2482190" y="105155"/>
                  </a:lnTo>
                  <a:lnTo>
                    <a:pt x="2491183" y="95097"/>
                  </a:lnTo>
                  <a:lnTo>
                    <a:pt x="2501062" y="86867"/>
                  </a:lnTo>
                  <a:lnTo>
                    <a:pt x="2510042" y="77723"/>
                  </a:lnTo>
                  <a:lnTo>
                    <a:pt x="2519921" y="69494"/>
                  </a:lnTo>
                  <a:lnTo>
                    <a:pt x="2528901" y="61264"/>
                  </a:lnTo>
                  <a:lnTo>
                    <a:pt x="2538780" y="53949"/>
                  </a:lnTo>
                  <a:lnTo>
                    <a:pt x="2547760" y="46634"/>
                  </a:lnTo>
                  <a:lnTo>
                    <a:pt x="2557639" y="40233"/>
                  </a:lnTo>
                  <a:lnTo>
                    <a:pt x="2567517" y="33832"/>
                  </a:lnTo>
                  <a:lnTo>
                    <a:pt x="2577396" y="28346"/>
                  </a:lnTo>
                  <a:lnTo>
                    <a:pt x="2587274" y="21945"/>
                  </a:lnTo>
                  <a:lnTo>
                    <a:pt x="2596255" y="17373"/>
                  </a:lnTo>
                  <a:lnTo>
                    <a:pt x="2606133" y="12801"/>
                  </a:lnTo>
                  <a:lnTo>
                    <a:pt x="2615114" y="8229"/>
                  </a:lnTo>
                  <a:lnTo>
                    <a:pt x="2659118" y="0"/>
                  </a:lnTo>
                  <a:lnTo>
                    <a:pt x="2668099" y="914"/>
                  </a:lnTo>
                  <a:lnTo>
                    <a:pt x="2678875" y="1828"/>
                  </a:lnTo>
                  <a:lnTo>
                    <a:pt x="2688754" y="3657"/>
                  </a:lnTo>
                  <a:lnTo>
                    <a:pt x="2699530" y="7315"/>
                  </a:lnTo>
                </a:path>
                <a:path w="2778125" h="1597025">
                  <a:moveTo>
                    <a:pt x="2318758" y="404152"/>
                  </a:moveTo>
                  <a:lnTo>
                    <a:pt x="2323248" y="392264"/>
                  </a:lnTo>
                  <a:lnTo>
                    <a:pt x="2327739" y="380390"/>
                  </a:lnTo>
                  <a:lnTo>
                    <a:pt x="2332229" y="367576"/>
                  </a:lnTo>
                  <a:lnTo>
                    <a:pt x="2336707" y="355688"/>
                  </a:lnTo>
                  <a:lnTo>
                    <a:pt x="2342107" y="343801"/>
                  </a:lnTo>
                  <a:lnTo>
                    <a:pt x="2347496" y="331914"/>
                  </a:lnTo>
                  <a:lnTo>
                    <a:pt x="2352884" y="320941"/>
                  </a:lnTo>
                  <a:lnTo>
                    <a:pt x="2359170" y="309079"/>
                  </a:lnTo>
                  <a:lnTo>
                    <a:pt x="2365457" y="295338"/>
                  </a:lnTo>
                  <a:lnTo>
                    <a:pt x="2372641" y="282549"/>
                  </a:lnTo>
                  <a:lnTo>
                    <a:pt x="2379813" y="269747"/>
                  </a:lnTo>
                  <a:lnTo>
                    <a:pt x="2387010" y="256031"/>
                  </a:lnTo>
                  <a:lnTo>
                    <a:pt x="2394194" y="243230"/>
                  </a:lnTo>
                  <a:lnTo>
                    <a:pt x="2402277" y="230428"/>
                  </a:lnTo>
                  <a:lnTo>
                    <a:pt x="2410359" y="218541"/>
                  </a:lnTo>
                  <a:lnTo>
                    <a:pt x="2418441" y="205739"/>
                  </a:lnTo>
                  <a:lnTo>
                    <a:pt x="2426524" y="193852"/>
                  </a:lnTo>
                  <a:lnTo>
                    <a:pt x="2434606" y="181965"/>
                  </a:lnTo>
                  <a:lnTo>
                    <a:pt x="2443587" y="170992"/>
                  </a:lnTo>
                  <a:lnTo>
                    <a:pt x="2451669" y="159105"/>
                  </a:lnTo>
                  <a:lnTo>
                    <a:pt x="2460650" y="148132"/>
                  </a:lnTo>
                  <a:lnTo>
                    <a:pt x="2469630" y="138074"/>
                  </a:lnTo>
                  <a:lnTo>
                    <a:pt x="2478611" y="128015"/>
                  </a:lnTo>
                  <a:lnTo>
                    <a:pt x="2487591" y="117957"/>
                  </a:lnTo>
                  <a:lnTo>
                    <a:pt x="2496572" y="107899"/>
                  </a:lnTo>
                  <a:lnTo>
                    <a:pt x="2506450" y="97840"/>
                  </a:lnTo>
                  <a:lnTo>
                    <a:pt x="2515418" y="88696"/>
                  </a:lnTo>
                  <a:lnTo>
                    <a:pt x="2525297" y="80467"/>
                  </a:lnTo>
                  <a:lnTo>
                    <a:pt x="2534290" y="72237"/>
                  </a:lnTo>
                  <a:lnTo>
                    <a:pt x="2544168" y="64007"/>
                  </a:lnTo>
                  <a:lnTo>
                    <a:pt x="2553149" y="56692"/>
                  </a:lnTo>
                  <a:lnTo>
                    <a:pt x="2563027" y="49377"/>
                  </a:lnTo>
                  <a:lnTo>
                    <a:pt x="2572008" y="42976"/>
                  </a:lnTo>
                  <a:lnTo>
                    <a:pt x="2580976" y="36575"/>
                  </a:lnTo>
                  <a:lnTo>
                    <a:pt x="2589969" y="31089"/>
                  </a:lnTo>
                  <a:lnTo>
                    <a:pt x="2598949" y="26517"/>
                  </a:lnTo>
                  <a:lnTo>
                    <a:pt x="2607917" y="21945"/>
                  </a:lnTo>
                  <a:lnTo>
                    <a:pt x="2616012" y="18287"/>
                  </a:lnTo>
                  <a:lnTo>
                    <a:pt x="2624082" y="14630"/>
                  </a:lnTo>
                  <a:lnTo>
                    <a:pt x="2632177" y="11887"/>
                  </a:lnTo>
                  <a:lnTo>
                    <a:pt x="2640259" y="10058"/>
                  </a:lnTo>
                  <a:lnTo>
                    <a:pt x="2648342" y="8229"/>
                  </a:lnTo>
                  <a:lnTo>
                    <a:pt x="2655526" y="6400"/>
                  </a:lnTo>
                  <a:lnTo>
                    <a:pt x="2662710" y="5486"/>
                  </a:lnTo>
                  <a:lnTo>
                    <a:pt x="2669895" y="5486"/>
                  </a:lnTo>
                  <a:lnTo>
                    <a:pt x="2677067" y="5486"/>
                  </a:lnTo>
                  <a:lnTo>
                    <a:pt x="2683365" y="5486"/>
                  </a:lnTo>
                  <a:lnTo>
                    <a:pt x="2689652" y="6400"/>
                  </a:lnTo>
                  <a:lnTo>
                    <a:pt x="2695938" y="7315"/>
                  </a:lnTo>
                  <a:lnTo>
                    <a:pt x="2702224" y="9143"/>
                  </a:lnTo>
                  <a:lnTo>
                    <a:pt x="2707613" y="11887"/>
                  </a:lnTo>
                  <a:lnTo>
                    <a:pt x="2713899" y="14630"/>
                  </a:lnTo>
                  <a:lnTo>
                    <a:pt x="2719287" y="17373"/>
                  </a:lnTo>
                  <a:lnTo>
                    <a:pt x="2724676" y="21031"/>
                  </a:lnTo>
                  <a:lnTo>
                    <a:pt x="2729166" y="25603"/>
                  </a:lnTo>
                  <a:lnTo>
                    <a:pt x="2733656" y="30175"/>
                  </a:lnTo>
                  <a:lnTo>
                    <a:pt x="2738146" y="34747"/>
                  </a:lnTo>
                  <a:lnTo>
                    <a:pt x="2741739" y="40233"/>
                  </a:lnTo>
                  <a:lnTo>
                    <a:pt x="2746216" y="45719"/>
                  </a:lnTo>
                  <a:lnTo>
                    <a:pt x="2749809" y="52120"/>
                  </a:lnTo>
                  <a:lnTo>
                    <a:pt x="2752515" y="58521"/>
                  </a:lnTo>
                  <a:lnTo>
                    <a:pt x="2756095" y="65836"/>
                  </a:lnTo>
                  <a:lnTo>
                    <a:pt x="2758801" y="73151"/>
                  </a:lnTo>
                  <a:lnTo>
                    <a:pt x="2760598" y="80467"/>
                  </a:lnTo>
                  <a:lnTo>
                    <a:pt x="2765973" y="83210"/>
                  </a:lnTo>
                  <a:lnTo>
                    <a:pt x="2771374" y="86867"/>
                  </a:lnTo>
                  <a:lnTo>
                    <a:pt x="2774966" y="91439"/>
                  </a:lnTo>
                  <a:lnTo>
                    <a:pt x="2776762" y="98755"/>
                  </a:lnTo>
                  <a:lnTo>
                    <a:pt x="2777660" y="106070"/>
                  </a:lnTo>
                  <a:lnTo>
                    <a:pt x="2753413" y="310883"/>
                  </a:lnTo>
                  <a:lnTo>
                    <a:pt x="2594446" y="429767"/>
                  </a:lnTo>
                  <a:lnTo>
                    <a:pt x="2606133" y="318211"/>
                  </a:lnTo>
                  <a:lnTo>
                    <a:pt x="2607031" y="311797"/>
                  </a:lnTo>
                  <a:lnTo>
                    <a:pt x="2607031" y="304482"/>
                  </a:lnTo>
                  <a:lnTo>
                    <a:pt x="2598038" y="281635"/>
                  </a:lnTo>
                  <a:lnTo>
                    <a:pt x="2595357" y="278891"/>
                  </a:lnTo>
                  <a:lnTo>
                    <a:pt x="2591765" y="277063"/>
                  </a:lnTo>
                  <a:lnTo>
                    <a:pt x="2587274" y="276148"/>
                  </a:lnTo>
                  <a:lnTo>
                    <a:pt x="2583682" y="275234"/>
                  </a:lnTo>
                  <a:lnTo>
                    <a:pt x="2579192" y="276148"/>
                  </a:lnTo>
                  <a:lnTo>
                    <a:pt x="2573804" y="277063"/>
                  </a:lnTo>
                  <a:lnTo>
                    <a:pt x="2568403" y="278891"/>
                  </a:lnTo>
                  <a:lnTo>
                    <a:pt x="2563027" y="281635"/>
                  </a:lnTo>
                  <a:lnTo>
                    <a:pt x="2556741" y="286207"/>
                  </a:lnTo>
                  <a:lnTo>
                    <a:pt x="2550454" y="290779"/>
                  </a:lnTo>
                  <a:lnTo>
                    <a:pt x="2545054" y="296252"/>
                  </a:lnTo>
                  <a:lnTo>
                    <a:pt x="2539678" y="302653"/>
                  </a:lnTo>
                  <a:lnTo>
                    <a:pt x="2534290" y="309079"/>
                  </a:lnTo>
                  <a:lnTo>
                    <a:pt x="2531583" y="311797"/>
                  </a:lnTo>
                  <a:lnTo>
                    <a:pt x="2528901" y="315467"/>
                  </a:lnTo>
                  <a:lnTo>
                    <a:pt x="2526207" y="319125"/>
                  </a:lnTo>
                  <a:lnTo>
                    <a:pt x="2523513" y="321868"/>
                  </a:lnTo>
                  <a:lnTo>
                    <a:pt x="2520819" y="326440"/>
                  </a:lnTo>
                  <a:lnTo>
                    <a:pt x="2518125" y="330098"/>
                  </a:lnTo>
                  <a:lnTo>
                    <a:pt x="2516329" y="333755"/>
                  </a:lnTo>
                  <a:lnTo>
                    <a:pt x="2513634" y="338315"/>
                  </a:lnTo>
                  <a:lnTo>
                    <a:pt x="2511826" y="341972"/>
                  </a:lnTo>
                  <a:lnTo>
                    <a:pt x="2510042" y="345643"/>
                  </a:lnTo>
                  <a:lnTo>
                    <a:pt x="2507348" y="350227"/>
                  </a:lnTo>
                  <a:lnTo>
                    <a:pt x="2505540" y="353885"/>
                  </a:lnTo>
                  <a:lnTo>
                    <a:pt x="2503756" y="358444"/>
                  </a:lnTo>
                  <a:lnTo>
                    <a:pt x="2501947" y="362089"/>
                  </a:lnTo>
                  <a:lnTo>
                    <a:pt x="2501062" y="366674"/>
                  </a:lnTo>
                  <a:lnTo>
                    <a:pt x="2499266" y="371233"/>
                  </a:lnTo>
                  <a:lnTo>
                    <a:pt x="2498368" y="374891"/>
                  </a:lnTo>
                  <a:lnTo>
                    <a:pt x="2496572" y="379475"/>
                  </a:lnTo>
                  <a:lnTo>
                    <a:pt x="2495661" y="383133"/>
                  </a:lnTo>
                  <a:lnTo>
                    <a:pt x="2494775" y="386803"/>
                  </a:lnTo>
                  <a:lnTo>
                    <a:pt x="2493877" y="391363"/>
                  </a:lnTo>
                  <a:lnTo>
                    <a:pt x="2492979" y="395008"/>
                  </a:lnTo>
                  <a:lnTo>
                    <a:pt x="2492069" y="399592"/>
                  </a:lnTo>
                  <a:lnTo>
                    <a:pt x="2492069" y="403250"/>
                  </a:lnTo>
                  <a:lnTo>
                    <a:pt x="2481305" y="515708"/>
                  </a:lnTo>
                  <a:lnTo>
                    <a:pt x="2313370" y="642835"/>
                  </a:lnTo>
                  <a:lnTo>
                    <a:pt x="2331331" y="421525"/>
                  </a:lnTo>
                  <a:lnTo>
                    <a:pt x="2331331" y="412381"/>
                  </a:lnTo>
                  <a:lnTo>
                    <a:pt x="2329535" y="407809"/>
                  </a:lnTo>
                  <a:lnTo>
                    <a:pt x="2325045" y="405079"/>
                  </a:lnTo>
                  <a:lnTo>
                    <a:pt x="2318758" y="404152"/>
                  </a:lnTo>
                </a:path>
                <a:path w="2778125" h="1597025">
                  <a:moveTo>
                    <a:pt x="2215483" y="52120"/>
                  </a:moveTo>
                  <a:lnTo>
                    <a:pt x="0" y="1596542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002599" y="2663669"/>
              <a:ext cx="4081677" cy="2513644"/>
            </a:xfrm>
            <a:prstGeom prst="rect">
              <a:avLst/>
            </a:prstGeom>
          </p:spPr>
        </p:pic>
      </p:grpSp>
      <p:sp>
        <p:nvSpPr>
          <p:cNvPr id="10" name="object 10"/>
          <p:cNvSpPr/>
          <p:nvPr/>
        </p:nvSpPr>
        <p:spPr>
          <a:xfrm>
            <a:off x="10405107" y="8421728"/>
            <a:ext cx="132080" cy="85090"/>
          </a:xfrm>
          <a:custGeom>
            <a:avLst/>
            <a:gdLst/>
            <a:ahLst/>
            <a:cxnLst/>
            <a:rect l="l" t="t" r="r" b="b"/>
            <a:pathLst>
              <a:path w="132079" h="85090">
                <a:moveTo>
                  <a:pt x="0" y="84507"/>
                </a:moveTo>
                <a:lnTo>
                  <a:pt x="132012" y="0"/>
                </a:lnTo>
              </a:path>
            </a:pathLst>
          </a:custGeom>
          <a:ln w="3175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0117733" y="8536547"/>
            <a:ext cx="125095" cy="139700"/>
          </a:xfrm>
          <a:custGeom>
            <a:avLst/>
            <a:gdLst/>
            <a:ahLst/>
            <a:cxnLst/>
            <a:rect l="l" t="t" r="r" b="b"/>
            <a:pathLst>
              <a:path w="125095" h="139700">
                <a:moveTo>
                  <a:pt x="43106" y="127679"/>
                </a:moveTo>
                <a:lnTo>
                  <a:pt x="124841" y="71647"/>
                </a:lnTo>
              </a:path>
              <a:path w="125095" h="139700">
                <a:moveTo>
                  <a:pt x="36832" y="26638"/>
                </a:moveTo>
                <a:lnTo>
                  <a:pt x="35036" y="130435"/>
                </a:lnTo>
              </a:path>
              <a:path w="125095" h="139700">
                <a:moveTo>
                  <a:pt x="0" y="0"/>
                </a:moveTo>
                <a:lnTo>
                  <a:pt x="0" y="130435"/>
                </a:lnTo>
                <a:lnTo>
                  <a:pt x="8082" y="139620"/>
                </a:lnTo>
              </a:path>
            </a:pathLst>
          </a:custGeom>
          <a:ln w="3175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0468882" y="8534711"/>
            <a:ext cx="144145" cy="62865"/>
          </a:xfrm>
          <a:custGeom>
            <a:avLst/>
            <a:gdLst/>
            <a:ahLst/>
            <a:cxnLst/>
            <a:rect l="l" t="t" r="r" b="b"/>
            <a:pathLst>
              <a:path w="144145" h="62865">
                <a:moveTo>
                  <a:pt x="143687" y="62461"/>
                </a:moveTo>
                <a:lnTo>
                  <a:pt x="41310" y="0"/>
                </a:lnTo>
                <a:lnTo>
                  <a:pt x="0" y="29393"/>
                </a:lnTo>
              </a:path>
            </a:pathLst>
          </a:custGeom>
          <a:ln w="3175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0536234" y="8310582"/>
            <a:ext cx="187960" cy="242570"/>
          </a:xfrm>
          <a:custGeom>
            <a:avLst/>
            <a:gdLst/>
            <a:ahLst/>
            <a:cxnLst/>
            <a:rect l="l" t="t" r="r" b="b"/>
            <a:pathLst>
              <a:path w="187960" h="242570">
                <a:moveTo>
                  <a:pt x="187691" y="18371"/>
                </a:moveTo>
                <a:lnTo>
                  <a:pt x="181405" y="12859"/>
                </a:lnTo>
                <a:lnTo>
                  <a:pt x="174208" y="9185"/>
                </a:lnTo>
                <a:lnTo>
                  <a:pt x="167934" y="5511"/>
                </a:lnTo>
                <a:lnTo>
                  <a:pt x="160738" y="2755"/>
                </a:lnTo>
                <a:lnTo>
                  <a:pt x="153566" y="918"/>
                </a:lnTo>
                <a:lnTo>
                  <a:pt x="145483" y="0"/>
                </a:lnTo>
                <a:lnTo>
                  <a:pt x="138299" y="918"/>
                </a:lnTo>
                <a:lnTo>
                  <a:pt x="131102" y="1837"/>
                </a:lnTo>
                <a:lnTo>
                  <a:pt x="123930" y="3674"/>
                </a:lnTo>
                <a:lnTo>
                  <a:pt x="117644" y="6429"/>
                </a:lnTo>
                <a:lnTo>
                  <a:pt x="111345" y="11022"/>
                </a:lnTo>
                <a:lnTo>
                  <a:pt x="105969" y="15615"/>
                </a:lnTo>
              </a:path>
              <a:path w="187960" h="242570">
                <a:moveTo>
                  <a:pt x="94294" y="241580"/>
                </a:moveTo>
                <a:lnTo>
                  <a:pt x="107765" y="236987"/>
                </a:lnTo>
                <a:lnTo>
                  <a:pt x="120338" y="227802"/>
                </a:lnTo>
                <a:lnTo>
                  <a:pt x="130216" y="216779"/>
                </a:lnTo>
                <a:lnTo>
                  <a:pt x="138299" y="203001"/>
                </a:lnTo>
                <a:lnTo>
                  <a:pt x="143687" y="187385"/>
                </a:lnTo>
                <a:lnTo>
                  <a:pt x="146381" y="169933"/>
                </a:lnTo>
                <a:lnTo>
                  <a:pt x="146381" y="151562"/>
                </a:lnTo>
                <a:lnTo>
                  <a:pt x="138299" y="112982"/>
                </a:lnTo>
                <a:lnTo>
                  <a:pt x="108663" y="69810"/>
                </a:lnTo>
                <a:lnTo>
                  <a:pt x="67353" y="52357"/>
                </a:lnTo>
                <a:lnTo>
                  <a:pt x="52984" y="53276"/>
                </a:lnTo>
                <a:lnTo>
                  <a:pt x="17050" y="78077"/>
                </a:lnTo>
                <a:lnTo>
                  <a:pt x="885" y="124005"/>
                </a:lnTo>
                <a:lnTo>
                  <a:pt x="0" y="142376"/>
                </a:lnTo>
                <a:lnTo>
                  <a:pt x="2694" y="161666"/>
                </a:lnTo>
                <a:lnTo>
                  <a:pt x="16164" y="197489"/>
                </a:lnTo>
                <a:lnTo>
                  <a:pt x="51188" y="233313"/>
                </a:lnTo>
                <a:lnTo>
                  <a:pt x="79913" y="242499"/>
                </a:lnTo>
                <a:lnTo>
                  <a:pt x="94294" y="241580"/>
                </a:lnTo>
              </a:path>
            </a:pathLst>
          </a:custGeom>
          <a:ln w="3175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4" name="object 14"/>
          <p:cNvGrpSpPr/>
          <p:nvPr/>
        </p:nvGrpSpPr>
        <p:grpSpPr>
          <a:xfrm>
            <a:off x="9881086" y="6199304"/>
            <a:ext cx="3909695" cy="2793365"/>
            <a:chOff x="4144654" y="6199303"/>
            <a:chExt cx="3909695" cy="2793365"/>
          </a:xfrm>
        </p:grpSpPr>
        <p:pic>
          <p:nvPicPr>
            <p:cNvPr id="15" name="object 1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321097" y="6199303"/>
              <a:ext cx="2732799" cy="2726241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4754003" y="6934582"/>
              <a:ext cx="2940685" cy="2056764"/>
            </a:xfrm>
            <a:custGeom>
              <a:avLst/>
              <a:gdLst/>
              <a:ahLst/>
              <a:cxnLst/>
              <a:rect l="l" t="t" r="r" b="b"/>
              <a:pathLst>
                <a:path w="2940684" h="2056765">
                  <a:moveTo>
                    <a:pt x="2457943" y="337110"/>
                  </a:moveTo>
                  <a:lnTo>
                    <a:pt x="0" y="2056651"/>
                  </a:lnTo>
                </a:path>
                <a:path w="2940684" h="2056765">
                  <a:moveTo>
                    <a:pt x="2940195" y="0"/>
                  </a:moveTo>
                  <a:lnTo>
                    <a:pt x="2737248" y="141457"/>
                  </a:lnTo>
                </a:path>
                <a:path w="2940684" h="2056765">
                  <a:moveTo>
                    <a:pt x="1765561" y="1001228"/>
                  </a:moveTo>
                  <a:lnTo>
                    <a:pt x="1973010" y="854258"/>
                  </a:lnTo>
                  <a:lnTo>
                    <a:pt x="2170580" y="980101"/>
                  </a:lnTo>
                  <a:lnTo>
                    <a:pt x="2129270" y="1224437"/>
                  </a:lnTo>
                  <a:lnTo>
                    <a:pt x="1983786" y="1333746"/>
                  </a:lnTo>
                </a:path>
                <a:path w="2940684" h="2056765">
                  <a:moveTo>
                    <a:pt x="1970316" y="1136256"/>
                  </a:moveTo>
                  <a:lnTo>
                    <a:pt x="1747600" y="988368"/>
                  </a:lnTo>
                  <a:lnTo>
                    <a:pt x="1969405" y="830376"/>
                  </a:lnTo>
                  <a:lnTo>
                    <a:pt x="2191248" y="971834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189036" y="7548659"/>
              <a:ext cx="82639" cy="123963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7301776" y="7447138"/>
              <a:ext cx="199390" cy="347345"/>
            </a:xfrm>
            <a:custGeom>
              <a:avLst/>
              <a:gdLst/>
              <a:ahLst/>
              <a:cxnLst/>
              <a:rect l="l" t="t" r="r" b="b"/>
              <a:pathLst>
                <a:path w="199390" h="347345">
                  <a:moveTo>
                    <a:pt x="34998" y="112982"/>
                  </a:moveTo>
                  <a:lnTo>
                    <a:pt x="39501" y="110226"/>
                  </a:lnTo>
                  <a:lnTo>
                    <a:pt x="43093" y="106552"/>
                  </a:lnTo>
                  <a:lnTo>
                    <a:pt x="47571" y="102878"/>
                  </a:lnTo>
                  <a:lnTo>
                    <a:pt x="51176" y="98285"/>
                  </a:lnTo>
                  <a:lnTo>
                    <a:pt x="54755" y="93692"/>
                  </a:lnTo>
                  <a:lnTo>
                    <a:pt x="57462" y="88181"/>
                  </a:lnTo>
                  <a:lnTo>
                    <a:pt x="61042" y="82670"/>
                  </a:lnTo>
                  <a:lnTo>
                    <a:pt x="63748" y="77158"/>
                  </a:lnTo>
                  <a:lnTo>
                    <a:pt x="67328" y="71647"/>
                  </a:lnTo>
                  <a:lnTo>
                    <a:pt x="70035" y="66136"/>
                  </a:lnTo>
                  <a:lnTo>
                    <a:pt x="79901" y="31230"/>
                  </a:lnTo>
                  <a:lnTo>
                    <a:pt x="79901" y="25719"/>
                  </a:lnTo>
                  <a:lnTo>
                    <a:pt x="79901" y="21114"/>
                  </a:lnTo>
                  <a:lnTo>
                    <a:pt x="79901" y="16534"/>
                  </a:lnTo>
                  <a:lnTo>
                    <a:pt x="79015" y="12847"/>
                  </a:lnTo>
                  <a:lnTo>
                    <a:pt x="77219" y="9185"/>
                  </a:lnTo>
                  <a:lnTo>
                    <a:pt x="76321" y="6429"/>
                  </a:lnTo>
                  <a:lnTo>
                    <a:pt x="74512" y="3674"/>
                  </a:lnTo>
                  <a:lnTo>
                    <a:pt x="71831" y="1837"/>
                  </a:lnTo>
                  <a:lnTo>
                    <a:pt x="69124" y="905"/>
                  </a:lnTo>
                  <a:lnTo>
                    <a:pt x="66430" y="0"/>
                  </a:lnTo>
                  <a:lnTo>
                    <a:pt x="63748" y="0"/>
                  </a:lnTo>
                  <a:lnTo>
                    <a:pt x="60144" y="0"/>
                  </a:lnTo>
                  <a:lnTo>
                    <a:pt x="37705" y="13778"/>
                  </a:lnTo>
                  <a:lnTo>
                    <a:pt x="33227" y="18371"/>
                  </a:lnTo>
                  <a:lnTo>
                    <a:pt x="29623" y="22045"/>
                  </a:lnTo>
                  <a:lnTo>
                    <a:pt x="26030" y="26638"/>
                  </a:lnTo>
                  <a:lnTo>
                    <a:pt x="22426" y="32149"/>
                  </a:lnTo>
                  <a:lnTo>
                    <a:pt x="18846" y="37660"/>
                  </a:lnTo>
                  <a:lnTo>
                    <a:pt x="15241" y="43172"/>
                  </a:lnTo>
                  <a:lnTo>
                    <a:pt x="12560" y="48683"/>
                  </a:lnTo>
                  <a:lnTo>
                    <a:pt x="9866" y="55113"/>
                  </a:lnTo>
                  <a:lnTo>
                    <a:pt x="7159" y="60624"/>
                  </a:lnTo>
                  <a:lnTo>
                    <a:pt x="5375" y="67054"/>
                  </a:lnTo>
                  <a:lnTo>
                    <a:pt x="3579" y="72566"/>
                  </a:lnTo>
                  <a:lnTo>
                    <a:pt x="1771" y="78077"/>
                  </a:lnTo>
                  <a:lnTo>
                    <a:pt x="873" y="83588"/>
                  </a:lnTo>
                  <a:lnTo>
                    <a:pt x="0" y="89100"/>
                  </a:lnTo>
                  <a:lnTo>
                    <a:pt x="0" y="94611"/>
                  </a:lnTo>
                  <a:lnTo>
                    <a:pt x="0" y="99204"/>
                  </a:lnTo>
                  <a:lnTo>
                    <a:pt x="6273" y="116656"/>
                  </a:lnTo>
                  <a:lnTo>
                    <a:pt x="8057" y="118493"/>
                  </a:lnTo>
                  <a:lnTo>
                    <a:pt x="10764" y="120331"/>
                  </a:lnTo>
                  <a:lnTo>
                    <a:pt x="13470" y="121249"/>
                  </a:lnTo>
                  <a:lnTo>
                    <a:pt x="16139" y="121249"/>
                  </a:lnTo>
                  <a:lnTo>
                    <a:pt x="19744" y="121249"/>
                  </a:lnTo>
                  <a:lnTo>
                    <a:pt x="23336" y="120331"/>
                  </a:lnTo>
                  <a:lnTo>
                    <a:pt x="26916" y="118493"/>
                  </a:lnTo>
                  <a:lnTo>
                    <a:pt x="31419" y="115738"/>
                  </a:lnTo>
                  <a:lnTo>
                    <a:pt x="34998" y="112982"/>
                  </a:lnTo>
                </a:path>
                <a:path w="199390" h="347345">
                  <a:moveTo>
                    <a:pt x="187666" y="261788"/>
                  </a:moveTo>
                  <a:lnTo>
                    <a:pt x="198443" y="148819"/>
                  </a:lnTo>
                  <a:lnTo>
                    <a:pt x="199341" y="141457"/>
                  </a:lnTo>
                  <a:lnTo>
                    <a:pt x="199341" y="135028"/>
                  </a:lnTo>
                  <a:lnTo>
                    <a:pt x="176004" y="104715"/>
                  </a:lnTo>
                  <a:lnTo>
                    <a:pt x="171514" y="105634"/>
                  </a:lnTo>
                  <a:lnTo>
                    <a:pt x="167011" y="106552"/>
                  </a:lnTo>
                  <a:lnTo>
                    <a:pt x="161623" y="109308"/>
                  </a:lnTo>
                  <a:lnTo>
                    <a:pt x="156247" y="112064"/>
                  </a:lnTo>
                  <a:lnTo>
                    <a:pt x="149961" y="116656"/>
                  </a:lnTo>
                  <a:lnTo>
                    <a:pt x="143675" y="121249"/>
                  </a:lnTo>
                  <a:lnTo>
                    <a:pt x="138286" y="125842"/>
                  </a:lnTo>
                  <a:lnTo>
                    <a:pt x="132000" y="132272"/>
                  </a:lnTo>
                  <a:lnTo>
                    <a:pt x="126599" y="138702"/>
                  </a:lnTo>
                  <a:lnTo>
                    <a:pt x="123918" y="142376"/>
                  </a:lnTo>
                  <a:lnTo>
                    <a:pt x="121211" y="146050"/>
                  </a:lnTo>
                  <a:lnTo>
                    <a:pt x="118529" y="149724"/>
                  </a:lnTo>
                  <a:lnTo>
                    <a:pt x="116733" y="153399"/>
                  </a:lnTo>
                  <a:lnTo>
                    <a:pt x="114027" y="157073"/>
                  </a:lnTo>
                  <a:lnTo>
                    <a:pt x="111345" y="160747"/>
                  </a:lnTo>
                  <a:lnTo>
                    <a:pt x="109549" y="164421"/>
                  </a:lnTo>
                  <a:lnTo>
                    <a:pt x="106842" y="168096"/>
                  </a:lnTo>
                  <a:lnTo>
                    <a:pt x="104161" y="172688"/>
                  </a:lnTo>
                  <a:lnTo>
                    <a:pt x="102364" y="177281"/>
                  </a:lnTo>
                  <a:lnTo>
                    <a:pt x="100556" y="180955"/>
                  </a:lnTo>
                  <a:lnTo>
                    <a:pt x="98772" y="185548"/>
                  </a:lnTo>
                  <a:lnTo>
                    <a:pt x="96976" y="189222"/>
                  </a:lnTo>
                  <a:lnTo>
                    <a:pt x="95168" y="193815"/>
                  </a:lnTo>
                  <a:lnTo>
                    <a:pt x="94270" y="197489"/>
                  </a:lnTo>
                  <a:lnTo>
                    <a:pt x="92498" y="201164"/>
                  </a:lnTo>
                  <a:lnTo>
                    <a:pt x="90690" y="205756"/>
                  </a:lnTo>
                  <a:lnTo>
                    <a:pt x="89792" y="210349"/>
                  </a:lnTo>
                  <a:lnTo>
                    <a:pt x="87983" y="214023"/>
                  </a:lnTo>
                  <a:lnTo>
                    <a:pt x="87085" y="218616"/>
                  </a:lnTo>
                  <a:lnTo>
                    <a:pt x="86187" y="222291"/>
                  </a:lnTo>
                  <a:lnTo>
                    <a:pt x="86187" y="226883"/>
                  </a:lnTo>
                  <a:lnTo>
                    <a:pt x="85302" y="230558"/>
                  </a:lnTo>
                  <a:lnTo>
                    <a:pt x="84403" y="234232"/>
                  </a:lnTo>
                  <a:lnTo>
                    <a:pt x="74512" y="347214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094757" y="7767279"/>
              <a:ext cx="128434" cy="244288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4146025" y="7387419"/>
              <a:ext cx="3385820" cy="1475740"/>
            </a:xfrm>
            <a:custGeom>
              <a:avLst/>
              <a:gdLst/>
              <a:ahLst/>
              <a:cxnLst/>
              <a:rect l="l" t="t" r="r" b="b"/>
              <a:pathLst>
                <a:path w="3385820" h="1475740">
                  <a:moveTo>
                    <a:pt x="3203322" y="432653"/>
                  </a:moveTo>
                  <a:lnTo>
                    <a:pt x="3188979" y="424386"/>
                  </a:lnTo>
                  <a:lnTo>
                    <a:pt x="3198845" y="318752"/>
                  </a:lnTo>
                  <a:lnTo>
                    <a:pt x="3199743" y="310485"/>
                  </a:lnTo>
                  <a:lnTo>
                    <a:pt x="3199743" y="304055"/>
                  </a:lnTo>
                  <a:lnTo>
                    <a:pt x="3199743" y="297625"/>
                  </a:lnTo>
                  <a:lnTo>
                    <a:pt x="3198845" y="292114"/>
                  </a:lnTo>
                  <a:lnTo>
                    <a:pt x="3197036" y="287521"/>
                  </a:lnTo>
                  <a:lnTo>
                    <a:pt x="3194354" y="282928"/>
                  </a:lnTo>
                  <a:lnTo>
                    <a:pt x="3191648" y="280172"/>
                  </a:lnTo>
                  <a:lnTo>
                    <a:pt x="3188068" y="277417"/>
                  </a:lnTo>
                </a:path>
                <a:path w="3385820" h="1475740">
                  <a:moveTo>
                    <a:pt x="2921348" y="645758"/>
                  </a:moveTo>
                  <a:lnTo>
                    <a:pt x="2907865" y="636573"/>
                  </a:lnTo>
                  <a:lnTo>
                    <a:pt x="2924042" y="435409"/>
                  </a:lnTo>
                  <a:lnTo>
                    <a:pt x="2923144" y="426223"/>
                  </a:lnTo>
                  <a:lnTo>
                    <a:pt x="2921348" y="418875"/>
                  </a:lnTo>
                  <a:lnTo>
                    <a:pt x="2915960" y="414282"/>
                  </a:lnTo>
                  <a:lnTo>
                    <a:pt x="2909673" y="411526"/>
                  </a:lnTo>
                  <a:lnTo>
                    <a:pt x="2914151" y="398666"/>
                  </a:lnTo>
                  <a:lnTo>
                    <a:pt x="2918641" y="384888"/>
                  </a:lnTo>
                  <a:lnTo>
                    <a:pt x="2924042" y="372028"/>
                  </a:lnTo>
                  <a:lnTo>
                    <a:pt x="2928532" y="359168"/>
                  </a:lnTo>
                  <a:lnTo>
                    <a:pt x="2933908" y="347227"/>
                  </a:lnTo>
                  <a:lnTo>
                    <a:pt x="2940195" y="334367"/>
                  </a:lnTo>
                  <a:lnTo>
                    <a:pt x="2946481" y="320589"/>
                  </a:lnTo>
                  <a:lnTo>
                    <a:pt x="2952767" y="307729"/>
                  </a:lnTo>
                  <a:lnTo>
                    <a:pt x="2959054" y="294869"/>
                  </a:lnTo>
                  <a:lnTo>
                    <a:pt x="2966238" y="281091"/>
                  </a:lnTo>
                  <a:lnTo>
                    <a:pt x="2973422" y="268231"/>
                  </a:lnTo>
                  <a:lnTo>
                    <a:pt x="2980607" y="255371"/>
                  </a:lnTo>
                  <a:lnTo>
                    <a:pt x="2987804" y="242512"/>
                  </a:lnTo>
                  <a:lnTo>
                    <a:pt x="2995886" y="229652"/>
                  </a:lnTo>
                  <a:lnTo>
                    <a:pt x="3003070" y="216792"/>
                  </a:lnTo>
                  <a:lnTo>
                    <a:pt x="3011140" y="204851"/>
                  </a:lnTo>
                  <a:lnTo>
                    <a:pt x="3019223" y="192909"/>
                  </a:lnTo>
                  <a:lnTo>
                    <a:pt x="3028216" y="180968"/>
                  </a:lnTo>
                  <a:lnTo>
                    <a:pt x="3037184" y="169945"/>
                  </a:lnTo>
                  <a:lnTo>
                    <a:pt x="3045266" y="158004"/>
                  </a:lnTo>
                  <a:lnTo>
                    <a:pt x="3054259" y="146982"/>
                  </a:lnTo>
                  <a:lnTo>
                    <a:pt x="3063240" y="135959"/>
                  </a:lnTo>
                  <a:lnTo>
                    <a:pt x="3072208" y="125855"/>
                  </a:lnTo>
                  <a:lnTo>
                    <a:pt x="3081201" y="115751"/>
                  </a:lnTo>
                  <a:lnTo>
                    <a:pt x="3090169" y="105646"/>
                  </a:lnTo>
                  <a:lnTo>
                    <a:pt x="3099149" y="96461"/>
                  </a:lnTo>
                  <a:lnTo>
                    <a:pt x="3109040" y="87275"/>
                  </a:lnTo>
                  <a:lnTo>
                    <a:pt x="3118008" y="78090"/>
                  </a:lnTo>
                  <a:lnTo>
                    <a:pt x="3127899" y="69823"/>
                  </a:lnTo>
                  <a:lnTo>
                    <a:pt x="3136867" y="61556"/>
                  </a:lnTo>
                  <a:lnTo>
                    <a:pt x="3146758" y="54207"/>
                  </a:lnTo>
                  <a:lnTo>
                    <a:pt x="3156624" y="47777"/>
                  </a:lnTo>
                  <a:lnTo>
                    <a:pt x="3166515" y="41347"/>
                  </a:lnTo>
                  <a:lnTo>
                    <a:pt x="3175495" y="33999"/>
                  </a:lnTo>
                  <a:lnTo>
                    <a:pt x="3185374" y="28488"/>
                  </a:lnTo>
                  <a:lnTo>
                    <a:pt x="3195253" y="22058"/>
                  </a:lnTo>
                  <a:lnTo>
                    <a:pt x="3205119" y="17465"/>
                  </a:lnTo>
                  <a:lnTo>
                    <a:pt x="3214112" y="12872"/>
                  </a:lnTo>
                  <a:lnTo>
                    <a:pt x="3223080" y="8267"/>
                  </a:lnTo>
                  <a:lnTo>
                    <a:pt x="3232072" y="5524"/>
                  </a:lnTo>
                  <a:lnTo>
                    <a:pt x="3240155" y="3686"/>
                  </a:lnTo>
                  <a:lnTo>
                    <a:pt x="3248250" y="1849"/>
                  </a:lnTo>
                  <a:lnTo>
                    <a:pt x="3257205" y="931"/>
                  </a:lnTo>
                  <a:lnTo>
                    <a:pt x="3267096" y="0"/>
                  </a:lnTo>
                  <a:lnTo>
                    <a:pt x="3276064" y="931"/>
                  </a:lnTo>
                  <a:lnTo>
                    <a:pt x="3286853" y="1849"/>
                  </a:lnTo>
                  <a:lnTo>
                    <a:pt x="3296719" y="3686"/>
                  </a:lnTo>
                  <a:lnTo>
                    <a:pt x="3307508" y="7361"/>
                  </a:lnTo>
                </a:path>
                <a:path w="3385820" h="1475740">
                  <a:moveTo>
                    <a:pt x="2926724" y="406933"/>
                  </a:moveTo>
                  <a:lnTo>
                    <a:pt x="2931239" y="394992"/>
                  </a:lnTo>
                  <a:lnTo>
                    <a:pt x="2935717" y="382132"/>
                  </a:lnTo>
                  <a:lnTo>
                    <a:pt x="2940195" y="370191"/>
                  </a:lnTo>
                  <a:lnTo>
                    <a:pt x="2945583" y="358250"/>
                  </a:lnTo>
                  <a:lnTo>
                    <a:pt x="2950086" y="346309"/>
                  </a:lnTo>
                  <a:lnTo>
                    <a:pt x="2955474" y="334367"/>
                  </a:lnTo>
                  <a:lnTo>
                    <a:pt x="2961760" y="322426"/>
                  </a:lnTo>
                  <a:lnTo>
                    <a:pt x="2967136" y="310485"/>
                  </a:lnTo>
                  <a:lnTo>
                    <a:pt x="2974333" y="296706"/>
                  </a:lnTo>
                  <a:lnTo>
                    <a:pt x="2980607" y="283847"/>
                  </a:lnTo>
                  <a:lnTo>
                    <a:pt x="2987804" y="270987"/>
                  </a:lnTo>
                  <a:lnTo>
                    <a:pt x="2995886" y="257208"/>
                  </a:lnTo>
                  <a:lnTo>
                    <a:pt x="3003070" y="244349"/>
                  </a:lnTo>
                  <a:lnTo>
                    <a:pt x="3010255" y="231489"/>
                  </a:lnTo>
                  <a:lnTo>
                    <a:pt x="3018325" y="219548"/>
                  </a:lnTo>
                  <a:lnTo>
                    <a:pt x="3026407" y="206688"/>
                  </a:lnTo>
                  <a:lnTo>
                    <a:pt x="3034502" y="194747"/>
                  </a:lnTo>
                  <a:lnTo>
                    <a:pt x="3042584" y="182805"/>
                  </a:lnTo>
                  <a:lnTo>
                    <a:pt x="3051552" y="171783"/>
                  </a:lnTo>
                  <a:lnTo>
                    <a:pt x="3060545" y="159841"/>
                  </a:lnTo>
                  <a:lnTo>
                    <a:pt x="3068628" y="148819"/>
                  </a:lnTo>
                  <a:lnTo>
                    <a:pt x="3077596" y="138714"/>
                  </a:lnTo>
                  <a:lnTo>
                    <a:pt x="3087487" y="128610"/>
                  </a:lnTo>
                  <a:lnTo>
                    <a:pt x="3096480" y="118506"/>
                  </a:lnTo>
                  <a:lnTo>
                    <a:pt x="3105435" y="108402"/>
                  </a:lnTo>
                  <a:lnTo>
                    <a:pt x="3114428" y="98298"/>
                  </a:lnTo>
                  <a:lnTo>
                    <a:pt x="3124294" y="89112"/>
                  </a:lnTo>
                  <a:lnTo>
                    <a:pt x="3133287" y="80833"/>
                  </a:lnTo>
                  <a:lnTo>
                    <a:pt x="3143153" y="72566"/>
                  </a:lnTo>
                  <a:lnTo>
                    <a:pt x="3152134" y="64311"/>
                  </a:lnTo>
                  <a:lnTo>
                    <a:pt x="3162025" y="56963"/>
                  </a:lnTo>
                  <a:lnTo>
                    <a:pt x="3170993" y="49614"/>
                  </a:lnTo>
                  <a:lnTo>
                    <a:pt x="3179986" y="43184"/>
                  </a:lnTo>
                  <a:lnTo>
                    <a:pt x="3188979" y="36755"/>
                  </a:lnTo>
                  <a:lnTo>
                    <a:pt x="3197934" y="31243"/>
                  </a:lnTo>
                  <a:lnTo>
                    <a:pt x="3206927" y="26650"/>
                  </a:lnTo>
                  <a:lnTo>
                    <a:pt x="3215895" y="22058"/>
                  </a:lnTo>
                  <a:lnTo>
                    <a:pt x="3223978" y="18383"/>
                  </a:lnTo>
                  <a:lnTo>
                    <a:pt x="3232072" y="14709"/>
                  </a:lnTo>
                  <a:lnTo>
                    <a:pt x="3240155" y="11954"/>
                  </a:lnTo>
                  <a:lnTo>
                    <a:pt x="3248250" y="10116"/>
                  </a:lnTo>
                  <a:lnTo>
                    <a:pt x="3256307" y="8267"/>
                  </a:lnTo>
                  <a:lnTo>
                    <a:pt x="3263492" y="6442"/>
                  </a:lnTo>
                  <a:lnTo>
                    <a:pt x="3270676" y="5524"/>
                  </a:lnTo>
                  <a:lnTo>
                    <a:pt x="3277873" y="5524"/>
                  </a:lnTo>
                  <a:lnTo>
                    <a:pt x="3285057" y="5524"/>
                  </a:lnTo>
                  <a:lnTo>
                    <a:pt x="3292242" y="5524"/>
                  </a:lnTo>
                  <a:lnTo>
                    <a:pt x="3298528" y="6442"/>
                  </a:lnTo>
                  <a:lnTo>
                    <a:pt x="3304814" y="8267"/>
                  </a:lnTo>
                  <a:lnTo>
                    <a:pt x="3311101" y="10116"/>
                  </a:lnTo>
                  <a:lnTo>
                    <a:pt x="3316476" y="12872"/>
                  </a:lnTo>
                  <a:lnTo>
                    <a:pt x="3321865" y="15628"/>
                  </a:lnTo>
                  <a:lnTo>
                    <a:pt x="3327266" y="18383"/>
                  </a:lnTo>
                  <a:lnTo>
                    <a:pt x="3332654" y="22058"/>
                  </a:lnTo>
                  <a:lnTo>
                    <a:pt x="3338042" y="25732"/>
                  </a:lnTo>
                  <a:lnTo>
                    <a:pt x="3342520" y="30312"/>
                  </a:lnTo>
                  <a:lnTo>
                    <a:pt x="3347023" y="34917"/>
                  </a:lnTo>
                  <a:lnTo>
                    <a:pt x="3350615" y="40416"/>
                  </a:lnTo>
                  <a:lnTo>
                    <a:pt x="3354194" y="45940"/>
                  </a:lnTo>
                  <a:lnTo>
                    <a:pt x="3357799" y="52370"/>
                  </a:lnTo>
                  <a:lnTo>
                    <a:pt x="3360506" y="58800"/>
                  </a:lnTo>
                  <a:lnTo>
                    <a:pt x="3363175" y="66148"/>
                  </a:lnTo>
                  <a:lnTo>
                    <a:pt x="3365882" y="73497"/>
                  </a:lnTo>
                  <a:lnTo>
                    <a:pt x="3368563" y="80833"/>
                  </a:lnTo>
                  <a:lnTo>
                    <a:pt x="3374850" y="83601"/>
                  </a:lnTo>
                  <a:lnTo>
                    <a:pt x="3379352" y="87275"/>
                  </a:lnTo>
                  <a:lnTo>
                    <a:pt x="3382932" y="91868"/>
                  </a:lnTo>
                  <a:lnTo>
                    <a:pt x="3384741" y="99217"/>
                  </a:lnTo>
                  <a:lnTo>
                    <a:pt x="3385639" y="106565"/>
                  </a:lnTo>
                  <a:lnTo>
                    <a:pt x="3362277" y="312322"/>
                  </a:lnTo>
                  <a:lnTo>
                    <a:pt x="3203322" y="432653"/>
                  </a:lnTo>
                  <a:lnTo>
                    <a:pt x="3214112" y="320589"/>
                  </a:lnTo>
                  <a:lnTo>
                    <a:pt x="3215010" y="313240"/>
                  </a:lnTo>
                  <a:lnTo>
                    <a:pt x="3215010" y="305892"/>
                  </a:lnTo>
                  <a:lnTo>
                    <a:pt x="3214112" y="299462"/>
                  </a:lnTo>
                  <a:lnTo>
                    <a:pt x="3212315" y="293951"/>
                  </a:lnTo>
                  <a:lnTo>
                    <a:pt x="3211405" y="289358"/>
                  </a:lnTo>
                  <a:lnTo>
                    <a:pt x="3191648" y="276498"/>
                  </a:lnTo>
                  <a:lnTo>
                    <a:pt x="3186272" y="277417"/>
                  </a:lnTo>
                  <a:lnTo>
                    <a:pt x="3153044" y="297625"/>
                  </a:lnTo>
                  <a:lnTo>
                    <a:pt x="3147656" y="304055"/>
                  </a:lnTo>
                  <a:lnTo>
                    <a:pt x="3141370" y="310485"/>
                  </a:lnTo>
                  <a:lnTo>
                    <a:pt x="3138663" y="314159"/>
                  </a:lnTo>
                  <a:lnTo>
                    <a:pt x="3135994" y="317833"/>
                  </a:lnTo>
                  <a:lnTo>
                    <a:pt x="3133287" y="320589"/>
                  </a:lnTo>
                  <a:lnTo>
                    <a:pt x="3131479" y="324263"/>
                  </a:lnTo>
                  <a:lnTo>
                    <a:pt x="3128797" y="327937"/>
                  </a:lnTo>
                  <a:lnTo>
                    <a:pt x="3126103" y="331612"/>
                  </a:lnTo>
                  <a:lnTo>
                    <a:pt x="3124294" y="336204"/>
                  </a:lnTo>
                  <a:lnTo>
                    <a:pt x="3121613" y="339879"/>
                  </a:lnTo>
                  <a:lnTo>
                    <a:pt x="3119817" y="344471"/>
                  </a:lnTo>
                  <a:lnTo>
                    <a:pt x="3118008" y="348146"/>
                  </a:lnTo>
                  <a:lnTo>
                    <a:pt x="3116237" y="352738"/>
                  </a:lnTo>
                  <a:lnTo>
                    <a:pt x="3114428" y="356413"/>
                  </a:lnTo>
                  <a:lnTo>
                    <a:pt x="3112620" y="361006"/>
                  </a:lnTo>
                  <a:lnTo>
                    <a:pt x="3110824" y="364680"/>
                  </a:lnTo>
                  <a:lnTo>
                    <a:pt x="3109040" y="369273"/>
                  </a:lnTo>
                  <a:lnTo>
                    <a:pt x="3107244" y="373865"/>
                  </a:lnTo>
                  <a:lnTo>
                    <a:pt x="3106346" y="377540"/>
                  </a:lnTo>
                  <a:lnTo>
                    <a:pt x="3104537" y="382132"/>
                  </a:lnTo>
                  <a:lnTo>
                    <a:pt x="3103639" y="385807"/>
                  </a:lnTo>
                  <a:lnTo>
                    <a:pt x="3102754" y="389481"/>
                  </a:lnTo>
                  <a:lnTo>
                    <a:pt x="3101856" y="394086"/>
                  </a:lnTo>
                  <a:lnTo>
                    <a:pt x="3100958" y="397748"/>
                  </a:lnTo>
                  <a:lnTo>
                    <a:pt x="3100060" y="402341"/>
                  </a:lnTo>
                  <a:lnTo>
                    <a:pt x="3100060" y="406015"/>
                  </a:lnTo>
                  <a:lnTo>
                    <a:pt x="3089283" y="518079"/>
                  </a:lnTo>
                  <a:lnTo>
                    <a:pt x="2921348" y="645758"/>
                  </a:lnTo>
                  <a:lnTo>
                    <a:pt x="2939297" y="424386"/>
                  </a:lnTo>
                  <a:lnTo>
                    <a:pt x="2939297" y="415200"/>
                  </a:lnTo>
                  <a:lnTo>
                    <a:pt x="2937513" y="410608"/>
                  </a:lnTo>
                  <a:lnTo>
                    <a:pt x="2933010" y="407852"/>
                  </a:lnTo>
                  <a:lnTo>
                    <a:pt x="2926724" y="406933"/>
                  </a:lnTo>
                </a:path>
                <a:path w="3385820" h="1475740">
                  <a:moveTo>
                    <a:pt x="555891" y="1419184"/>
                  </a:moveTo>
                  <a:lnTo>
                    <a:pt x="555891" y="1475216"/>
                  </a:lnTo>
                  <a:lnTo>
                    <a:pt x="466984" y="1413673"/>
                  </a:lnTo>
                  <a:lnTo>
                    <a:pt x="730112" y="1239147"/>
                  </a:lnTo>
                  <a:lnTo>
                    <a:pt x="730112" y="1209753"/>
                  </a:lnTo>
                  <a:lnTo>
                    <a:pt x="584628" y="1307120"/>
                  </a:lnTo>
                  <a:lnTo>
                    <a:pt x="586425" y="1161988"/>
                  </a:lnTo>
                  <a:lnTo>
                    <a:pt x="470576" y="1240065"/>
                  </a:lnTo>
                  <a:lnTo>
                    <a:pt x="466984" y="1413673"/>
                  </a:lnTo>
                  <a:lnTo>
                    <a:pt x="368199" y="1344781"/>
                  </a:lnTo>
                </a:path>
                <a:path w="3385820" h="1475740">
                  <a:moveTo>
                    <a:pt x="442737" y="1303446"/>
                  </a:moveTo>
                  <a:lnTo>
                    <a:pt x="368199" y="1344781"/>
                  </a:lnTo>
                </a:path>
                <a:path w="3385820" h="1475740">
                  <a:moveTo>
                    <a:pt x="392446" y="1331003"/>
                  </a:moveTo>
                  <a:lnTo>
                    <a:pt x="441839" y="1364989"/>
                  </a:lnTo>
                  <a:lnTo>
                    <a:pt x="444533" y="1259355"/>
                  </a:lnTo>
                  <a:lnTo>
                    <a:pt x="385262" y="1218020"/>
                  </a:lnTo>
                  <a:lnTo>
                    <a:pt x="384364" y="1256599"/>
                  </a:lnTo>
                </a:path>
                <a:path w="3385820" h="1475740">
                  <a:moveTo>
                    <a:pt x="422082" y="1180359"/>
                  </a:moveTo>
                  <a:lnTo>
                    <a:pt x="431960" y="1175766"/>
                  </a:lnTo>
                  <a:lnTo>
                    <a:pt x="443635" y="1173011"/>
                  </a:lnTo>
                  <a:lnTo>
                    <a:pt x="457991" y="1170255"/>
                  </a:lnTo>
                  <a:lnTo>
                    <a:pt x="474169" y="1168418"/>
                  </a:lnTo>
                  <a:lnTo>
                    <a:pt x="489423" y="1167499"/>
                  </a:lnTo>
                  <a:lnTo>
                    <a:pt x="505600" y="1167499"/>
                  </a:lnTo>
                  <a:lnTo>
                    <a:pt x="519969" y="1169336"/>
                  </a:lnTo>
                  <a:lnTo>
                    <a:pt x="531644" y="1173011"/>
                  </a:lnTo>
                </a:path>
                <a:path w="3385820" h="1475740">
                  <a:moveTo>
                    <a:pt x="420273" y="1164744"/>
                  </a:moveTo>
                  <a:lnTo>
                    <a:pt x="430152" y="1160151"/>
                  </a:lnTo>
                  <a:lnTo>
                    <a:pt x="443635" y="1157395"/>
                  </a:lnTo>
                  <a:lnTo>
                    <a:pt x="458902" y="1154640"/>
                  </a:lnTo>
                  <a:lnTo>
                    <a:pt x="475067" y="1152802"/>
                  </a:lnTo>
                  <a:lnTo>
                    <a:pt x="491219" y="1152802"/>
                  </a:lnTo>
                  <a:lnTo>
                    <a:pt x="507384" y="1153721"/>
                  </a:lnTo>
                  <a:lnTo>
                    <a:pt x="521765" y="1155558"/>
                  </a:lnTo>
                  <a:lnTo>
                    <a:pt x="532529" y="1159232"/>
                  </a:lnTo>
                </a:path>
                <a:path w="3385820" h="1475740">
                  <a:moveTo>
                    <a:pt x="61067" y="1468786"/>
                  </a:moveTo>
                  <a:lnTo>
                    <a:pt x="55678" y="1465112"/>
                  </a:lnTo>
                  <a:lnTo>
                    <a:pt x="49392" y="1462356"/>
                  </a:lnTo>
                  <a:lnTo>
                    <a:pt x="44902" y="1459601"/>
                  </a:lnTo>
                  <a:lnTo>
                    <a:pt x="40399" y="1456845"/>
                  </a:lnTo>
                  <a:lnTo>
                    <a:pt x="36819" y="1454089"/>
                  </a:lnTo>
                  <a:lnTo>
                    <a:pt x="35023" y="1451334"/>
                  </a:lnTo>
                  <a:lnTo>
                    <a:pt x="34125" y="1448578"/>
                  </a:lnTo>
                  <a:lnTo>
                    <a:pt x="35921" y="1444904"/>
                  </a:lnTo>
                  <a:lnTo>
                    <a:pt x="38603" y="1441230"/>
                  </a:lnTo>
                  <a:lnTo>
                    <a:pt x="43106" y="1437555"/>
                  </a:lnTo>
                  <a:lnTo>
                    <a:pt x="48482" y="1433881"/>
                  </a:lnTo>
                  <a:lnTo>
                    <a:pt x="53870" y="1429288"/>
                  </a:lnTo>
                  <a:lnTo>
                    <a:pt x="60156" y="1423777"/>
                  </a:lnTo>
                  <a:lnTo>
                    <a:pt x="66455" y="1418266"/>
                  </a:lnTo>
                  <a:lnTo>
                    <a:pt x="71831" y="1412754"/>
                  </a:lnTo>
                  <a:lnTo>
                    <a:pt x="87110" y="1387035"/>
                  </a:lnTo>
                  <a:lnTo>
                    <a:pt x="86212" y="1384279"/>
                  </a:lnTo>
                  <a:lnTo>
                    <a:pt x="45800" y="1364989"/>
                  </a:lnTo>
                  <a:lnTo>
                    <a:pt x="35023" y="1362234"/>
                  </a:lnTo>
                  <a:lnTo>
                    <a:pt x="23349" y="1359478"/>
                  </a:lnTo>
                  <a:lnTo>
                    <a:pt x="11674" y="1356722"/>
                  </a:lnTo>
                  <a:lnTo>
                    <a:pt x="0" y="1352129"/>
                  </a:lnTo>
                  <a:lnTo>
                    <a:pt x="13470" y="1349374"/>
                  </a:lnTo>
                  <a:lnTo>
                    <a:pt x="29635" y="1346618"/>
                  </a:lnTo>
                  <a:lnTo>
                    <a:pt x="47596" y="1342025"/>
                  </a:lnTo>
                  <a:lnTo>
                    <a:pt x="67353" y="1338351"/>
                  </a:lnTo>
                  <a:lnTo>
                    <a:pt x="88008" y="1332840"/>
                  </a:lnTo>
                  <a:lnTo>
                    <a:pt x="110459" y="1327328"/>
                  </a:lnTo>
                  <a:lnTo>
                    <a:pt x="132898" y="1320898"/>
                  </a:lnTo>
                  <a:lnTo>
                    <a:pt x="156260" y="1314469"/>
                  </a:lnTo>
                  <a:lnTo>
                    <a:pt x="178711" y="1308039"/>
                  </a:lnTo>
                  <a:lnTo>
                    <a:pt x="202048" y="1301609"/>
                  </a:lnTo>
                  <a:lnTo>
                    <a:pt x="224511" y="1294260"/>
                  </a:lnTo>
                  <a:lnTo>
                    <a:pt x="246065" y="1287830"/>
                  </a:lnTo>
                  <a:lnTo>
                    <a:pt x="265822" y="1280482"/>
                  </a:lnTo>
                  <a:lnTo>
                    <a:pt x="284668" y="1274052"/>
                  </a:lnTo>
                  <a:lnTo>
                    <a:pt x="300845" y="1267622"/>
                  </a:lnTo>
                  <a:lnTo>
                    <a:pt x="315214" y="1261192"/>
                  </a:lnTo>
                  <a:lnTo>
                    <a:pt x="324182" y="1261192"/>
                  </a:lnTo>
                  <a:lnTo>
                    <a:pt x="359206" y="1291505"/>
                  </a:lnTo>
                  <a:lnTo>
                    <a:pt x="367288" y="1322736"/>
                  </a:lnTo>
                  <a:lnTo>
                    <a:pt x="368199" y="1327328"/>
                  </a:lnTo>
                  <a:lnTo>
                    <a:pt x="368199" y="1331921"/>
                  </a:lnTo>
                  <a:lnTo>
                    <a:pt x="368199" y="1337433"/>
                  </a:lnTo>
                  <a:lnTo>
                    <a:pt x="368199" y="1344781"/>
                  </a:lnTo>
                  <a:lnTo>
                    <a:pt x="367288" y="1348455"/>
                  </a:lnTo>
                  <a:lnTo>
                    <a:pt x="366403" y="1353048"/>
                  </a:lnTo>
                  <a:lnTo>
                    <a:pt x="364607" y="1357641"/>
                  </a:lnTo>
                  <a:lnTo>
                    <a:pt x="363696" y="1361315"/>
                  </a:lnTo>
                  <a:lnTo>
                    <a:pt x="361913" y="1365908"/>
                  </a:lnTo>
                  <a:lnTo>
                    <a:pt x="359206" y="1369582"/>
                  </a:lnTo>
                  <a:lnTo>
                    <a:pt x="355614" y="1372338"/>
                  </a:lnTo>
                  <a:lnTo>
                    <a:pt x="352034" y="1375093"/>
                  </a:lnTo>
                  <a:lnTo>
                    <a:pt x="300845" y="1395302"/>
                  </a:lnTo>
                  <a:lnTo>
                    <a:pt x="281088" y="1401732"/>
                  </a:lnTo>
                  <a:lnTo>
                    <a:pt x="259535" y="1409080"/>
                  </a:lnTo>
                  <a:lnTo>
                    <a:pt x="236186" y="1416429"/>
                  </a:lnTo>
                  <a:lnTo>
                    <a:pt x="212837" y="1423777"/>
                  </a:lnTo>
                  <a:lnTo>
                    <a:pt x="189488" y="1431125"/>
                  </a:lnTo>
                  <a:lnTo>
                    <a:pt x="165240" y="1438474"/>
                  </a:lnTo>
                  <a:lnTo>
                    <a:pt x="142777" y="1445822"/>
                  </a:lnTo>
                  <a:lnTo>
                    <a:pt x="121223" y="1452252"/>
                  </a:lnTo>
                  <a:lnTo>
                    <a:pt x="102377" y="1457764"/>
                  </a:lnTo>
                  <a:lnTo>
                    <a:pt x="85314" y="1462356"/>
                  </a:lnTo>
                  <a:lnTo>
                    <a:pt x="71831" y="1466031"/>
                  </a:lnTo>
                  <a:lnTo>
                    <a:pt x="61067" y="1468786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496688" y="8475473"/>
              <a:ext cx="237129" cy="188287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5608944" y="8033178"/>
              <a:ext cx="100965" cy="91440"/>
            </a:xfrm>
            <a:custGeom>
              <a:avLst/>
              <a:gdLst/>
              <a:ahLst/>
              <a:cxnLst/>
              <a:rect l="l" t="t" r="r" b="b"/>
              <a:pathLst>
                <a:path w="100964" h="91440">
                  <a:moveTo>
                    <a:pt x="0" y="0"/>
                  </a:moveTo>
                  <a:lnTo>
                    <a:pt x="100581" y="54194"/>
                  </a:lnTo>
                </a:path>
                <a:path w="100964" h="91440">
                  <a:moveTo>
                    <a:pt x="89804" y="64299"/>
                  </a:moveTo>
                  <a:lnTo>
                    <a:pt x="86200" y="90937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815492" y="8226551"/>
              <a:ext cx="144613" cy="159795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5250623" y="8032259"/>
              <a:ext cx="222885" cy="339090"/>
            </a:xfrm>
            <a:custGeom>
              <a:avLst/>
              <a:gdLst/>
              <a:ahLst/>
              <a:cxnLst/>
              <a:rect l="l" t="t" r="r" b="b"/>
              <a:pathLst>
                <a:path w="222885" h="339090">
                  <a:moveTo>
                    <a:pt x="0" y="289345"/>
                  </a:moveTo>
                  <a:lnTo>
                    <a:pt x="69149" y="331599"/>
                  </a:lnTo>
                  <a:lnTo>
                    <a:pt x="82620" y="338029"/>
                  </a:lnTo>
                  <a:lnTo>
                    <a:pt x="92498" y="338947"/>
                  </a:lnTo>
                  <a:lnTo>
                    <a:pt x="98785" y="335273"/>
                  </a:lnTo>
                  <a:lnTo>
                    <a:pt x="101479" y="327925"/>
                  </a:lnTo>
                  <a:lnTo>
                    <a:pt x="103275" y="318739"/>
                  </a:lnTo>
                  <a:lnTo>
                    <a:pt x="102377" y="308635"/>
                  </a:lnTo>
                  <a:lnTo>
                    <a:pt x="100581" y="298531"/>
                  </a:lnTo>
                  <a:lnTo>
                    <a:pt x="98785" y="289345"/>
                  </a:lnTo>
                  <a:lnTo>
                    <a:pt x="60169" y="123086"/>
                  </a:lnTo>
                  <a:lnTo>
                    <a:pt x="59271" y="120331"/>
                  </a:lnTo>
                  <a:lnTo>
                    <a:pt x="59271" y="116656"/>
                  </a:lnTo>
                  <a:lnTo>
                    <a:pt x="58360" y="112982"/>
                  </a:lnTo>
                  <a:lnTo>
                    <a:pt x="58360" y="109308"/>
                  </a:lnTo>
                  <a:lnTo>
                    <a:pt x="58360" y="104715"/>
                  </a:lnTo>
                  <a:lnTo>
                    <a:pt x="58360" y="101959"/>
                  </a:lnTo>
                  <a:lnTo>
                    <a:pt x="59271" y="98285"/>
                  </a:lnTo>
                  <a:lnTo>
                    <a:pt x="60169" y="95530"/>
                  </a:lnTo>
                  <a:lnTo>
                    <a:pt x="61965" y="90018"/>
                  </a:lnTo>
                  <a:lnTo>
                    <a:pt x="64646" y="86344"/>
                  </a:lnTo>
                  <a:lnTo>
                    <a:pt x="65557" y="83588"/>
                  </a:lnTo>
                  <a:lnTo>
                    <a:pt x="66455" y="82670"/>
                  </a:lnTo>
                  <a:lnTo>
                    <a:pt x="193080" y="0"/>
                  </a:lnTo>
                  <a:lnTo>
                    <a:pt x="178711" y="19289"/>
                  </a:lnTo>
                  <a:lnTo>
                    <a:pt x="178711" y="21126"/>
                  </a:lnTo>
                  <a:lnTo>
                    <a:pt x="177813" y="23882"/>
                  </a:lnTo>
                  <a:lnTo>
                    <a:pt x="177813" y="26638"/>
                  </a:lnTo>
                  <a:lnTo>
                    <a:pt x="177813" y="29393"/>
                  </a:lnTo>
                  <a:lnTo>
                    <a:pt x="177813" y="33068"/>
                  </a:lnTo>
                  <a:lnTo>
                    <a:pt x="177813" y="37660"/>
                  </a:lnTo>
                  <a:lnTo>
                    <a:pt x="178711" y="42253"/>
                  </a:lnTo>
                  <a:lnTo>
                    <a:pt x="180495" y="47765"/>
                  </a:lnTo>
                  <a:lnTo>
                    <a:pt x="218225" y="211268"/>
                  </a:lnTo>
                  <a:lnTo>
                    <a:pt x="220009" y="217698"/>
                  </a:lnTo>
                  <a:lnTo>
                    <a:pt x="221805" y="224128"/>
                  </a:lnTo>
                  <a:lnTo>
                    <a:pt x="222715" y="230558"/>
                  </a:lnTo>
                  <a:lnTo>
                    <a:pt x="222715" y="236069"/>
                  </a:lnTo>
                  <a:lnTo>
                    <a:pt x="221805" y="241580"/>
                  </a:lnTo>
                  <a:lnTo>
                    <a:pt x="220919" y="246173"/>
                  </a:lnTo>
                  <a:lnTo>
                    <a:pt x="219123" y="249847"/>
                  </a:lnTo>
                  <a:lnTo>
                    <a:pt x="216429" y="253521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189093" y="7973029"/>
              <a:ext cx="153594" cy="169899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4381301" y="7152281"/>
              <a:ext cx="3569335" cy="1774189"/>
            </a:xfrm>
            <a:custGeom>
              <a:avLst/>
              <a:gdLst/>
              <a:ahLst/>
              <a:cxnLst/>
              <a:rect l="l" t="t" r="r" b="b"/>
              <a:pathLst>
                <a:path w="3569334" h="1774190">
                  <a:moveTo>
                    <a:pt x="419388" y="1281388"/>
                  </a:moveTo>
                  <a:lnTo>
                    <a:pt x="405917" y="1328234"/>
                  </a:lnTo>
                  <a:lnTo>
                    <a:pt x="404133" y="1334664"/>
                  </a:lnTo>
                  <a:lnTo>
                    <a:pt x="402337" y="1340175"/>
                  </a:lnTo>
                  <a:lnTo>
                    <a:pt x="402337" y="1345687"/>
                  </a:lnTo>
                  <a:lnTo>
                    <a:pt x="403235" y="1349361"/>
                  </a:lnTo>
                  <a:lnTo>
                    <a:pt x="405917" y="1353954"/>
                  </a:lnTo>
                  <a:lnTo>
                    <a:pt x="409509" y="1357628"/>
                  </a:lnTo>
                  <a:lnTo>
                    <a:pt x="414012" y="1360384"/>
                  </a:lnTo>
                  <a:lnTo>
                    <a:pt x="419388" y="1363139"/>
                  </a:lnTo>
                  <a:lnTo>
                    <a:pt x="551401" y="1441217"/>
                  </a:lnTo>
                  <a:lnTo>
                    <a:pt x="584641" y="1462344"/>
                  </a:lnTo>
                  <a:lnTo>
                    <a:pt x="593621" y="1466018"/>
                  </a:lnTo>
                  <a:lnTo>
                    <a:pt x="599908" y="1464181"/>
                  </a:lnTo>
                  <a:lnTo>
                    <a:pt x="603500" y="1459588"/>
                  </a:lnTo>
                  <a:lnTo>
                    <a:pt x="605296" y="1452240"/>
                  </a:lnTo>
                  <a:lnTo>
                    <a:pt x="605296" y="1443972"/>
                  </a:lnTo>
                  <a:lnTo>
                    <a:pt x="604385" y="1433868"/>
                  </a:lnTo>
                  <a:lnTo>
                    <a:pt x="602589" y="1423764"/>
                  </a:lnTo>
                  <a:lnTo>
                    <a:pt x="599908" y="1415497"/>
                  </a:lnTo>
                  <a:lnTo>
                    <a:pt x="552311" y="1236378"/>
                  </a:lnTo>
                  <a:lnTo>
                    <a:pt x="555903" y="1211577"/>
                  </a:lnTo>
                  <a:lnTo>
                    <a:pt x="695101" y="1119722"/>
                  </a:lnTo>
                  <a:lnTo>
                    <a:pt x="684324" y="1137174"/>
                  </a:lnTo>
                  <a:lnTo>
                    <a:pt x="682528" y="1144523"/>
                  </a:lnTo>
                  <a:lnTo>
                    <a:pt x="682528" y="1152790"/>
                  </a:lnTo>
                  <a:lnTo>
                    <a:pt x="682528" y="1161057"/>
                  </a:lnTo>
                  <a:lnTo>
                    <a:pt x="682528" y="1163812"/>
                  </a:lnTo>
                  <a:lnTo>
                    <a:pt x="726532" y="1331908"/>
                  </a:lnTo>
                  <a:lnTo>
                    <a:pt x="728329" y="1338338"/>
                  </a:lnTo>
                  <a:lnTo>
                    <a:pt x="729227" y="1345687"/>
                  </a:lnTo>
                  <a:lnTo>
                    <a:pt x="730125" y="1352117"/>
                  </a:lnTo>
                  <a:lnTo>
                    <a:pt x="730125" y="1359465"/>
                  </a:lnTo>
                  <a:lnTo>
                    <a:pt x="730125" y="1365895"/>
                  </a:lnTo>
                  <a:lnTo>
                    <a:pt x="729227" y="1371406"/>
                  </a:lnTo>
                  <a:lnTo>
                    <a:pt x="727430" y="1375999"/>
                  </a:lnTo>
                  <a:lnTo>
                    <a:pt x="725634" y="1379673"/>
                  </a:lnTo>
                </a:path>
                <a:path w="3569334" h="1774190">
                  <a:moveTo>
                    <a:pt x="356524" y="1773735"/>
                  </a:moveTo>
                  <a:lnTo>
                    <a:pt x="1396463" y="1056341"/>
                  </a:lnTo>
                  <a:lnTo>
                    <a:pt x="1407252" y="958055"/>
                  </a:lnTo>
                  <a:lnTo>
                    <a:pt x="359231" y="1679123"/>
                  </a:lnTo>
                  <a:lnTo>
                    <a:pt x="320615" y="1654322"/>
                  </a:lnTo>
                  <a:lnTo>
                    <a:pt x="1339001" y="957137"/>
                  </a:lnTo>
                  <a:lnTo>
                    <a:pt x="1317448" y="945196"/>
                  </a:lnTo>
                  <a:lnTo>
                    <a:pt x="1347071" y="924987"/>
                  </a:lnTo>
                  <a:lnTo>
                    <a:pt x="1407252" y="958055"/>
                  </a:lnTo>
                  <a:lnTo>
                    <a:pt x="359231" y="1678205"/>
                  </a:lnTo>
                  <a:lnTo>
                    <a:pt x="356524" y="1773735"/>
                  </a:lnTo>
                  <a:lnTo>
                    <a:pt x="122134" y="1607476"/>
                  </a:lnTo>
                </a:path>
                <a:path w="3569334" h="1774190">
                  <a:moveTo>
                    <a:pt x="446342" y="1161057"/>
                  </a:moveTo>
                  <a:lnTo>
                    <a:pt x="36832" y="1410904"/>
                  </a:lnTo>
                  <a:lnTo>
                    <a:pt x="0" y="1384266"/>
                  </a:lnTo>
                  <a:lnTo>
                    <a:pt x="1043543" y="742194"/>
                  </a:lnTo>
                </a:path>
                <a:path w="3569334" h="1774190">
                  <a:moveTo>
                    <a:pt x="838788" y="924069"/>
                  </a:moveTo>
                  <a:lnTo>
                    <a:pt x="570272" y="1086653"/>
                  </a:lnTo>
                </a:path>
                <a:path w="3569334" h="1774190">
                  <a:moveTo>
                    <a:pt x="959114" y="847828"/>
                  </a:moveTo>
                  <a:lnTo>
                    <a:pt x="1044441" y="791796"/>
                  </a:lnTo>
                </a:path>
                <a:path w="3569334" h="1774190">
                  <a:moveTo>
                    <a:pt x="946554" y="955300"/>
                  </a:moveTo>
                  <a:lnTo>
                    <a:pt x="942962" y="952544"/>
                  </a:lnTo>
                  <a:lnTo>
                    <a:pt x="939370" y="949788"/>
                  </a:lnTo>
                  <a:lnTo>
                    <a:pt x="934879" y="947951"/>
                  </a:lnTo>
                  <a:lnTo>
                    <a:pt x="931287" y="946114"/>
                  </a:lnTo>
                  <a:lnTo>
                    <a:pt x="926797" y="943358"/>
                  </a:lnTo>
                  <a:lnTo>
                    <a:pt x="922307" y="941521"/>
                  </a:lnTo>
                  <a:lnTo>
                    <a:pt x="916918" y="939684"/>
                  </a:lnTo>
                  <a:lnTo>
                    <a:pt x="912428" y="938766"/>
                  </a:lnTo>
                  <a:lnTo>
                    <a:pt x="907926" y="937847"/>
                  </a:lnTo>
                  <a:lnTo>
                    <a:pt x="903448" y="936929"/>
                  </a:lnTo>
                  <a:lnTo>
                    <a:pt x="898958" y="936929"/>
                  </a:lnTo>
                  <a:lnTo>
                    <a:pt x="894455" y="937847"/>
                  </a:lnTo>
                  <a:lnTo>
                    <a:pt x="890875" y="938766"/>
                  </a:lnTo>
                  <a:lnTo>
                    <a:pt x="887283" y="939684"/>
                  </a:lnTo>
                  <a:lnTo>
                    <a:pt x="883691" y="941521"/>
                  </a:lnTo>
                  <a:lnTo>
                    <a:pt x="880099" y="943358"/>
                  </a:lnTo>
                </a:path>
                <a:path w="3569334" h="1774190">
                  <a:moveTo>
                    <a:pt x="583743" y="1357628"/>
                  </a:moveTo>
                  <a:lnTo>
                    <a:pt x="535248" y="1388859"/>
                  </a:lnTo>
                </a:path>
                <a:path w="3569334" h="1774190">
                  <a:moveTo>
                    <a:pt x="953738" y="1109617"/>
                  </a:moveTo>
                  <a:lnTo>
                    <a:pt x="709470" y="1273121"/>
                  </a:lnTo>
                </a:path>
                <a:path w="3569334" h="1774190">
                  <a:moveTo>
                    <a:pt x="455310" y="1216170"/>
                  </a:moveTo>
                  <a:lnTo>
                    <a:pt x="942962" y="902942"/>
                  </a:lnTo>
                  <a:lnTo>
                    <a:pt x="946554" y="901105"/>
                  </a:lnTo>
                  <a:lnTo>
                    <a:pt x="950146" y="899268"/>
                  </a:lnTo>
                  <a:lnTo>
                    <a:pt x="954636" y="898349"/>
                  </a:lnTo>
                  <a:lnTo>
                    <a:pt x="958229" y="897431"/>
                  </a:lnTo>
                  <a:lnTo>
                    <a:pt x="962719" y="896512"/>
                  </a:lnTo>
                  <a:lnTo>
                    <a:pt x="967197" y="896512"/>
                  </a:lnTo>
                  <a:lnTo>
                    <a:pt x="970801" y="896512"/>
                  </a:lnTo>
                  <a:lnTo>
                    <a:pt x="975292" y="897431"/>
                  </a:lnTo>
                  <a:lnTo>
                    <a:pt x="980680" y="899268"/>
                  </a:lnTo>
                  <a:lnTo>
                    <a:pt x="985170" y="901105"/>
                  </a:lnTo>
                  <a:lnTo>
                    <a:pt x="989660" y="902942"/>
                  </a:lnTo>
                  <a:lnTo>
                    <a:pt x="995049" y="904779"/>
                  </a:lnTo>
                  <a:lnTo>
                    <a:pt x="998628" y="906616"/>
                  </a:lnTo>
                  <a:lnTo>
                    <a:pt x="1002233" y="909372"/>
                  </a:lnTo>
                  <a:lnTo>
                    <a:pt x="1005825" y="911209"/>
                  </a:lnTo>
                  <a:lnTo>
                    <a:pt x="1009417" y="913965"/>
                  </a:lnTo>
                </a:path>
                <a:path w="3569334" h="1774190">
                  <a:moveTo>
                    <a:pt x="2350202" y="1016843"/>
                  </a:moveTo>
                  <a:lnTo>
                    <a:pt x="2520819" y="891919"/>
                  </a:lnTo>
                </a:path>
                <a:path w="3569334" h="1774190">
                  <a:moveTo>
                    <a:pt x="2350202" y="950707"/>
                  </a:moveTo>
                  <a:lnTo>
                    <a:pt x="2529812" y="818447"/>
                  </a:lnTo>
                </a:path>
                <a:path w="3569334" h="1774190">
                  <a:moveTo>
                    <a:pt x="2257703" y="856095"/>
                  </a:moveTo>
                  <a:lnTo>
                    <a:pt x="2460650" y="716475"/>
                  </a:lnTo>
                </a:path>
                <a:path w="3569334" h="1774190">
                  <a:moveTo>
                    <a:pt x="2689652" y="661361"/>
                  </a:moveTo>
                  <a:lnTo>
                    <a:pt x="2564823" y="754136"/>
                  </a:lnTo>
                  <a:lnTo>
                    <a:pt x="2519921" y="1016843"/>
                  </a:lnTo>
                  <a:lnTo>
                    <a:pt x="2359195" y="1139930"/>
                  </a:lnTo>
                  <a:lnTo>
                    <a:pt x="2343916" y="918557"/>
                  </a:lnTo>
                </a:path>
                <a:path w="3569334" h="1774190">
                  <a:moveTo>
                    <a:pt x="3134185" y="318739"/>
                  </a:moveTo>
                  <a:lnTo>
                    <a:pt x="2701339" y="641153"/>
                  </a:lnTo>
                </a:path>
                <a:path w="3569334" h="1774190">
                  <a:moveTo>
                    <a:pt x="3568840" y="0"/>
                  </a:moveTo>
                  <a:lnTo>
                    <a:pt x="3143178" y="320576"/>
                  </a:lnTo>
                </a:path>
                <a:path w="3569334" h="1774190">
                  <a:moveTo>
                    <a:pt x="2138263" y="784448"/>
                  </a:moveTo>
                  <a:lnTo>
                    <a:pt x="2345712" y="636560"/>
                  </a:lnTo>
                  <a:lnTo>
                    <a:pt x="2544193" y="762403"/>
                  </a:lnTo>
                  <a:lnTo>
                    <a:pt x="2502870" y="1006739"/>
                  </a:lnTo>
                  <a:lnTo>
                    <a:pt x="2357387" y="1116966"/>
                  </a:lnTo>
                </a:path>
                <a:path w="3569334" h="1774190">
                  <a:moveTo>
                    <a:pt x="2343916" y="918557"/>
                  </a:moveTo>
                  <a:lnTo>
                    <a:pt x="2121200" y="771588"/>
                  </a:lnTo>
                  <a:lnTo>
                    <a:pt x="2342107" y="612678"/>
                  </a:lnTo>
                  <a:lnTo>
                    <a:pt x="2564823" y="754136"/>
                  </a:lnTo>
                </a:path>
                <a:path w="3569334" h="1774190">
                  <a:moveTo>
                    <a:pt x="3087487" y="250766"/>
                  </a:moveTo>
                  <a:lnTo>
                    <a:pt x="3083907" y="248929"/>
                  </a:lnTo>
                  <a:lnTo>
                    <a:pt x="3080302" y="247092"/>
                  </a:lnTo>
                  <a:lnTo>
                    <a:pt x="3076723" y="245254"/>
                  </a:lnTo>
                  <a:lnTo>
                    <a:pt x="3073118" y="244336"/>
                  </a:lnTo>
                  <a:lnTo>
                    <a:pt x="3069538" y="243405"/>
                  </a:lnTo>
                  <a:lnTo>
                    <a:pt x="3065959" y="242499"/>
                  </a:lnTo>
                  <a:lnTo>
                    <a:pt x="3061443" y="241580"/>
                  </a:lnTo>
                  <a:lnTo>
                    <a:pt x="3057864" y="240662"/>
                  </a:lnTo>
                  <a:lnTo>
                    <a:pt x="3053361" y="240662"/>
                  </a:lnTo>
                  <a:lnTo>
                    <a:pt x="3048871" y="240662"/>
                  </a:lnTo>
                  <a:lnTo>
                    <a:pt x="3044393" y="240662"/>
                  </a:lnTo>
                  <a:lnTo>
                    <a:pt x="3039890" y="240662"/>
                  </a:lnTo>
                  <a:lnTo>
                    <a:pt x="3035400" y="241580"/>
                  </a:lnTo>
                  <a:lnTo>
                    <a:pt x="3030922" y="241580"/>
                  </a:lnTo>
                  <a:lnTo>
                    <a:pt x="3026420" y="242499"/>
                  </a:lnTo>
                  <a:lnTo>
                    <a:pt x="3021929" y="243405"/>
                  </a:lnTo>
                  <a:lnTo>
                    <a:pt x="3016554" y="244336"/>
                  </a:lnTo>
                  <a:lnTo>
                    <a:pt x="3012063" y="246173"/>
                  </a:lnTo>
                  <a:lnTo>
                    <a:pt x="3006663" y="247092"/>
                  </a:lnTo>
                  <a:lnTo>
                    <a:pt x="3002172" y="248929"/>
                  </a:lnTo>
                  <a:lnTo>
                    <a:pt x="2996797" y="250766"/>
                  </a:lnTo>
                  <a:lnTo>
                    <a:pt x="2991408" y="252603"/>
                  </a:lnTo>
                  <a:lnTo>
                    <a:pt x="2986020" y="254440"/>
                  </a:lnTo>
                  <a:lnTo>
                    <a:pt x="2980619" y="257196"/>
                  </a:lnTo>
                  <a:lnTo>
                    <a:pt x="2975231" y="259951"/>
                  </a:lnTo>
                  <a:lnTo>
                    <a:pt x="2969843" y="262707"/>
                  </a:lnTo>
                  <a:lnTo>
                    <a:pt x="2964467" y="266381"/>
                  </a:lnTo>
                  <a:lnTo>
                    <a:pt x="2959079" y="269137"/>
                  </a:lnTo>
                  <a:lnTo>
                    <a:pt x="2953703" y="272811"/>
                  </a:lnTo>
                  <a:lnTo>
                    <a:pt x="2947391" y="276485"/>
                  </a:lnTo>
                  <a:lnTo>
                    <a:pt x="2942003" y="281078"/>
                  </a:lnTo>
                  <a:lnTo>
                    <a:pt x="2935717" y="284752"/>
                  </a:lnTo>
                  <a:lnTo>
                    <a:pt x="2926749" y="292101"/>
                  </a:lnTo>
                  <a:lnTo>
                    <a:pt x="2916858" y="299449"/>
                  </a:lnTo>
                  <a:lnTo>
                    <a:pt x="2907877" y="307704"/>
                  </a:lnTo>
                  <a:lnTo>
                    <a:pt x="2898011" y="315971"/>
                  </a:lnTo>
                  <a:lnTo>
                    <a:pt x="2889018" y="325169"/>
                  </a:lnTo>
                  <a:lnTo>
                    <a:pt x="2879152" y="334355"/>
                  </a:lnTo>
                  <a:lnTo>
                    <a:pt x="2870159" y="343540"/>
                  </a:lnTo>
                  <a:lnTo>
                    <a:pt x="2861204" y="353644"/>
                  </a:lnTo>
                  <a:lnTo>
                    <a:pt x="2852211" y="363748"/>
                  </a:lnTo>
                  <a:lnTo>
                    <a:pt x="2843218" y="373853"/>
                  </a:lnTo>
                  <a:lnTo>
                    <a:pt x="2834250" y="384875"/>
                  </a:lnTo>
                  <a:lnTo>
                    <a:pt x="2825269" y="395898"/>
                  </a:lnTo>
                  <a:lnTo>
                    <a:pt x="2816276" y="407839"/>
                  </a:lnTo>
                  <a:lnTo>
                    <a:pt x="2808219" y="418862"/>
                  </a:lnTo>
                  <a:lnTo>
                    <a:pt x="2800124" y="430803"/>
                  </a:lnTo>
                  <a:lnTo>
                    <a:pt x="2792042" y="442744"/>
                  </a:lnTo>
                  <a:lnTo>
                    <a:pt x="2783947" y="454686"/>
                  </a:lnTo>
                  <a:lnTo>
                    <a:pt x="2775864" y="467545"/>
                  </a:lnTo>
                  <a:lnTo>
                    <a:pt x="2768705" y="480405"/>
                  </a:lnTo>
                  <a:lnTo>
                    <a:pt x="2760610" y="492347"/>
                  </a:lnTo>
                  <a:lnTo>
                    <a:pt x="2753426" y="506125"/>
                  </a:lnTo>
                  <a:lnTo>
                    <a:pt x="2746241" y="518985"/>
                  </a:lnTo>
                  <a:lnTo>
                    <a:pt x="2739057" y="531845"/>
                  </a:lnTo>
                  <a:lnTo>
                    <a:pt x="2732771" y="545623"/>
                  </a:lnTo>
                  <a:lnTo>
                    <a:pt x="2726484" y="559401"/>
                  </a:lnTo>
                  <a:lnTo>
                    <a:pt x="2720198" y="572261"/>
                  </a:lnTo>
                  <a:lnTo>
                    <a:pt x="2713912" y="586039"/>
                  </a:lnTo>
                  <a:lnTo>
                    <a:pt x="2696836" y="626456"/>
                  </a:lnTo>
                  <a:lnTo>
                    <a:pt x="2687868" y="654013"/>
                  </a:lnTo>
                  <a:lnTo>
                    <a:pt x="2599847" y="600736"/>
                  </a:lnTo>
                  <a:lnTo>
                    <a:pt x="2604337" y="586958"/>
                  </a:lnTo>
                  <a:lnTo>
                    <a:pt x="2608840" y="574098"/>
                  </a:lnTo>
                  <a:lnTo>
                    <a:pt x="2614228" y="560320"/>
                  </a:lnTo>
                  <a:lnTo>
                    <a:pt x="2619604" y="546541"/>
                  </a:lnTo>
                  <a:lnTo>
                    <a:pt x="2624992" y="533682"/>
                  </a:lnTo>
                  <a:lnTo>
                    <a:pt x="2631279" y="519903"/>
                  </a:lnTo>
                  <a:lnTo>
                    <a:pt x="2637565" y="507043"/>
                  </a:lnTo>
                  <a:lnTo>
                    <a:pt x="2643851" y="493265"/>
                  </a:lnTo>
                  <a:lnTo>
                    <a:pt x="2650138" y="480405"/>
                  </a:lnTo>
                  <a:lnTo>
                    <a:pt x="2657322" y="467545"/>
                  </a:lnTo>
                  <a:lnTo>
                    <a:pt x="2664506" y="453767"/>
                  </a:lnTo>
                  <a:lnTo>
                    <a:pt x="2686072" y="416106"/>
                  </a:lnTo>
                  <a:lnTo>
                    <a:pt x="2708523" y="382120"/>
                  </a:lnTo>
                  <a:lnTo>
                    <a:pt x="2714810" y="373853"/>
                  </a:lnTo>
                  <a:lnTo>
                    <a:pt x="2720198" y="365586"/>
                  </a:lnTo>
                  <a:lnTo>
                    <a:pt x="2726484" y="356400"/>
                  </a:lnTo>
                  <a:lnTo>
                    <a:pt x="2732771" y="348133"/>
                  </a:lnTo>
                  <a:lnTo>
                    <a:pt x="2739057" y="339866"/>
                  </a:lnTo>
                  <a:lnTo>
                    <a:pt x="2765998" y="304042"/>
                  </a:lnTo>
                  <a:lnTo>
                    <a:pt x="2770476" y="296694"/>
                  </a:lnTo>
                  <a:lnTo>
                    <a:pt x="2774081" y="291182"/>
                  </a:lnTo>
                  <a:lnTo>
                    <a:pt x="2779469" y="284752"/>
                  </a:lnTo>
                  <a:lnTo>
                    <a:pt x="2783947" y="278323"/>
                  </a:lnTo>
                  <a:lnTo>
                    <a:pt x="2789335" y="272811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6463868" y="6765569"/>
              <a:ext cx="207645" cy="521970"/>
            </a:xfrm>
            <a:custGeom>
              <a:avLst/>
              <a:gdLst/>
              <a:ahLst/>
              <a:cxnLst/>
              <a:rect l="l" t="t" r="r" b="b"/>
              <a:pathLst>
                <a:path w="207645" h="521970">
                  <a:moveTo>
                    <a:pt x="207454" y="338950"/>
                  </a:moveTo>
                  <a:lnTo>
                    <a:pt x="198462" y="264553"/>
                  </a:lnTo>
                  <a:lnTo>
                    <a:pt x="185000" y="227812"/>
                  </a:lnTo>
                  <a:lnTo>
                    <a:pt x="148183" y="159829"/>
                  </a:lnTo>
                  <a:lnTo>
                    <a:pt x="103289" y="101041"/>
                  </a:lnTo>
                  <a:lnTo>
                    <a:pt x="57480" y="51447"/>
                  </a:lnTo>
                  <a:lnTo>
                    <a:pt x="36830" y="29400"/>
                  </a:lnTo>
                  <a:lnTo>
                    <a:pt x="18872" y="12865"/>
                  </a:lnTo>
                  <a:lnTo>
                    <a:pt x="5397" y="0"/>
                  </a:lnTo>
                  <a:lnTo>
                    <a:pt x="0" y="7353"/>
                  </a:lnTo>
                  <a:lnTo>
                    <a:pt x="13474" y="20218"/>
                  </a:lnTo>
                  <a:lnTo>
                    <a:pt x="31445" y="36753"/>
                  </a:lnTo>
                  <a:lnTo>
                    <a:pt x="50304" y="56959"/>
                  </a:lnTo>
                  <a:lnTo>
                    <a:pt x="96100" y="106553"/>
                  </a:lnTo>
                  <a:lnTo>
                    <a:pt x="140995" y="165341"/>
                  </a:lnTo>
                  <a:lnTo>
                    <a:pt x="176034" y="231482"/>
                  </a:lnTo>
                  <a:lnTo>
                    <a:pt x="196684" y="303123"/>
                  </a:lnTo>
                  <a:lnTo>
                    <a:pt x="198462" y="338950"/>
                  </a:lnTo>
                  <a:lnTo>
                    <a:pt x="192176" y="374777"/>
                  </a:lnTo>
                  <a:lnTo>
                    <a:pt x="179603" y="410603"/>
                  </a:lnTo>
                  <a:lnTo>
                    <a:pt x="157175" y="446430"/>
                  </a:lnTo>
                  <a:lnTo>
                    <a:pt x="129984" y="476605"/>
                  </a:lnTo>
                  <a:lnTo>
                    <a:pt x="111366" y="455612"/>
                  </a:lnTo>
                  <a:lnTo>
                    <a:pt x="88912" y="521741"/>
                  </a:lnTo>
                  <a:lnTo>
                    <a:pt x="155371" y="505206"/>
                  </a:lnTo>
                  <a:lnTo>
                    <a:pt x="135953" y="483336"/>
                  </a:lnTo>
                  <a:lnTo>
                    <a:pt x="164363" y="451929"/>
                  </a:lnTo>
                  <a:lnTo>
                    <a:pt x="186791" y="414274"/>
                  </a:lnTo>
                  <a:lnTo>
                    <a:pt x="201168" y="376618"/>
                  </a:lnTo>
                  <a:lnTo>
                    <a:pt x="207454" y="33895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8"/>
          <p:cNvSpPr/>
          <p:nvPr/>
        </p:nvSpPr>
        <p:spPr>
          <a:xfrm>
            <a:off x="9649859" y="8472259"/>
            <a:ext cx="224790" cy="371475"/>
          </a:xfrm>
          <a:custGeom>
            <a:avLst/>
            <a:gdLst/>
            <a:ahLst/>
            <a:cxnLst/>
            <a:rect l="l" t="t" r="r" b="b"/>
            <a:pathLst>
              <a:path w="224789" h="371475">
                <a:moveTo>
                  <a:pt x="224510" y="361911"/>
                </a:moveTo>
                <a:lnTo>
                  <a:pt x="211035" y="361911"/>
                </a:lnTo>
                <a:lnTo>
                  <a:pt x="195770" y="360984"/>
                </a:lnTo>
                <a:lnTo>
                  <a:pt x="149059" y="351802"/>
                </a:lnTo>
                <a:lnTo>
                  <a:pt x="101460" y="322427"/>
                </a:lnTo>
                <a:lnTo>
                  <a:pt x="73634" y="287502"/>
                </a:lnTo>
                <a:lnTo>
                  <a:pt x="52984" y="233311"/>
                </a:lnTo>
                <a:lnTo>
                  <a:pt x="39509" y="157073"/>
                </a:lnTo>
                <a:lnTo>
                  <a:pt x="36804" y="109308"/>
                </a:lnTo>
                <a:lnTo>
                  <a:pt x="37604" y="61290"/>
                </a:lnTo>
                <a:lnTo>
                  <a:pt x="65557" y="62458"/>
                </a:lnTo>
                <a:lnTo>
                  <a:pt x="35001" y="0"/>
                </a:lnTo>
                <a:lnTo>
                  <a:pt x="0" y="59702"/>
                </a:lnTo>
                <a:lnTo>
                  <a:pt x="28613" y="60909"/>
                </a:lnTo>
                <a:lnTo>
                  <a:pt x="27838" y="109308"/>
                </a:lnTo>
                <a:lnTo>
                  <a:pt x="30518" y="157073"/>
                </a:lnTo>
                <a:lnTo>
                  <a:pt x="35915" y="199326"/>
                </a:lnTo>
                <a:lnTo>
                  <a:pt x="53873" y="266382"/>
                </a:lnTo>
                <a:lnTo>
                  <a:pt x="79908" y="313220"/>
                </a:lnTo>
                <a:lnTo>
                  <a:pt x="111340" y="343535"/>
                </a:lnTo>
                <a:lnTo>
                  <a:pt x="145478" y="360984"/>
                </a:lnTo>
                <a:lnTo>
                  <a:pt x="195770" y="370179"/>
                </a:lnTo>
                <a:lnTo>
                  <a:pt x="211035" y="371094"/>
                </a:lnTo>
                <a:lnTo>
                  <a:pt x="224510" y="371094"/>
                </a:lnTo>
                <a:lnTo>
                  <a:pt x="224510" y="361911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5736431" y="8763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5070931" y="8763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0" y="0"/>
                </a:moveTo>
                <a:lnTo>
                  <a:pt x="190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5736431" y="109347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5070931" y="109347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0" y="0"/>
                </a:moveTo>
                <a:lnTo>
                  <a:pt x="190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6612731" y="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1905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6612731" y="116205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14385131" y="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1905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14385131" y="116205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 txBox="1"/>
          <p:nvPr/>
        </p:nvSpPr>
        <p:spPr>
          <a:xfrm>
            <a:off x="7320121" y="1427885"/>
            <a:ext cx="1485265" cy="3077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b="1" spc="45" dirty="0">
                <a:solidFill>
                  <a:srgbClr val="171514"/>
                </a:solidFill>
                <a:latin typeface="Arial"/>
                <a:cs typeface="Arial"/>
              </a:rPr>
              <a:t>Interruptor</a:t>
            </a:r>
            <a:r>
              <a:rPr sz="75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5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75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50" b="1" spc="20" dirty="0">
                <a:solidFill>
                  <a:srgbClr val="171514"/>
                </a:solidFill>
                <a:latin typeface="Arial"/>
                <a:cs typeface="Arial"/>
              </a:rPr>
              <a:t>hoja</a:t>
            </a:r>
            <a:r>
              <a:rPr sz="75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5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75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50" b="1" spc="5" dirty="0">
                <a:solidFill>
                  <a:srgbClr val="171514"/>
                </a:solidFill>
                <a:latin typeface="Arial"/>
                <a:cs typeface="Arial"/>
              </a:rPr>
              <a:t>cuchillo</a:t>
            </a:r>
            <a:endParaRPr sz="750" dirty="0">
              <a:latin typeface="Arial"/>
              <a:cs typeface="Arial"/>
            </a:endParaRPr>
          </a:p>
          <a:p>
            <a:pPr marL="12700">
              <a:spcBef>
                <a:spcPts val="540"/>
              </a:spcBef>
            </a:pPr>
            <a:r>
              <a:rPr lang="es-ES" sz="7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7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b="1" spc="5" dirty="0">
                <a:solidFill>
                  <a:srgbClr val="171514"/>
                </a:solidFill>
                <a:latin typeface="Arial"/>
                <a:cs typeface="Arial"/>
              </a:rPr>
              <a:t>Principio</a:t>
            </a:r>
            <a:r>
              <a:rPr lang="es-ES"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750" dirty="0">
              <a:latin typeface="Microsoft Sans Serif"/>
              <a:cs typeface="Microsoft Sans Serif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9515900" y="1377084"/>
            <a:ext cx="4773295" cy="1115060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 marR="765810">
              <a:lnSpc>
                <a:spcPct val="104299"/>
              </a:lnSpc>
              <a:spcBef>
                <a:spcPts val="40"/>
              </a:spcBef>
            </a:pPr>
            <a:r>
              <a:rPr sz="11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11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sz="11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usan</a:t>
            </a:r>
            <a:r>
              <a:rPr sz="11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contactos</a:t>
            </a:r>
            <a:r>
              <a:rPr sz="11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11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70" dirty="0">
                <a:solidFill>
                  <a:srgbClr val="171514"/>
                </a:solidFill>
                <a:latin typeface="Microsoft Sans Serif"/>
                <a:cs typeface="Microsoft Sans Serif"/>
              </a:rPr>
              <a:t>romper</a:t>
            </a:r>
            <a:r>
              <a:rPr sz="11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11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</a:t>
            </a:r>
            <a:r>
              <a:rPr sz="11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1150" spc="-29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detener</a:t>
            </a:r>
            <a:r>
              <a:rPr sz="11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flujo</a:t>
            </a:r>
            <a:r>
              <a:rPr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4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lang="es-ES" sz="11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150" dirty="0">
              <a:latin typeface="Microsoft Sans Serif"/>
              <a:cs typeface="Microsoft Sans Serif"/>
            </a:endParaRPr>
          </a:p>
          <a:p>
            <a:pPr marL="12700" marR="5080" indent="-635">
              <a:lnSpc>
                <a:spcPct val="104299"/>
              </a:lnSpc>
            </a:pPr>
            <a:r>
              <a:rPr sz="115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contacto</a:t>
            </a:r>
            <a:r>
              <a:rPr sz="11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11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11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contacto</a:t>
            </a:r>
            <a:r>
              <a:rPr lang="es-ES" sz="11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móvil</a:t>
            </a:r>
            <a:r>
              <a:rPr lang="es-ES" sz="11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lang="es-ES" sz="11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bisagras</a:t>
            </a:r>
            <a:r>
              <a:rPr lang="es-ES" sz="11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11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11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manija</a:t>
            </a:r>
            <a:r>
              <a:rPr lang="es-ES" sz="11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1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operación</a:t>
            </a:r>
            <a:r>
              <a:rPr lang="es-ES" sz="11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11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 El</a:t>
            </a:r>
            <a:r>
              <a:rPr lang="es-ES" sz="11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contacto</a:t>
            </a:r>
            <a:r>
              <a:rPr lang="es-ES" sz="11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móvil</a:t>
            </a:r>
            <a:r>
              <a:rPr lang="es-ES" sz="11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lang="es-ES" sz="11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bisagras</a:t>
            </a:r>
            <a:r>
              <a:rPr lang="es-ES" sz="11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también</a:t>
            </a:r>
            <a:r>
              <a:rPr lang="es-ES" sz="11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puede</a:t>
            </a:r>
            <a:r>
              <a:rPr lang="es-ES" sz="11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denominarse</a:t>
            </a:r>
            <a:r>
              <a:rPr lang="es-ES" sz="11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150" dirty="0">
              <a:latin typeface="Microsoft Sans Serif"/>
              <a:cs typeface="Microsoft Sans Serif"/>
            </a:endParaRPr>
          </a:p>
          <a:p>
            <a:pPr marL="12700" marR="558800">
              <a:lnSpc>
                <a:spcPct val="104299"/>
              </a:lnSpc>
            </a:pPr>
            <a:r>
              <a:rPr sz="1150" b="1" spc="35" dirty="0">
                <a:solidFill>
                  <a:srgbClr val="171514"/>
                </a:solidFill>
                <a:latin typeface="Arial"/>
                <a:cs typeface="Arial"/>
              </a:rPr>
              <a:t>Hoja</a:t>
            </a:r>
            <a:r>
              <a:rPr sz="1150" b="1" spc="4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150" b="1" spc="3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1150" b="1" spc="4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150" b="1" spc="20" dirty="0" err="1">
                <a:solidFill>
                  <a:srgbClr val="171514"/>
                </a:solidFill>
                <a:latin typeface="Arial"/>
                <a:cs typeface="Arial"/>
              </a:rPr>
              <a:t>cuchillo</a:t>
            </a:r>
            <a:r>
              <a:rPr lang="es-ES" sz="11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11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Si</a:t>
            </a:r>
            <a:r>
              <a:rPr lang="es-ES" sz="11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11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contacto</a:t>
            </a:r>
            <a:r>
              <a:rPr lang="es-ES" sz="11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móvil</a:t>
            </a:r>
            <a:r>
              <a:rPr lang="es-ES" sz="11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no</a:t>
            </a:r>
            <a:r>
              <a:rPr lang="es-ES" sz="11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toca</a:t>
            </a:r>
            <a:r>
              <a:rPr lang="es-ES" sz="11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11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contacto</a:t>
            </a:r>
            <a:r>
              <a:rPr lang="es-ES" sz="11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fijo</a:t>
            </a:r>
            <a:r>
              <a:rPr lang="es-ES" sz="11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29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contacto</a:t>
            </a:r>
            <a:r>
              <a:rPr sz="11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11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sin</a:t>
            </a:r>
            <a:r>
              <a:rPr lang="es-ES" sz="11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flujos</a:t>
            </a:r>
            <a:r>
              <a:rPr lang="es-ES" sz="11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1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lang="es-ES" sz="11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endParaRPr sz="1150" dirty="0">
              <a:latin typeface="Microsoft Sans Serif"/>
              <a:cs typeface="Microsoft Sans Serif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11150194" y="2885334"/>
            <a:ext cx="1082675" cy="974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Desde</a:t>
            </a:r>
            <a:r>
              <a:rPr sz="5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5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fuente</a:t>
            </a:r>
            <a:r>
              <a:rPr sz="5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5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alimentación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0343897" y="3068360"/>
            <a:ext cx="123571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6379">
              <a:spcBef>
                <a:spcPts val="100"/>
              </a:spcBef>
            </a:pP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</a:t>
            </a:r>
            <a:r>
              <a:rPr sz="750" spc="-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estacionario</a:t>
            </a:r>
            <a:endParaRPr sz="750">
              <a:latin typeface="Microsoft Sans Serif"/>
              <a:cs typeface="Microsoft Sans Serif"/>
            </a:endParaRPr>
          </a:p>
          <a:p>
            <a:pPr marL="12700">
              <a:spcBef>
                <a:spcPts val="840"/>
              </a:spcBef>
            </a:pP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</a:t>
            </a:r>
            <a:r>
              <a:rPr sz="950" spc="-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móvil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9515949" y="4497699"/>
            <a:ext cx="411480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Cargar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9515950" y="5448707"/>
            <a:ext cx="424116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Mover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palanca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posición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"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encendido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"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cierra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contactos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proporciona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ruta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completa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fluya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desde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poder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suministro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carga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endParaRPr sz="950" dirty="0">
              <a:latin typeface="Microsoft Sans Serif"/>
              <a:cs typeface="Microsoft Sans Serif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11071515" y="6686442"/>
            <a:ext cx="1082675" cy="974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Desde</a:t>
            </a:r>
            <a:r>
              <a:rPr sz="5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5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fuente</a:t>
            </a:r>
            <a:r>
              <a:rPr sz="5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5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alimentación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9515949" y="8296957"/>
            <a:ext cx="411480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Cargar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13663212" y="10349634"/>
            <a:ext cx="11303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3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412817" y="2663607"/>
            <a:ext cx="1216768" cy="2640362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9782585" y="3548332"/>
            <a:ext cx="2943225" cy="1811020"/>
            <a:chOff x="4046153" y="3548332"/>
            <a:chExt cx="2943225" cy="181102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046153" y="3548332"/>
              <a:ext cx="2457038" cy="1757488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4670215" y="3768360"/>
              <a:ext cx="2317750" cy="1589405"/>
            </a:xfrm>
            <a:custGeom>
              <a:avLst/>
              <a:gdLst/>
              <a:ahLst/>
              <a:cxnLst/>
              <a:rect l="l" t="t" r="r" b="b"/>
              <a:pathLst>
                <a:path w="2317750" h="1589404">
                  <a:moveTo>
                    <a:pt x="2317524" y="0"/>
                  </a:moveTo>
                  <a:lnTo>
                    <a:pt x="0" y="1589370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12915614" y="3257557"/>
            <a:ext cx="551815" cy="379095"/>
          </a:xfrm>
          <a:custGeom>
            <a:avLst/>
            <a:gdLst/>
            <a:ahLst/>
            <a:cxnLst/>
            <a:rect l="l" t="t" r="r" b="b"/>
            <a:pathLst>
              <a:path w="551815" h="379095">
                <a:moveTo>
                  <a:pt x="551587" y="0"/>
                </a:moveTo>
                <a:lnTo>
                  <a:pt x="0" y="378509"/>
                </a:lnTo>
              </a:path>
            </a:pathLst>
          </a:custGeom>
          <a:ln w="3175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" name="object 7"/>
          <p:cNvGrpSpPr/>
          <p:nvPr/>
        </p:nvGrpSpPr>
        <p:grpSpPr>
          <a:xfrm>
            <a:off x="11250413" y="4141819"/>
            <a:ext cx="1504315" cy="1127760"/>
            <a:chOff x="5513981" y="4141819"/>
            <a:chExt cx="1504315" cy="1127760"/>
          </a:xfrm>
        </p:grpSpPr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620792" y="4375171"/>
              <a:ext cx="221541" cy="263654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5515355" y="4143194"/>
              <a:ext cx="1501775" cy="1124585"/>
            </a:xfrm>
            <a:custGeom>
              <a:avLst/>
              <a:gdLst/>
              <a:ahLst/>
              <a:cxnLst/>
              <a:rect l="l" t="t" r="r" b="b"/>
              <a:pathLst>
                <a:path w="1501775" h="1124585">
                  <a:moveTo>
                    <a:pt x="1501571" y="49597"/>
                  </a:moveTo>
                  <a:lnTo>
                    <a:pt x="1374845" y="142374"/>
                  </a:lnTo>
                  <a:lnTo>
                    <a:pt x="1328349" y="404233"/>
                  </a:lnTo>
                  <a:lnTo>
                    <a:pt x="1165143" y="526421"/>
                  </a:lnTo>
                  <a:lnTo>
                    <a:pt x="1149645" y="305930"/>
                  </a:lnTo>
                  <a:lnTo>
                    <a:pt x="0" y="1124502"/>
                  </a:lnTo>
                </a:path>
                <a:path w="1501775" h="1124585">
                  <a:moveTo>
                    <a:pt x="941779" y="171786"/>
                  </a:moveTo>
                  <a:lnTo>
                    <a:pt x="1152380" y="24792"/>
                  </a:lnTo>
                  <a:lnTo>
                    <a:pt x="1352952" y="149737"/>
                  </a:lnTo>
                  <a:lnTo>
                    <a:pt x="1311014" y="394114"/>
                  </a:lnTo>
                  <a:lnTo>
                    <a:pt x="1163320" y="504372"/>
                  </a:lnTo>
                </a:path>
                <a:path w="1501775" h="1124585">
                  <a:moveTo>
                    <a:pt x="1149645" y="305930"/>
                  </a:moveTo>
                  <a:lnTo>
                    <a:pt x="923545" y="158924"/>
                  </a:lnTo>
                  <a:lnTo>
                    <a:pt x="1148720" y="0"/>
                  </a:lnTo>
                  <a:lnTo>
                    <a:pt x="1374845" y="142374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0" name="object 1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495660" y="3454631"/>
            <a:ext cx="289008" cy="413401"/>
          </a:xfrm>
          <a:prstGeom prst="rect">
            <a:avLst/>
          </a:prstGeom>
        </p:spPr>
      </p:pic>
      <p:sp>
        <p:nvSpPr>
          <p:cNvPr id="11" name="object 11"/>
          <p:cNvSpPr/>
          <p:nvPr/>
        </p:nvSpPr>
        <p:spPr>
          <a:xfrm>
            <a:off x="12138844" y="3090354"/>
            <a:ext cx="210820" cy="521970"/>
          </a:xfrm>
          <a:custGeom>
            <a:avLst/>
            <a:gdLst/>
            <a:ahLst/>
            <a:cxnLst/>
            <a:rect l="l" t="t" r="r" b="b"/>
            <a:pathLst>
              <a:path w="210820" h="521970">
                <a:moveTo>
                  <a:pt x="210616" y="339013"/>
                </a:moveTo>
                <a:lnTo>
                  <a:pt x="201485" y="264591"/>
                </a:lnTo>
                <a:lnTo>
                  <a:pt x="187807" y="227838"/>
                </a:lnTo>
                <a:lnTo>
                  <a:pt x="170497" y="193852"/>
                </a:lnTo>
                <a:lnTo>
                  <a:pt x="150444" y="159854"/>
                </a:lnTo>
                <a:lnTo>
                  <a:pt x="104876" y="101066"/>
                </a:lnTo>
                <a:lnTo>
                  <a:pt x="58369" y="51447"/>
                </a:lnTo>
                <a:lnTo>
                  <a:pt x="37388" y="29400"/>
                </a:lnTo>
                <a:lnTo>
                  <a:pt x="19151" y="12865"/>
                </a:lnTo>
                <a:lnTo>
                  <a:pt x="5499" y="0"/>
                </a:lnTo>
                <a:lnTo>
                  <a:pt x="0" y="7340"/>
                </a:lnTo>
                <a:lnTo>
                  <a:pt x="13677" y="20218"/>
                </a:lnTo>
                <a:lnTo>
                  <a:pt x="31940" y="36753"/>
                </a:lnTo>
                <a:lnTo>
                  <a:pt x="51079" y="56959"/>
                </a:lnTo>
                <a:lnTo>
                  <a:pt x="97561" y="106578"/>
                </a:lnTo>
                <a:lnTo>
                  <a:pt x="143154" y="165366"/>
                </a:lnTo>
                <a:lnTo>
                  <a:pt x="178714" y="231521"/>
                </a:lnTo>
                <a:lnTo>
                  <a:pt x="199682" y="303174"/>
                </a:lnTo>
                <a:lnTo>
                  <a:pt x="201485" y="339013"/>
                </a:lnTo>
                <a:lnTo>
                  <a:pt x="195110" y="374840"/>
                </a:lnTo>
                <a:lnTo>
                  <a:pt x="182346" y="410654"/>
                </a:lnTo>
                <a:lnTo>
                  <a:pt x="159575" y="446481"/>
                </a:lnTo>
                <a:lnTo>
                  <a:pt x="131965" y="476681"/>
                </a:lnTo>
                <a:lnTo>
                  <a:pt x="113080" y="455688"/>
                </a:lnTo>
                <a:lnTo>
                  <a:pt x="90271" y="521830"/>
                </a:lnTo>
                <a:lnTo>
                  <a:pt x="157734" y="505294"/>
                </a:lnTo>
                <a:lnTo>
                  <a:pt x="138010" y="483400"/>
                </a:lnTo>
                <a:lnTo>
                  <a:pt x="166839" y="452005"/>
                </a:lnTo>
                <a:lnTo>
                  <a:pt x="189649" y="414324"/>
                </a:lnTo>
                <a:lnTo>
                  <a:pt x="204228" y="376669"/>
                </a:lnTo>
                <a:lnTo>
                  <a:pt x="210616" y="339013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2" name="object 12"/>
          <p:cNvGrpSpPr/>
          <p:nvPr/>
        </p:nvGrpSpPr>
        <p:grpSpPr>
          <a:xfrm>
            <a:off x="9549655" y="4797317"/>
            <a:ext cx="229870" cy="372745"/>
            <a:chOff x="3813224" y="4797316"/>
            <a:chExt cx="229870" cy="372745"/>
          </a:xfrm>
        </p:grpSpPr>
        <p:sp>
          <p:nvSpPr>
            <p:cNvPr id="13" name="object 13"/>
            <p:cNvSpPr/>
            <p:nvPr/>
          </p:nvSpPr>
          <p:spPr>
            <a:xfrm>
              <a:off x="3813213" y="4797322"/>
              <a:ext cx="227965" cy="371475"/>
            </a:xfrm>
            <a:custGeom>
              <a:avLst/>
              <a:gdLst/>
              <a:ahLst/>
              <a:cxnLst/>
              <a:rect l="l" t="t" r="r" b="b"/>
              <a:pathLst>
                <a:path w="227964" h="371475">
                  <a:moveTo>
                    <a:pt x="227926" y="362178"/>
                  </a:moveTo>
                  <a:lnTo>
                    <a:pt x="214236" y="362178"/>
                  </a:lnTo>
                  <a:lnTo>
                    <a:pt x="198742" y="361276"/>
                  </a:lnTo>
                  <a:lnTo>
                    <a:pt x="151295" y="352056"/>
                  </a:lnTo>
                  <a:lnTo>
                    <a:pt x="102933" y="322643"/>
                  </a:lnTo>
                  <a:lnTo>
                    <a:pt x="74676" y="287705"/>
                  </a:lnTo>
                  <a:lnTo>
                    <a:pt x="53682" y="233476"/>
                  </a:lnTo>
                  <a:lnTo>
                    <a:pt x="40005" y="157187"/>
                  </a:lnTo>
                  <a:lnTo>
                    <a:pt x="37236" y="109347"/>
                  </a:lnTo>
                  <a:lnTo>
                    <a:pt x="38036" y="61277"/>
                  </a:lnTo>
                  <a:lnTo>
                    <a:pt x="66560" y="62445"/>
                  </a:lnTo>
                  <a:lnTo>
                    <a:pt x="35560" y="0"/>
                  </a:lnTo>
                  <a:lnTo>
                    <a:pt x="0" y="59702"/>
                  </a:lnTo>
                  <a:lnTo>
                    <a:pt x="28968" y="60909"/>
                  </a:lnTo>
                  <a:lnTo>
                    <a:pt x="28143" y="109347"/>
                  </a:lnTo>
                  <a:lnTo>
                    <a:pt x="30873" y="157187"/>
                  </a:lnTo>
                  <a:lnTo>
                    <a:pt x="36347" y="199453"/>
                  </a:lnTo>
                  <a:lnTo>
                    <a:pt x="54597" y="266522"/>
                  </a:lnTo>
                  <a:lnTo>
                    <a:pt x="81064" y="313448"/>
                  </a:lnTo>
                  <a:lnTo>
                    <a:pt x="112979" y="343763"/>
                  </a:lnTo>
                  <a:lnTo>
                    <a:pt x="147662" y="361276"/>
                  </a:lnTo>
                  <a:lnTo>
                    <a:pt x="198742" y="370433"/>
                  </a:lnTo>
                  <a:lnTo>
                    <a:pt x="214236" y="371360"/>
                  </a:lnTo>
                  <a:lnTo>
                    <a:pt x="227926" y="371360"/>
                  </a:lnTo>
                  <a:lnTo>
                    <a:pt x="227926" y="36217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841360" y="4852439"/>
              <a:ext cx="200025" cy="316865"/>
            </a:xfrm>
            <a:custGeom>
              <a:avLst/>
              <a:gdLst/>
              <a:ahLst/>
              <a:cxnLst/>
              <a:rect l="l" t="t" r="r" b="b"/>
              <a:pathLst>
                <a:path w="200025" h="316864">
                  <a:moveTo>
                    <a:pt x="199787" y="307053"/>
                  </a:moveTo>
                  <a:lnTo>
                    <a:pt x="186099" y="307053"/>
                  </a:lnTo>
                  <a:lnTo>
                    <a:pt x="170600" y="306147"/>
                  </a:lnTo>
                  <a:lnTo>
                    <a:pt x="123154" y="296935"/>
                  </a:lnTo>
                  <a:lnTo>
                    <a:pt x="74796" y="267523"/>
                  </a:lnTo>
                  <a:lnTo>
                    <a:pt x="46534" y="232587"/>
                  </a:lnTo>
                  <a:lnTo>
                    <a:pt x="25540" y="178357"/>
                  </a:lnTo>
                  <a:lnTo>
                    <a:pt x="11864" y="102066"/>
                  </a:lnTo>
                  <a:lnTo>
                    <a:pt x="9091" y="54229"/>
                  </a:lnTo>
                  <a:lnTo>
                    <a:pt x="10015" y="0"/>
                  </a:lnTo>
                  <a:lnTo>
                    <a:pt x="924" y="0"/>
                  </a:lnTo>
                  <a:lnTo>
                    <a:pt x="0" y="54229"/>
                  </a:lnTo>
                  <a:lnTo>
                    <a:pt x="2735" y="102066"/>
                  </a:lnTo>
                  <a:lnTo>
                    <a:pt x="8205" y="144327"/>
                  </a:lnTo>
                  <a:lnTo>
                    <a:pt x="26451" y="211405"/>
                  </a:lnTo>
                  <a:lnTo>
                    <a:pt x="52928" y="258323"/>
                  </a:lnTo>
                  <a:lnTo>
                    <a:pt x="84838" y="288641"/>
                  </a:lnTo>
                  <a:lnTo>
                    <a:pt x="103084" y="297841"/>
                  </a:lnTo>
                  <a:lnTo>
                    <a:pt x="119520" y="306147"/>
                  </a:lnTo>
                  <a:lnTo>
                    <a:pt x="137741" y="310741"/>
                  </a:lnTo>
                  <a:lnTo>
                    <a:pt x="154177" y="313484"/>
                  </a:lnTo>
                  <a:lnTo>
                    <a:pt x="170600" y="315309"/>
                  </a:lnTo>
                  <a:lnTo>
                    <a:pt x="186099" y="316240"/>
                  </a:lnTo>
                  <a:lnTo>
                    <a:pt x="199787" y="316240"/>
                  </a:lnTo>
                  <a:lnTo>
                    <a:pt x="199787" y="307053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" name="object 15"/>
          <p:cNvGrpSpPr/>
          <p:nvPr/>
        </p:nvGrpSpPr>
        <p:grpSpPr>
          <a:xfrm>
            <a:off x="10556132" y="4088739"/>
            <a:ext cx="494030" cy="160655"/>
            <a:chOff x="4819701" y="4088738"/>
            <a:chExt cx="494030" cy="160655"/>
          </a:xfrm>
        </p:grpSpPr>
        <p:sp>
          <p:nvSpPr>
            <p:cNvPr id="16" name="object 16"/>
            <p:cNvSpPr/>
            <p:nvPr/>
          </p:nvSpPr>
          <p:spPr>
            <a:xfrm>
              <a:off x="4824292" y="4093328"/>
              <a:ext cx="446405" cy="131445"/>
            </a:xfrm>
            <a:custGeom>
              <a:avLst/>
              <a:gdLst/>
              <a:ahLst/>
              <a:cxnLst/>
              <a:rect l="l" t="t" r="r" b="b"/>
              <a:pathLst>
                <a:path w="446404" h="131445">
                  <a:moveTo>
                    <a:pt x="0" y="0"/>
                  </a:moveTo>
                  <a:lnTo>
                    <a:pt x="446045" y="131273"/>
                  </a:lnTo>
                </a:path>
              </a:pathLst>
            </a:custGeom>
            <a:ln w="918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216940" y="4175004"/>
              <a:ext cx="96500" cy="74071"/>
            </a:xfrm>
            <a:prstGeom prst="rect">
              <a:avLst/>
            </a:prstGeom>
          </p:spPr>
        </p:pic>
      </p:grpSp>
      <p:grpSp>
        <p:nvGrpSpPr>
          <p:cNvPr id="18" name="object 18"/>
          <p:cNvGrpSpPr/>
          <p:nvPr/>
        </p:nvGrpSpPr>
        <p:grpSpPr>
          <a:xfrm>
            <a:off x="9550846" y="6130770"/>
            <a:ext cx="4090035" cy="2578735"/>
            <a:chOff x="3814414" y="6130769"/>
            <a:chExt cx="4090035" cy="2578735"/>
          </a:xfrm>
        </p:grpSpPr>
        <p:pic>
          <p:nvPicPr>
            <p:cNvPr id="19" name="object 1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095422" y="7271936"/>
              <a:ext cx="83533" cy="123410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7209033" y="7170878"/>
              <a:ext cx="199390" cy="346075"/>
            </a:xfrm>
            <a:custGeom>
              <a:avLst/>
              <a:gdLst/>
              <a:ahLst/>
              <a:cxnLst/>
              <a:rect l="l" t="t" r="r" b="b"/>
              <a:pathLst>
                <a:path w="199390" h="346075">
                  <a:moveTo>
                    <a:pt x="34125" y="112471"/>
                  </a:moveTo>
                  <a:lnTo>
                    <a:pt x="38616" y="109727"/>
                  </a:lnTo>
                  <a:lnTo>
                    <a:pt x="42208" y="106070"/>
                  </a:lnTo>
                  <a:lnTo>
                    <a:pt x="46698" y="102412"/>
                  </a:lnTo>
                  <a:lnTo>
                    <a:pt x="50290" y="97840"/>
                  </a:lnTo>
                  <a:lnTo>
                    <a:pt x="53882" y="93268"/>
                  </a:lnTo>
                  <a:lnTo>
                    <a:pt x="57475" y="87782"/>
                  </a:lnTo>
                  <a:lnTo>
                    <a:pt x="60169" y="82295"/>
                  </a:lnTo>
                  <a:lnTo>
                    <a:pt x="63761" y="76809"/>
                  </a:lnTo>
                  <a:lnTo>
                    <a:pt x="66455" y="71323"/>
                  </a:lnTo>
                  <a:lnTo>
                    <a:pt x="69149" y="65836"/>
                  </a:lnTo>
                  <a:lnTo>
                    <a:pt x="71843" y="60350"/>
                  </a:lnTo>
                  <a:lnTo>
                    <a:pt x="74537" y="53949"/>
                  </a:lnTo>
                  <a:lnTo>
                    <a:pt x="76334" y="47548"/>
                  </a:lnTo>
                  <a:lnTo>
                    <a:pt x="77232" y="42062"/>
                  </a:lnTo>
                  <a:lnTo>
                    <a:pt x="79028" y="36575"/>
                  </a:lnTo>
                  <a:lnTo>
                    <a:pt x="79028" y="12801"/>
                  </a:lnTo>
                  <a:lnTo>
                    <a:pt x="77232" y="9143"/>
                  </a:lnTo>
                  <a:lnTo>
                    <a:pt x="76334" y="6400"/>
                  </a:lnTo>
                  <a:lnTo>
                    <a:pt x="74537" y="3657"/>
                  </a:lnTo>
                  <a:lnTo>
                    <a:pt x="71843" y="1828"/>
                  </a:lnTo>
                  <a:lnTo>
                    <a:pt x="69149" y="914"/>
                  </a:lnTo>
                  <a:lnTo>
                    <a:pt x="66455" y="0"/>
                  </a:lnTo>
                  <a:lnTo>
                    <a:pt x="63761" y="0"/>
                  </a:lnTo>
                  <a:lnTo>
                    <a:pt x="60169" y="0"/>
                  </a:lnTo>
                  <a:lnTo>
                    <a:pt x="56576" y="914"/>
                  </a:lnTo>
                  <a:lnTo>
                    <a:pt x="33227" y="18287"/>
                  </a:lnTo>
                  <a:lnTo>
                    <a:pt x="29635" y="21945"/>
                  </a:lnTo>
                  <a:lnTo>
                    <a:pt x="26043" y="26517"/>
                  </a:lnTo>
                  <a:lnTo>
                    <a:pt x="22451" y="32003"/>
                  </a:lnTo>
                  <a:lnTo>
                    <a:pt x="18858" y="37490"/>
                  </a:lnTo>
                  <a:lnTo>
                    <a:pt x="15266" y="42976"/>
                  </a:lnTo>
                  <a:lnTo>
                    <a:pt x="12572" y="48463"/>
                  </a:lnTo>
                  <a:lnTo>
                    <a:pt x="9866" y="54863"/>
                  </a:lnTo>
                  <a:lnTo>
                    <a:pt x="7184" y="60350"/>
                  </a:lnTo>
                  <a:lnTo>
                    <a:pt x="5388" y="66751"/>
                  </a:lnTo>
                  <a:lnTo>
                    <a:pt x="3592" y="72237"/>
                  </a:lnTo>
                  <a:lnTo>
                    <a:pt x="1796" y="77723"/>
                  </a:lnTo>
                  <a:lnTo>
                    <a:pt x="898" y="83210"/>
                  </a:lnTo>
                  <a:lnTo>
                    <a:pt x="0" y="88696"/>
                  </a:lnTo>
                  <a:lnTo>
                    <a:pt x="0" y="94183"/>
                  </a:lnTo>
                  <a:lnTo>
                    <a:pt x="0" y="98755"/>
                  </a:lnTo>
                  <a:lnTo>
                    <a:pt x="898" y="103327"/>
                  </a:lnTo>
                  <a:lnTo>
                    <a:pt x="1796" y="107899"/>
                  </a:lnTo>
                  <a:lnTo>
                    <a:pt x="2694" y="111556"/>
                  </a:lnTo>
                  <a:lnTo>
                    <a:pt x="3592" y="114299"/>
                  </a:lnTo>
                  <a:lnTo>
                    <a:pt x="6286" y="116128"/>
                  </a:lnTo>
                  <a:lnTo>
                    <a:pt x="8082" y="117957"/>
                  </a:lnTo>
                  <a:lnTo>
                    <a:pt x="9866" y="119786"/>
                  </a:lnTo>
                  <a:lnTo>
                    <a:pt x="12572" y="120700"/>
                  </a:lnTo>
                  <a:lnTo>
                    <a:pt x="15266" y="120700"/>
                  </a:lnTo>
                  <a:lnTo>
                    <a:pt x="18858" y="120700"/>
                  </a:lnTo>
                  <a:lnTo>
                    <a:pt x="22451" y="119786"/>
                  </a:lnTo>
                  <a:lnTo>
                    <a:pt x="26941" y="117957"/>
                  </a:lnTo>
                  <a:lnTo>
                    <a:pt x="30533" y="115214"/>
                  </a:lnTo>
                  <a:lnTo>
                    <a:pt x="34125" y="112471"/>
                  </a:lnTo>
                </a:path>
                <a:path w="199390" h="346075">
                  <a:moveTo>
                    <a:pt x="186793" y="259689"/>
                  </a:moveTo>
                  <a:lnTo>
                    <a:pt x="198468" y="148132"/>
                  </a:lnTo>
                  <a:lnTo>
                    <a:pt x="199366" y="140817"/>
                  </a:lnTo>
                  <a:lnTo>
                    <a:pt x="199366" y="133502"/>
                  </a:lnTo>
                  <a:lnTo>
                    <a:pt x="190386" y="110642"/>
                  </a:lnTo>
                  <a:lnTo>
                    <a:pt x="187691" y="107899"/>
                  </a:lnTo>
                  <a:lnTo>
                    <a:pt x="184099" y="106070"/>
                  </a:lnTo>
                  <a:lnTo>
                    <a:pt x="179609" y="105155"/>
                  </a:lnTo>
                  <a:lnTo>
                    <a:pt x="176017" y="104241"/>
                  </a:lnTo>
                  <a:lnTo>
                    <a:pt x="171527" y="105155"/>
                  </a:lnTo>
                  <a:lnTo>
                    <a:pt x="166138" y="106070"/>
                  </a:lnTo>
                  <a:lnTo>
                    <a:pt x="160750" y="108813"/>
                  </a:lnTo>
                  <a:lnTo>
                    <a:pt x="155362" y="111556"/>
                  </a:lnTo>
                  <a:lnTo>
                    <a:pt x="149075" y="116128"/>
                  </a:lnTo>
                  <a:lnTo>
                    <a:pt x="142789" y="119786"/>
                  </a:lnTo>
                  <a:lnTo>
                    <a:pt x="137401" y="125272"/>
                  </a:lnTo>
                  <a:lnTo>
                    <a:pt x="132012" y="131673"/>
                  </a:lnTo>
                  <a:lnTo>
                    <a:pt x="126624" y="138074"/>
                  </a:lnTo>
                  <a:lnTo>
                    <a:pt x="123930" y="141731"/>
                  </a:lnTo>
                  <a:lnTo>
                    <a:pt x="121236" y="145389"/>
                  </a:lnTo>
                  <a:lnTo>
                    <a:pt x="118542" y="149047"/>
                  </a:lnTo>
                  <a:lnTo>
                    <a:pt x="115848" y="152704"/>
                  </a:lnTo>
                  <a:lnTo>
                    <a:pt x="113153" y="156362"/>
                  </a:lnTo>
                  <a:lnTo>
                    <a:pt x="111357" y="160019"/>
                  </a:lnTo>
                  <a:lnTo>
                    <a:pt x="108663" y="163677"/>
                  </a:lnTo>
                  <a:lnTo>
                    <a:pt x="106867" y="167335"/>
                  </a:lnTo>
                  <a:lnTo>
                    <a:pt x="104173" y="171907"/>
                  </a:lnTo>
                  <a:lnTo>
                    <a:pt x="102364" y="175564"/>
                  </a:lnTo>
                  <a:lnTo>
                    <a:pt x="100581" y="180136"/>
                  </a:lnTo>
                  <a:lnTo>
                    <a:pt x="97887" y="183794"/>
                  </a:lnTo>
                  <a:lnTo>
                    <a:pt x="96091" y="188366"/>
                  </a:lnTo>
                  <a:lnTo>
                    <a:pt x="94294" y="192023"/>
                  </a:lnTo>
                  <a:lnTo>
                    <a:pt x="93396" y="196595"/>
                  </a:lnTo>
                  <a:lnTo>
                    <a:pt x="91600" y="200253"/>
                  </a:lnTo>
                  <a:lnTo>
                    <a:pt x="90702" y="204825"/>
                  </a:lnTo>
                  <a:lnTo>
                    <a:pt x="88906" y="209397"/>
                  </a:lnTo>
                  <a:lnTo>
                    <a:pt x="88008" y="213055"/>
                  </a:lnTo>
                  <a:lnTo>
                    <a:pt x="87110" y="217627"/>
                  </a:lnTo>
                  <a:lnTo>
                    <a:pt x="86212" y="221284"/>
                  </a:lnTo>
                  <a:lnTo>
                    <a:pt x="85314" y="225856"/>
                  </a:lnTo>
                  <a:lnTo>
                    <a:pt x="84416" y="229514"/>
                  </a:lnTo>
                  <a:lnTo>
                    <a:pt x="84416" y="233159"/>
                  </a:lnTo>
                  <a:lnTo>
                    <a:pt x="74537" y="345643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001130" y="7488638"/>
              <a:ext cx="128431" cy="244119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7090491" y="7056578"/>
              <a:ext cx="291465" cy="485140"/>
            </a:xfrm>
            <a:custGeom>
              <a:avLst/>
              <a:gdLst/>
              <a:ahLst/>
              <a:cxnLst/>
              <a:rect l="l" t="t" r="r" b="b"/>
              <a:pathLst>
                <a:path w="291465" h="485140">
                  <a:moveTo>
                    <a:pt x="165240" y="484631"/>
                  </a:moveTo>
                  <a:lnTo>
                    <a:pt x="150871" y="476389"/>
                  </a:lnTo>
                  <a:lnTo>
                    <a:pt x="161648" y="371246"/>
                  </a:lnTo>
                  <a:lnTo>
                    <a:pt x="162546" y="363943"/>
                  </a:lnTo>
                  <a:lnTo>
                    <a:pt x="162546" y="356603"/>
                  </a:lnTo>
                  <a:lnTo>
                    <a:pt x="161648" y="351116"/>
                  </a:lnTo>
                  <a:lnTo>
                    <a:pt x="160750" y="345643"/>
                  </a:lnTo>
                  <a:lnTo>
                    <a:pt x="158954" y="341071"/>
                  </a:lnTo>
                  <a:lnTo>
                    <a:pt x="157158" y="336499"/>
                  </a:lnTo>
                  <a:lnTo>
                    <a:pt x="154464" y="333755"/>
                  </a:lnTo>
                  <a:lnTo>
                    <a:pt x="150871" y="331012"/>
                  </a:lnTo>
                </a:path>
                <a:path w="291465" h="485140">
                  <a:moveTo>
                    <a:pt x="0" y="74980"/>
                  </a:moveTo>
                  <a:lnTo>
                    <a:pt x="4490" y="71323"/>
                  </a:lnTo>
                  <a:lnTo>
                    <a:pt x="8980" y="67665"/>
                  </a:lnTo>
                  <a:lnTo>
                    <a:pt x="12572" y="64007"/>
                  </a:lnTo>
                  <a:lnTo>
                    <a:pt x="17062" y="60350"/>
                  </a:lnTo>
                  <a:lnTo>
                    <a:pt x="21553" y="56692"/>
                  </a:lnTo>
                  <a:lnTo>
                    <a:pt x="25145" y="53949"/>
                  </a:lnTo>
                  <a:lnTo>
                    <a:pt x="29635" y="50291"/>
                  </a:lnTo>
                  <a:lnTo>
                    <a:pt x="34125" y="47548"/>
                  </a:lnTo>
                  <a:lnTo>
                    <a:pt x="44004" y="41147"/>
                  </a:lnTo>
                  <a:lnTo>
                    <a:pt x="53882" y="34747"/>
                  </a:lnTo>
                  <a:lnTo>
                    <a:pt x="63761" y="28346"/>
                  </a:lnTo>
                  <a:lnTo>
                    <a:pt x="73639" y="22859"/>
                  </a:lnTo>
                  <a:lnTo>
                    <a:pt x="82620" y="17373"/>
                  </a:lnTo>
                  <a:lnTo>
                    <a:pt x="92498" y="12801"/>
                  </a:lnTo>
                  <a:lnTo>
                    <a:pt x="101479" y="9143"/>
                  </a:lnTo>
                  <a:lnTo>
                    <a:pt x="109561" y="6400"/>
                  </a:lnTo>
                  <a:lnTo>
                    <a:pt x="117644" y="3657"/>
                  </a:lnTo>
                  <a:lnTo>
                    <a:pt x="126624" y="1828"/>
                  </a:lnTo>
                  <a:lnTo>
                    <a:pt x="135605" y="0"/>
                  </a:lnTo>
                  <a:lnTo>
                    <a:pt x="145483" y="0"/>
                  </a:lnTo>
                  <a:lnTo>
                    <a:pt x="154464" y="0"/>
                  </a:lnTo>
                  <a:lnTo>
                    <a:pt x="165240" y="1828"/>
                  </a:lnTo>
                  <a:lnTo>
                    <a:pt x="175119" y="3657"/>
                  </a:lnTo>
                  <a:lnTo>
                    <a:pt x="185895" y="7315"/>
                  </a:lnTo>
                  <a:lnTo>
                    <a:pt x="290967" y="74980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873608" y="7337775"/>
              <a:ext cx="89814" cy="184656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4661272" y="7111442"/>
              <a:ext cx="2778125" cy="1597025"/>
            </a:xfrm>
            <a:custGeom>
              <a:avLst/>
              <a:gdLst/>
              <a:ahLst/>
              <a:cxnLst/>
              <a:rect l="l" t="t" r="r" b="b"/>
              <a:pathLst>
                <a:path w="2778125" h="1597025">
                  <a:moveTo>
                    <a:pt x="2313357" y="642835"/>
                  </a:moveTo>
                  <a:lnTo>
                    <a:pt x="2299899" y="633679"/>
                  </a:lnTo>
                  <a:lnTo>
                    <a:pt x="2316064" y="432511"/>
                  </a:lnTo>
                  <a:lnTo>
                    <a:pt x="2315166" y="423379"/>
                  </a:lnTo>
                  <a:lnTo>
                    <a:pt x="2312472" y="416039"/>
                  </a:lnTo>
                  <a:lnTo>
                    <a:pt x="2307084" y="411480"/>
                  </a:lnTo>
                  <a:lnTo>
                    <a:pt x="2300797" y="409638"/>
                  </a:lnTo>
                  <a:lnTo>
                    <a:pt x="2305287" y="395935"/>
                  </a:lnTo>
                  <a:lnTo>
                    <a:pt x="2310676" y="383133"/>
                  </a:lnTo>
                  <a:lnTo>
                    <a:pt x="2315166" y="370332"/>
                  </a:lnTo>
                  <a:lnTo>
                    <a:pt x="2320554" y="357517"/>
                  </a:lnTo>
                  <a:lnTo>
                    <a:pt x="2325943" y="344716"/>
                  </a:lnTo>
                  <a:lnTo>
                    <a:pt x="2332229" y="331914"/>
                  </a:lnTo>
                  <a:lnTo>
                    <a:pt x="2338515" y="319125"/>
                  </a:lnTo>
                  <a:lnTo>
                    <a:pt x="2344802" y="306324"/>
                  </a:lnTo>
                  <a:lnTo>
                    <a:pt x="2351088" y="292595"/>
                  </a:lnTo>
                  <a:lnTo>
                    <a:pt x="2357374" y="279806"/>
                  </a:lnTo>
                  <a:lnTo>
                    <a:pt x="2364559" y="267004"/>
                  </a:lnTo>
                  <a:lnTo>
                    <a:pt x="2371743" y="253288"/>
                  </a:lnTo>
                  <a:lnTo>
                    <a:pt x="2379825" y="241401"/>
                  </a:lnTo>
                  <a:lnTo>
                    <a:pt x="2387010" y="228600"/>
                  </a:lnTo>
                  <a:lnTo>
                    <a:pt x="2395092" y="215798"/>
                  </a:lnTo>
                  <a:lnTo>
                    <a:pt x="2403175" y="203911"/>
                  </a:lnTo>
                  <a:lnTo>
                    <a:pt x="2411257" y="192024"/>
                  </a:lnTo>
                  <a:lnTo>
                    <a:pt x="2419339" y="180136"/>
                  </a:lnTo>
                  <a:lnTo>
                    <a:pt x="2428320" y="169164"/>
                  </a:lnTo>
                  <a:lnTo>
                    <a:pt x="2436402" y="157276"/>
                  </a:lnTo>
                  <a:lnTo>
                    <a:pt x="2445370" y="146304"/>
                  </a:lnTo>
                  <a:lnTo>
                    <a:pt x="2454363" y="135331"/>
                  </a:lnTo>
                  <a:lnTo>
                    <a:pt x="2463344" y="124358"/>
                  </a:lnTo>
                  <a:lnTo>
                    <a:pt x="2472324" y="114300"/>
                  </a:lnTo>
                  <a:lnTo>
                    <a:pt x="2481305" y="105156"/>
                  </a:lnTo>
                  <a:lnTo>
                    <a:pt x="2491183" y="95097"/>
                  </a:lnTo>
                  <a:lnTo>
                    <a:pt x="2500164" y="86868"/>
                  </a:lnTo>
                  <a:lnTo>
                    <a:pt x="2510042" y="77724"/>
                  </a:lnTo>
                  <a:lnTo>
                    <a:pt x="2547760" y="46634"/>
                  </a:lnTo>
                  <a:lnTo>
                    <a:pt x="2577396" y="28346"/>
                  </a:lnTo>
                  <a:lnTo>
                    <a:pt x="2587274" y="21945"/>
                  </a:lnTo>
                  <a:lnTo>
                    <a:pt x="2596255" y="17373"/>
                  </a:lnTo>
                  <a:lnTo>
                    <a:pt x="2606133" y="12801"/>
                  </a:lnTo>
                  <a:lnTo>
                    <a:pt x="2615114" y="8229"/>
                  </a:lnTo>
                  <a:lnTo>
                    <a:pt x="2623196" y="5486"/>
                  </a:lnTo>
                  <a:lnTo>
                    <a:pt x="2631279" y="3657"/>
                  </a:lnTo>
                  <a:lnTo>
                    <a:pt x="2639361" y="1828"/>
                  </a:lnTo>
                  <a:lnTo>
                    <a:pt x="2649240" y="914"/>
                  </a:lnTo>
                  <a:lnTo>
                    <a:pt x="2658220" y="0"/>
                  </a:lnTo>
                  <a:lnTo>
                    <a:pt x="2668099" y="914"/>
                  </a:lnTo>
                  <a:lnTo>
                    <a:pt x="2677977" y="1828"/>
                  </a:lnTo>
                  <a:lnTo>
                    <a:pt x="2688754" y="3657"/>
                  </a:lnTo>
                  <a:lnTo>
                    <a:pt x="2699530" y="7315"/>
                  </a:lnTo>
                </a:path>
                <a:path w="2778125" h="1597025">
                  <a:moveTo>
                    <a:pt x="2318758" y="404152"/>
                  </a:moveTo>
                  <a:lnTo>
                    <a:pt x="2323248" y="392264"/>
                  </a:lnTo>
                  <a:lnTo>
                    <a:pt x="2327739" y="380390"/>
                  </a:lnTo>
                  <a:lnTo>
                    <a:pt x="2332229" y="367576"/>
                  </a:lnTo>
                  <a:lnTo>
                    <a:pt x="2336719" y="355688"/>
                  </a:lnTo>
                  <a:lnTo>
                    <a:pt x="2342107" y="343801"/>
                  </a:lnTo>
                  <a:lnTo>
                    <a:pt x="2347496" y="331914"/>
                  </a:lnTo>
                  <a:lnTo>
                    <a:pt x="2352884" y="320941"/>
                  </a:lnTo>
                  <a:lnTo>
                    <a:pt x="2359170" y="309079"/>
                  </a:lnTo>
                  <a:lnTo>
                    <a:pt x="2365457" y="295338"/>
                  </a:lnTo>
                  <a:lnTo>
                    <a:pt x="2372641" y="282549"/>
                  </a:lnTo>
                  <a:lnTo>
                    <a:pt x="2379825" y="269748"/>
                  </a:lnTo>
                  <a:lnTo>
                    <a:pt x="2387010" y="256032"/>
                  </a:lnTo>
                  <a:lnTo>
                    <a:pt x="2394194" y="243230"/>
                  </a:lnTo>
                  <a:lnTo>
                    <a:pt x="2402277" y="230428"/>
                  </a:lnTo>
                  <a:lnTo>
                    <a:pt x="2410359" y="218541"/>
                  </a:lnTo>
                  <a:lnTo>
                    <a:pt x="2418441" y="205740"/>
                  </a:lnTo>
                  <a:lnTo>
                    <a:pt x="2442689" y="170992"/>
                  </a:lnTo>
                  <a:lnTo>
                    <a:pt x="2469630" y="138074"/>
                  </a:lnTo>
                  <a:lnTo>
                    <a:pt x="2478611" y="128016"/>
                  </a:lnTo>
                  <a:lnTo>
                    <a:pt x="2487591" y="117957"/>
                  </a:lnTo>
                  <a:lnTo>
                    <a:pt x="2496572" y="107899"/>
                  </a:lnTo>
                  <a:lnTo>
                    <a:pt x="2505552" y="97840"/>
                  </a:lnTo>
                  <a:lnTo>
                    <a:pt x="2515431" y="88696"/>
                  </a:lnTo>
                  <a:lnTo>
                    <a:pt x="2524411" y="80467"/>
                  </a:lnTo>
                  <a:lnTo>
                    <a:pt x="2534290" y="72237"/>
                  </a:lnTo>
                  <a:lnTo>
                    <a:pt x="2543270" y="64008"/>
                  </a:lnTo>
                  <a:lnTo>
                    <a:pt x="2553149" y="56692"/>
                  </a:lnTo>
                  <a:lnTo>
                    <a:pt x="2562129" y="49377"/>
                  </a:lnTo>
                  <a:lnTo>
                    <a:pt x="2571110" y="42976"/>
                  </a:lnTo>
                  <a:lnTo>
                    <a:pt x="2580988" y="36576"/>
                  </a:lnTo>
                  <a:lnTo>
                    <a:pt x="2589969" y="31089"/>
                  </a:lnTo>
                  <a:lnTo>
                    <a:pt x="2598949" y="26517"/>
                  </a:lnTo>
                  <a:lnTo>
                    <a:pt x="2607031" y="21945"/>
                  </a:lnTo>
                  <a:lnTo>
                    <a:pt x="2616012" y="18288"/>
                  </a:lnTo>
                  <a:lnTo>
                    <a:pt x="2624094" y="14630"/>
                  </a:lnTo>
                  <a:lnTo>
                    <a:pt x="2632177" y="11887"/>
                  </a:lnTo>
                  <a:lnTo>
                    <a:pt x="2640259" y="10058"/>
                  </a:lnTo>
                  <a:lnTo>
                    <a:pt x="2647444" y="8229"/>
                  </a:lnTo>
                  <a:lnTo>
                    <a:pt x="2655526" y="6400"/>
                  </a:lnTo>
                  <a:lnTo>
                    <a:pt x="2662710" y="5486"/>
                  </a:lnTo>
                  <a:lnTo>
                    <a:pt x="2669882" y="5486"/>
                  </a:lnTo>
                  <a:lnTo>
                    <a:pt x="2676181" y="5486"/>
                  </a:lnTo>
                  <a:lnTo>
                    <a:pt x="2683365" y="5486"/>
                  </a:lnTo>
                  <a:lnTo>
                    <a:pt x="2689652" y="6400"/>
                  </a:lnTo>
                  <a:lnTo>
                    <a:pt x="2729166" y="25603"/>
                  </a:lnTo>
                  <a:lnTo>
                    <a:pt x="2752515" y="58521"/>
                  </a:lnTo>
                  <a:lnTo>
                    <a:pt x="2755209" y="65836"/>
                  </a:lnTo>
                  <a:lnTo>
                    <a:pt x="2757903" y="73152"/>
                  </a:lnTo>
                  <a:lnTo>
                    <a:pt x="2760598" y="80467"/>
                  </a:lnTo>
                  <a:lnTo>
                    <a:pt x="2765986" y="83210"/>
                  </a:lnTo>
                  <a:lnTo>
                    <a:pt x="2770476" y="86868"/>
                  </a:lnTo>
                  <a:lnTo>
                    <a:pt x="2774068" y="91440"/>
                  </a:lnTo>
                  <a:lnTo>
                    <a:pt x="2776762" y="98755"/>
                  </a:lnTo>
                  <a:lnTo>
                    <a:pt x="2777660" y="106070"/>
                  </a:lnTo>
                  <a:lnTo>
                    <a:pt x="2753413" y="310883"/>
                  </a:lnTo>
                  <a:lnTo>
                    <a:pt x="2594459" y="429768"/>
                  </a:lnTo>
                  <a:lnTo>
                    <a:pt x="2606133" y="318211"/>
                  </a:lnTo>
                  <a:lnTo>
                    <a:pt x="2606133" y="311797"/>
                  </a:lnTo>
                  <a:lnTo>
                    <a:pt x="2606133" y="304482"/>
                  </a:lnTo>
                  <a:lnTo>
                    <a:pt x="2605235" y="298081"/>
                  </a:lnTo>
                  <a:lnTo>
                    <a:pt x="2582784" y="275234"/>
                  </a:lnTo>
                  <a:lnTo>
                    <a:pt x="2578294" y="276148"/>
                  </a:lnTo>
                  <a:lnTo>
                    <a:pt x="2573804" y="277063"/>
                  </a:lnTo>
                  <a:lnTo>
                    <a:pt x="2568415" y="278892"/>
                  </a:lnTo>
                  <a:lnTo>
                    <a:pt x="2563027" y="281635"/>
                  </a:lnTo>
                  <a:lnTo>
                    <a:pt x="2556741" y="286207"/>
                  </a:lnTo>
                  <a:lnTo>
                    <a:pt x="2550454" y="290779"/>
                  </a:lnTo>
                  <a:lnTo>
                    <a:pt x="2545066" y="296252"/>
                  </a:lnTo>
                  <a:lnTo>
                    <a:pt x="2538780" y="302653"/>
                  </a:lnTo>
                  <a:lnTo>
                    <a:pt x="2533392" y="309079"/>
                  </a:lnTo>
                  <a:lnTo>
                    <a:pt x="2530697" y="311797"/>
                  </a:lnTo>
                  <a:lnTo>
                    <a:pt x="2528003" y="315468"/>
                  </a:lnTo>
                  <a:lnTo>
                    <a:pt x="2525309" y="319125"/>
                  </a:lnTo>
                  <a:lnTo>
                    <a:pt x="2523513" y="321868"/>
                  </a:lnTo>
                  <a:lnTo>
                    <a:pt x="2520819" y="326440"/>
                  </a:lnTo>
                  <a:lnTo>
                    <a:pt x="2518112" y="330098"/>
                  </a:lnTo>
                  <a:lnTo>
                    <a:pt x="2516329" y="333756"/>
                  </a:lnTo>
                  <a:lnTo>
                    <a:pt x="2513634" y="338315"/>
                  </a:lnTo>
                  <a:lnTo>
                    <a:pt x="2511838" y="341972"/>
                  </a:lnTo>
                  <a:lnTo>
                    <a:pt x="2510042" y="345643"/>
                  </a:lnTo>
                  <a:lnTo>
                    <a:pt x="2507348" y="350227"/>
                  </a:lnTo>
                  <a:lnTo>
                    <a:pt x="2505552" y="353885"/>
                  </a:lnTo>
                  <a:lnTo>
                    <a:pt x="2503756" y="358444"/>
                  </a:lnTo>
                  <a:lnTo>
                    <a:pt x="2501960" y="362089"/>
                  </a:lnTo>
                  <a:lnTo>
                    <a:pt x="2501062" y="366674"/>
                  </a:lnTo>
                  <a:lnTo>
                    <a:pt x="2499266" y="371233"/>
                  </a:lnTo>
                  <a:lnTo>
                    <a:pt x="2498368" y="374891"/>
                  </a:lnTo>
                  <a:lnTo>
                    <a:pt x="2496572" y="379476"/>
                  </a:lnTo>
                  <a:lnTo>
                    <a:pt x="2495674" y="383133"/>
                  </a:lnTo>
                  <a:lnTo>
                    <a:pt x="2494775" y="386803"/>
                  </a:lnTo>
                  <a:lnTo>
                    <a:pt x="2492979" y="391363"/>
                  </a:lnTo>
                  <a:lnTo>
                    <a:pt x="2492979" y="395008"/>
                  </a:lnTo>
                  <a:lnTo>
                    <a:pt x="2492081" y="399592"/>
                  </a:lnTo>
                  <a:lnTo>
                    <a:pt x="2492081" y="403250"/>
                  </a:lnTo>
                  <a:lnTo>
                    <a:pt x="2481305" y="515708"/>
                  </a:lnTo>
                  <a:lnTo>
                    <a:pt x="2313357" y="642835"/>
                  </a:lnTo>
                  <a:lnTo>
                    <a:pt x="2331331" y="421525"/>
                  </a:lnTo>
                  <a:lnTo>
                    <a:pt x="2331331" y="412381"/>
                  </a:lnTo>
                  <a:lnTo>
                    <a:pt x="2329535" y="407809"/>
                  </a:lnTo>
                  <a:lnTo>
                    <a:pt x="2325045" y="405079"/>
                  </a:lnTo>
                  <a:lnTo>
                    <a:pt x="2318758" y="404152"/>
                  </a:lnTo>
                </a:path>
                <a:path w="2778125" h="1597025">
                  <a:moveTo>
                    <a:pt x="2215483" y="52120"/>
                  </a:moveTo>
                  <a:lnTo>
                    <a:pt x="0" y="1596542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814414" y="6130769"/>
              <a:ext cx="4089523" cy="2513644"/>
            </a:xfrm>
            <a:prstGeom prst="rect">
              <a:avLst/>
            </a:prstGeom>
          </p:spPr>
        </p:pic>
      </p:grpSp>
      <p:sp>
        <p:nvSpPr>
          <p:cNvPr id="26" name="object 26"/>
          <p:cNvSpPr/>
          <p:nvPr/>
        </p:nvSpPr>
        <p:spPr>
          <a:xfrm>
            <a:off x="5736431" y="8763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5070931" y="8763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0" y="0"/>
                </a:moveTo>
                <a:lnTo>
                  <a:pt x="190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5736431" y="109347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5070931" y="109347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0" y="0"/>
                </a:moveTo>
                <a:lnTo>
                  <a:pt x="190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6612731" y="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1905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6612731" y="116205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4385131" y="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1905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14385131" y="116205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 txBox="1"/>
          <p:nvPr/>
        </p:nvSpPr>
        <p:spPr>
          <a:xfrm>
            <a:off x="9335610" y="1364384"/>
            <a:ext cx="4663440" cy="9339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Mover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palanca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posición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"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apagada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"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abre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contactos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interrumpiendo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flujo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electricidad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Cuando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contactos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empiezan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abrirse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2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sigue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fluyendo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través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entrehierro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entre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dos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contactos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forma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arco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continúa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fluyendo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hasta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distancia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física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entre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contactos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lo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suficientemente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grande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interrumpir</a:t>
            </a:r>
            <a:r>
              <a:rPr lang="es-ES"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flujo</a:t>
            </a:r>
            <a:r>
              <a:rPr lang="es-ES"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lang="es-ES"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endParaRPr sz="950" dirty="0">
              <a:latin typeface="Microsoft Sans Serif"/>
              <a:cs typeface="Microsoft Sans Serif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10923998" y="3016393"/>
            <a:ext cx="1082675" cy="974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Desde</a:t>
            </a:r>
            <a:r>
              <a:rPr sz="5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5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fuente</a:t>
            </a:r>
            <a:r>
              <a:rPr sz="5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5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alimentación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9523277" y="3980051"/>
            <a:ext cx="938530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“Bisagra</a:t>
            </a:r>
            <a:r>
              <a:rPr sz="8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eléctrica”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9335610" y="4633583"/>
            <a:ext cx="411480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Cargar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9335611" y="5565546"/>
            <a:ext cx="39160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4300"/>
              </a:lnSpc>
              <a:spcBef>
                <a:spcPts val="100"/>
              </a:spcBef>
            </a:pPr>
            <a:r>
              <a:rPr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punto</a:t>
            </a:r>
            <a:r>
              <a:rPr lang="es-ES"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extingue</a:t>
            </a:r>
            <a:r>
              <a:rPr lang="es-ES"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arco</a:t>
            </a:r>
            <a:r>
              <a:rPr lang="es-ES"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llama</a:t>
            </a:r>
            <a:r>
              <a:rPr lang="es-ES"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b="1" spc="20" dirty="0" err="1">
                <a:solidFill>
                  <a:srgbClr val="171514"/>
                </a:solidFill>
                <a:latin typeface="Arial"/>
                <a:cs typeface="Arial"/>
              </a:rPr>
              <a:t>distancia</a:t>
            </a:r>
            <a:r>
              <a:rPr sz="1050" b="1" spc="-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50" b="1" spc="25" dirty="0">
                <a:solidFill>
                  <a:srgbClr val="171514"/>
                </a:solidFill>
                <a:latin typeface="Arial"/>
                <a:cs typeface="Arial"/>
              </a:rPr>
              <a:t>de </a:t>
            </a:r>
            <a:r>
              <a:rPr sz="1050" b="1" spc="-28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50" b="1" spc="-5" dirty="0" err="1">
                <a:solidFill>
                  <a:srgbClr val="171514"/>
                </a:solidFill>
                <a:latin typeface="Arial"/>
                <a:cs typeface="Arial"/>
              </a:rPr>
              <a:t>descanso</a:t>
            </a:r>
            <a:r>
              <a:rPr lang="es-ES" sz="10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050" dirty="0">
              <a:latin typeface="Microsoft Sans Serif"/>
              <a:cs typeface="Microsoft Sans Serif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10948238" y="6386644"/>
            <a:ext cx="1106170" cy="4102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">
              <a:spcBef>
                <a:spcPts val="100"/>
              </a:spcBef>
            </a:pPr>
            <a:r>
              <a:rPr sz="5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Desde</a:t>
            </a:r>
            <a:r>
              <a:rPr sz="5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5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fuente</a:t>
            </a:r>
            <a:r>
              <a:rPr sz="5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5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alimentación</a:t>
            </a:r>
            <a:endParaRPr sz="55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700">
              <a:latin typeface="Microsoft Sans Serif"/>
              <a:cs typeface="Microsoft Sans Serif"/>
            </a:endParaRPr>
          </a:p>
          <a:p>
            <a:pPr>
              <a:spcBef>
                <a:spcPts val="5"/>
              </a:spcBef>
            </a:pPr>
            <a:endParaRPr sz="750">
              <a:latin typeface="Microsoft Sans Serif"/>
              <a:cs typeface="Microsoft Sans Serif"/>
            </a:endParaRPr>
          </a:p>
          <a:p>
            <a:pPr marL="12700"/>
            <a:r>
              <a:rPr sz="6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Distancia</a:t>
            </a:r>
            <a:r>
              <a:rPr sz="6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6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descanso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9335610" y="7981232"/>
            <a:ext cx="411480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Cargar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7139782" y="10349634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32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080390" y="4284117"/>
            <a:ext cx="111125" cy="64135"/>
          </a:xfrm>
          <a:custGeom>
            <a:avLst/>
            <a:gdLst/>
            <a:ahLst/>
            <a:cxnLst/>
            <a:rect l="l" t="t" r="r" b="b"/>
            <a:pathLst>
              <a:path w="111125" h="64135">
                <a:moveTo>
                  <a:pt x="0" y="0"/>
                </a:moveTo>
                <a:lnTo>
                  <a:pt x="110515" y="63639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0080390" y="4056406"/>
            <a:ext cx="111125" cy="291465"/>
          </a:xfrm>
          <a:custGeom>
            <a:avLst/>
            <a:gdLst/>
            <a:ahLst/>
            <a:cxnLst/>
            <a:rect l="l" t="t" r="r" b="b"/>
            <a:pathLst>
              <a:path w="111125" h="291464">
                <a:moveTo>
                  <a:pt x="0" y="66967"/>
                </a:moveTo>
                <a:lnTo>
                  <a:pt x="110515" y="3340"/>
                </a:lnTo>
              </a:path>
              <a:path w="111125" h="291464">
                <a:moveTo>
                  <a:pt x="0" y="0"/>
                </a:moveTo>
                <a:lnTo>
                  <a:pt x="0" y="29135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0765072" y="4056406"/>
            <a:ext cx="458470" cy="291465"/>
          </a:xfrm>
          <a:custGeom>
            <a:avLst/>
            <a:gdLst/>
            <a:ahLst/>
            <a:cxnLst/>
            <a:rect l="l" t="t" r="r" b="b"/>
            <a:pathLst>
              <a:path w="458470" h="291464">
                <a:moveTo>
                  <a:pt x="396011" y="0"/>
                </a:moveTo>
                <a:lnTo>
                  <a:pt x="458241" y="62255"/>
                </a:lnTo>
                <a:lnTo>
                  <a:pt x="458241" y="229082"/>
                </a:lnTo>
                <a:lnTo>
                  <a:pt x="396011" y="291350"/>
                </a:lnTo>
                <a:lnTo>
                  <a:pt x="0" y="291350"/>
                </a:lnTo>
                <a:lnTo>
                  <a:pt x="0" y="0"/>
                </a:lnTo>
                <a:lnTo>
                  <a:pt x="396011" y="0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5"/>
          <p:cNvGrpSpPr/>
          <p:nvPr/>
        </p:nvGrpSpPr>
        <p:grpSpPr>
          <a:xfrm>
            <a:off x="10208266" y="7022909"/>
            <a:ext cx="610870" cy="1452880"/>
            <a:chOff x="4471835" y="7022909"/>
            <a:chExt cx="610870" cy="1452880"/>
          </a:xfrm>
        </p:grpSpPr>
        <p:sp>
          <p:nvSpPr>
            <p:cNvPr id="6" name="object 6"/>
            <p:cNvSpPr/>
            <p:nvPr/>
          </p:nvSpPr>
          <p:spPr>
            <a:xfrm>
              <a:off x="4922380" y="7483411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4">
                  <a:moveTo>
                    <a:pt x="-2286" y="25"/>
                  </a:moveTo>
                  <a:lnTo>
                    <a:pt x="2286" y="25"/>
                  </a:lnTo>
                </a:path>
              </a:pathLst>
            </a:custGeom>
            <a:ln w="462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922380" y="7483411"/>
              <a:ext cx="158115" cy="532765"/>
            </a:xfrm>
            <a:custGeom>
              <a:avLst/>
              <a:gdLst/>
              <a:ahLst/>
              <a:cxnLst/>
              <a:rect l="l" t="t" r="r" b="b"/>
              <a:pathLst>
                <a:path w="158114" h="532765">
                  <a:moveTo>
                    <a:pt x="0" y="532282"/>
                  </a:moveTo>
                  <a:lnTo>
                    <a:pt x="38373" y="507361"/>
                  </a:lnTo>
                  <a:lnTo>
                    <a:pt x="72459" y="477098"/>
                  </a:lnTo>
                  <a:lnTo>
                    <a:pt x="101669" y="442079"/>
                  </a:lnTo>
                  <a:lnTo>
                    <a:pt x="125414" y="402889"/>
                  </a:lnTo>
                  <a:lnTo>
                    <a:pt x="143103" y="360114"/>
                  </a:lnTo>
                  <a:lnTo>
                    <a:pt x="154149" y="314340"/>
                  </a:lnTo>
                  <a:lnTo>
                    <a:pt x="157962" y="266153"/>
                  </a:lnTo>
                  <a:lnTo>
                    <a:pt x="154149" y="217956"/>
                  </a:lnTo>
                  <a:lnTo>
                    <a:pt x="143103" y="172172"/>
                  </a:lnTo>
                  <a:lnTo>
                    <a:pt x="125414" y="129390"/>
                  </a:lnTo>
                  <a:lnTo>
                    <a:pt x="101669" y="90194"/>
                  </a:lnTo>
                  <a:lnTo>
                    <a:pt x="72459" y="55173"/>
                  </a:lnTo>
                  <a:lnTo>
                    <a:pt x="38373" y="24912"/>
                  </a:lnTo>
                  <a:lnTo>
                    <a:pt x="0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631016" y="8014652"/>
              <a:ext cx="291465" cy="1270"/>
            </a:xfrm>
            <a:custGeom>
              <a:avLst/>
              <a:gdLst/>
              <a:ahLst/>
              <a:cxnLst/>
              <a:rect l="l" t="t" r="r" b="b"/>
              <a:pathLst>
                <a:path w="291464" h="1270">
                  <a:moveTo>
                    <a:pt x="-2286" y="520"/>
                  </a:moveTo>
                  <a:lnTo>
                    <a:pt x="293649" y="520"/>
                  </a:lnTo>
                </a:path>
              </a:pathLst>
            </a:custGeom>
            <a:ln w="561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474121" y="7025195"/>
              <a:ext cx="484505" cy="1447800"/>
            </a:xfrm>
            <a:custGeom>
              <a:avLst/>
              <a:gdLst/>
              <a:ahLst/>
              <a:cxnLst/>
              <a:rect l="l" t="t" r="r" b="b"/>
              <a:pathLst>
                <a:path w="484504" h="1447800">
                  <a:moveTo>
                    <a:pt x="157924" y="458266"/>
                  </a:moveTo>
                  <a:lnTo>
                    <a:pt x="119553" y="483168"/>
                  </a:lnTo>
                  <a:lnTo>
                    <a:pt x="85472" y="513419"/>
                  </a:lnTo>
                  <a:lnTo>
                    <a:pt x="56269" y="548430"/>
                  </a:lnTo>
                  <a:lnTo>
                    <a:pt x="32533" y="587618"/>
                  </a:lnTo>
                  <a:lnTo>
                    <a:pt x="14851" y="630394"/>
                  </a:lnTo>
                  <a:lnTo>
                    <a:pt x="3810" y="676173"/>
                  </a:lnTo>
                  <a:lnTo>
                    <a:pt x="0" y="724369"/>
                  </a:lnTo>
                  <a:lnTo>
                    <a:pt x="3783" y="772370"/>
                  </a:lnTo>
                  <a:lnTo>
                    <a:pt x="14747" y="817980"/>
                  </a:lnTo>
                  <a:lnTo>
                    <a:pt x="32308" y="860620"/>
                  </a:lnTo>
                  <a:lnTo>
                    <a:pt x="55885" y="899709"/>
                  </a:lnTo>
                  <a:lnTo>
                    <a:pt x="84897" y="934668"/>
                  </a:lnTo>
                  <a:lnTo>
                    <a:pt x="118761" y="964917"/>
                  </a:lnTo>
                  <a:lnTo>
                    <a:pt x="156895" y="989876"/>
                  </a:lnTo>
                </a:path>
                <a:path w="484504" h="1447800">
                  <a:moveTo>
                    <a:pt x="448259" y="458266"/>
                  </a:moveTo>
                  <a:lnTo>
                    <a:pt x="157924" y="458266"/>
                  </a:lnTo>
                </a:path>
                <a:path w="484504" h="1447800">
                  <a:moveTo>
                    <a:pt x="387985" y="458673"/>
                  </a:moveTo>
                  <a:lnTo>
                    <a:pt x="387985" y="510578"/>
                  </a:lnTo>
                  <a:lnTo>
                    <a:pt x="218859" y="510578"/>
                  </a:lnTo>
                  <a:lnTo>
                    <a:pt x="218859" y="458673"/>
                  </a:lnTo>
                </a:path>
                <a:path w="484504" h="1447800">
                  <a:moveTo>
                    <a:pt x="387985" y="988910"/>
                  </a:moveTo>
                  <a:lnTo>
                    <a:pt x="387985" y="936993"/>
                  </a:lnTo>
                  <a:lnTo>
                    <a:pt x="218859" y="936993"/>
                  </a:lnTo>
                  <a:lnTo>
                    <a:pt x="218859" y="988910"/>
                  </a:lnTo>
                </a:path>
                <a:path w="484504" h="1447800">
                  <a:moveTo>
                    <a:pt x="484250" y="968844"/>
                  </a:moveTo>
                  <a:lnTo>
                    <a:pt x="444906" y="929449"/>
                  </a:lnTo>
                  <a:lnTo>
                    <a:pt x="444906" y="515061"/>
                  </a:lnTo>
                  <a:lnTo>
                    <a:pt x="480479" y="479475"/>
                  </a:lnTo>
                </a:path>
                <a:path w="484504" h="1447800">
                  <a:moveTo>
                    <a:pt x="121742" y="968844"/>
                  </a:moveTo>
                  <a:lnTo>
                    <a:pt x="161086" y="929449"/>
                  </a:lnTo>
                  <a:lnTo>
                    <a:pt x="161086" y="515061"/>
                  </a:lnTo>
                  <a:lnTo>
                    <a:pt x="125501" y="479475"/>
                  </a:lnTo>
                </a:path>
                <a:path w="484504" h="1447800">
                  <a:moveTo>
                    <a:pt x="384632" y="304749"/>
                  </a:moveTo>
                  <a:lnTo>
                    <a:pt x="448259" y="415264"/>
                  </a:lnTo>
                </a:path>
                <a:path w="484504" h="1447800">
                  <a:moveTo>
                    <a:pt x="223875" y="304749"/>
                  </a:moveTo>
                  <a:lnTo>
                    <a:pt x="160261" y="415264"/>
                  </a:lnTo>
                </a:path>
                <a:path w="484504" h="1447800">
                  <a:moveTo>
                    <a:pt x="156895" y="304749"/>
                  </a:moveTo>
                  <a:lnTo>
                    <a:pt x="448259" y="304749"/>
                  </a:lnTo>
                </a:path>
                <a:path w="484504" h="1447800">
                  <a:moveTo>
                    <a:pt x="156895" y="62280"/>
                  </a:moveTo>
                  <a:lnTo>
                    <a:pt x="219151" y="0"/>
                  </a:lnTo>
                  <a:lnTo>
                    <a:pt x="386003" y="0"/>
                  </a:lnTo>
                  <a:lnTo>
                    <a:pt x="448259" y="62280"/>
                  </a:lnTo>
                  <a:lnTo>
                    <a:pt x="448259" y="458266"/>
                  </a:lnTo>
                  <a:lnTo>
                    <a:pt x="156895" y="458266"/>
                  </a:lnTo>
                  <a:lnTo>
                    <a:pt x="156895" y="62280"/>
                  </a:lnTo>
                  <a:close/>
                </a:path>
                <a:path w="484504" h="1447800">
                  <a:moveTo>
                    <a:pt x="384632" y="1142961"/>
                  </a:moveTo>
                  <a:lnTo>
                    <a:pt x="448259" y="1032446"/>
                  </a:lnTo>
                </a:path>
                <a:path w="484504" h="1447800">
                  <a:moveTo>
                    <a:pt x="223875" y="1142961"/>
                  </a:moveTo>
                  <a:lnTo>
                    <a:pt x="160261" y="1032446"/>
                  </a:lnTo>
                </a:path>
                <a:path w="484504" h="1447800">
                  <a:moveTo>
                    <a:pt x="156895" y="1142961"/>
                  </a:moveTo>
                  <a:lnTo>
                    <a:pt x="448259" y="1142961"/>
                  </a:lnTo>
                </a:path>
                <a:path w="484504" h="1447800">
                  <a:moveTo>
                    <a:pt x="156895" y="1385417"/>
                  </a:moveTo>
                  <a:lnTo>
                    <a:pt x="219151" y="1447711"/>
                  </a:lnTo>
                  <a:lnTo>
                    <a:pt x="386003" y="1447711"/>
                  </a:lnTo>
                  <a:lnTo>
                    <a:pt x="448259" y="1385417"/>
                  </a:lnTo>
                  <a:lnTo>
                    <a:pt x="448259" y="989457"/>
                  </a:lnTo>
                  <a:lnTo>
                    <a:pt x="156895" y="989457"/>
                  </a:lnTo>
                  <a:lnTo>
                    <a:pt x="156895" y="1385417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" name="object 10"/>
          <p:cNvGrpSpPr/>
          <p:nvPr/>
        </p:nvGrpSpPr>
        <p:grpSpPr>
          <a:xfrm>
            <a:off x="10230567" y="3897223"/>
            <a:ext cx="690880" cy="610870"/>
            <a:chOff x="4494136" y="3897223"/>
            <a:chExt cx="690880" cy="610870"/>
          </a:xfrm>
        </p:grpSpPr>
        <p:sp>
          <p:nvSpPr>
            <p:cNvPr id="11" name="object 11"/>
            <p:cNvSpPr/>
            <p:nvPr/>
          </p:nvSpPr>
          <p:spPr>
            <a:xfrm>
              <a:off x="4496422" y="4347756"/>
              <a:ext cx="532765" cy="158115"/>
            </a:xfrm>
            <a:custGeom>
              <a:avLst/>
              <a:gdLst/>
              <a:ahLst/>
              <a:cxnLst/>
              <a:rect l="l" t="t" r="r" b="b"/>
              <a:pathLst>
                <a:path w="532764" h="158114">
                  <a:moveTo>
                    <a:pt x="532269" y="0"/>
                  </a:moveTo>
                  <a:lnTo>
                    <a:pt x="532218" y="0"/>
                  </a:lnTo>
                </a:path>
                <a:path w="532764" h="158114">
                  <a:moveTo>
                    <a:pt x="0" y="0"/>
                  </a:moveTo>
                  <a:lnTo>
                    <a:pt x="24912" y="38380"/>
                  </a:lnTo>
                  <a:lnTo>
                    <a:pt x="55170" y="72468"/>
                  </a:lnTo>
                  <a:lnTo>
                    <a:pt x="90189" y="101675"/>
                  </a:lnTo>
                  <a:lnTo>
                    <a:pt x="129382" y="125414"/>
                  </a:lnTo>
                  <a:lnTo>
                    <a:pt x="172162" y="143098"/>
                  </a:lnTo>
                  <a:lnTo>
                    <a:pt x="217944" y="154139"/>
                  </a:lnTo>
                  <a:lnTo>
                    <a:pt x="266141" y="157949"/>
                  </a:lnTo>
                  <a:lnTo>
                    <a:pt x="314337" y="154139"/>
                  </a:lnTo>
                  <a:lnTo>
                    <a:pt x="360119" y="143098"/>
                  </a:lnTo>
                  <a:lnTo>
                    <a:pt x="402898" y="125414"/>
                  </a:lnTo>
                  <a:lnTo>
                    <a:pt x="442090" y="101675"/>
                  </a:lnTo>
                  <a:lnTo>
                    <a:pt x="477106" y="72468"/>
                  </a:lnTo>
                  <a:lnTo>
                    <a:pt x="507362" y="38380"/>
                  </a:lnTo>
                  <a:lnTo>
                    <a:pt x="532269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496422" y="4056405"/>
              <a:ext cx="1270" cy="291465"/>
            </a:xfrm>
            <a:custGeom>
              <a:avLst/>
              <a:gdLst/>
              <a:ahLst/>
              <a:cxnLst/>
              <a:rect l="l" t="t" r="r" b="b"/>
              <a:pathLst>
                <a:path w="1270" h="291464">
                  <a:moveTo>
                    <a:pt x="520" y="-2286"/>
                  </a:moveTo>
                  <a:lnTo>
                    <a:pt x="520" y="293636"/>
                  </a:lnTo>
                </a:path>
              </a:pathLst>
            </a:custGeom>
            <a:ln w="561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497057" y="3899509"/>
              <a:ext cx="685165" cy="484505"/>
            </a:xfrm>
            <a:custGeom>
              <a:avLst/>
              <a:gdLst/>
              <a:ahLst/>
              <a:cxnLst/>
              <a:rect l="l" t="t" r="r" b="b"/>
              <a:pathLst>
                <a:path w="685164" h="484504">
                  <a:moveTo>
                    <a:pt x="531583" y="157911"/>
                  </a:moveTo>
                  <a:lnTo>
                    <a:pt x="506676" y="119541"/>
                  </a:lnTo>
                  <a:lnTo>
                    <a:pt x="476422" y="85462"/>
                  </a:lnTo>
                  <a:lnTo>
                    <a:pt x="441408" y="56262"/>
                  </a:lnTo>
                  <a:lnTo>
                    <a:pt x="402222" y="32528"/>
                  </a:lnTo>
                  <a:lnTo>
                    <a:pt x="359452" y="14848"/>
                  </a:lnTo>
                  <a:lnTo>
                    <a:pt x="313684" y="3810"/>
                  </a:lnTo>
                  <a:lnTo>
                    <a:pt x="265506" y="0"/>
                  </a:lnTo>
                  <a:lnTo>
                    <a:pt x="217493" y="3782"/>
                  </a:lnTo>
                  <a:lnTo>
                    <a:pt x="171879" y="14742"/>
                  </a:lnTo>
                  <a:lnTo>
                    <a:pt x="129239" y="32300"/>
                  </a:lnTo>
                  <a:lnTo>
                    <a:pt x="90154" y="55875"/>
                  </a:lnTo>
                  <a:lnTo>
                    <a:pt x="55200" y="84886"/>
                  </a:lnTo>
                  <a:lnTo>
                    <a:pt x="24956" y="118753"/>
                  </a:lnTo>
                  <a:lnTo>
                    <a:pt x="0" y="156895"/>
                  </a:lnTo>
                </a:path>
                <a:path w="685164" h="484504">
                  <a:moveTo>
                    <a:pt x="531583" y="448246"/>
                  </a:moveTo>
                  <a:lnTo>
                    <a:pt x="531583" y="157911"/>
                  </a:lnTo>
                </a:path>
                <a:path w="685164" h="484504">
                  <a:moveTo>
                    <a:pt x="531164" y="387959"/>
                  </a:moveTo>
                  <a:lnTo>
                    <a:pt x="479272" y="387959"/>
                  </a:lnTo>
                  <a:lnTo>
                    <a:pt x="479272" y="218846"/>
                  </a:lnTo>
                  <a:lnTo>
                    <a:pt x="531164" y="218846"/>
                  </a:lnTo>
                </a:path>
                <a:path w="685164" h="484504">
                  <a:moveTo>
                    <a:pt x="952" y="387959"/>
                  </a:moveTo>
                  <a:lnTo>
                    <a:pt x="52857" y="387959"/>
                  </a:lnTo>
                  <a:lnTo>
                    <a:pt x="52857" y="218846"/>
                  </a:lnTo>
                  <a:lnTo>
                    <a:pt x="952" y="218846"/>
                  </a:lnTo>
                </a:path>
                <a:path w="685164" h="484504">
                  <a:moveTo>
                    <a:pt x="21043" y="484225"/>
                  </a:moveTo>
                  <a:lnTo>
                    <a:pt x="60388" y="444880"/>
                  </a:lnTo>
                  <a:lnTo>
                    <a:pt x="474776" y="444880"/>
                  </a:lnTo>
                  <a:lnTo>
                    <a:pt x="510374" y="480466"/>
                  </a:lnTo>
                </a:path>
                <a:path w="685164" h="484504">
                  <a:moveTo>
                    <a:pt x="21043" y="121729"/>
                  </a:moveTo>
                  <a:lnTo>
                    <a:pt x="60388" y="161074"/>
                  </a:lnTo>
                  <a:lnTo>
                    <a:pt x="474776" y="161074"/>
                  </a:lnTo>
                  <a:lnTo>
                    <a:pt x="510374" y="125501"/>
                  </a:lnTo>
                </a:path>
                <a:path w="685164" h="484504">
                  <a:moveTo>
                    <a:pt x="685101" y="384606"/>
                  </a:moveTo>
                  <a:lnTo>
                    <a:pt x="574598" y="448246"/>
                  </a:lnTo>
                </a:path>
                <a:path w="685164" h="484504">
                  <a:moveTo>
                    <a:pt x="685101" y="223862"/>
                  </a:moveTo>
                  <a:lnTo>
                    <a:pt x="574598" y="160235"/>
                  </a:lnTo>
                </a:path>
                <a:path w="685164" h="484504">
                  <a:moveTo>
                    <a:pt x="685101" y="156895"/>
                  </a:moveTo>
                  <a:lnTo>
                    <a:pt x="685101" y="448246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4" name="object 14"/>
          <p:cNvGrpSpPr/>
          <p:nvPr/>
        </p:nvGrpSpPr>
        <p:grpSpPr>
          <a:xfrm>
            <a:off x="9528905" y="7463359"/>
            <a:ext cx="617855" cy="624205"/>
            <a:chOff x="3792473" y="7463358"/>
            <a:chExt cx="617855" cy="624205"/>
          </a:xfrm>
        </p:grpSpPr>
        <p:sp>
          <p:nvSpPr>
            <p:cNvPr id="15" name="object 15"/>
            <p:cNvSpPr/>
            <p:nvPr/>
          </p:nvSpPr>
          <p:spPr>
            <a:xfrm>
              <a:off x="3794759" y="7465644"/>
              <a:ext cx="613410" cy="619125"/>
            </a:xfrm>
            <a:custGeom>
              <a:avLst/>
              <a:gdLst/>
              <a:ahLst/>
              <a:cxnLst/>
              <a:rect l="l" t="t" r="r" b="b"/>
              <a:pathLst>
                <a:path w="613410" h="619125">
                  <a:moveTo>
                    <a:pt x="612825" y="0"/>
                  </a:moveTo>
                  <a:lnTo>
                    <a:pt x="0" y="0"/>
                  </a:lnTo>
                  <a:lnTo>
                    <a:pt x="0" y="385114"/>
                  </a:lnTo>
                  <a:lnTo>
                    <a:pt x="156794" y="385114"/>
                  </a:lnTo>
                  <a:lnTo>
                    <a:pt x="359994" y="619074"/>
                  </a:lnTo>
                  <a:lnTo>
                    <a:pt x="612825" y="418134"/>
                  </a:lnTo>
                  <a:lnTo>
                    <a:pt x="612825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794759" y="7465644"/>
              <a:ext cx="613410" cy="619125"/>
            </a:xfrm>
            <a:custGeom>
              <a:avLst/>
              <a:gdLst/>
              <a:ahLst/>
              <a:cxnLst/>
              <a:rect l="l" t="t" r="r" b="b"/>
              <a:pathLst>
                <a:path w="613410" h="619125">
                  <a:moveTo>
                    <a:pt x="612825" y="418134"/>
                  </a:moveTo>
                  <a:lnTo>
                    <a:pt x="612825" y="0"/>
                  </a:lnTo>
                  <a:lnTo>
                    <a:pt x="0" y="0"/>
                  </a:lnTo>
                  <a:lnTo>
                    <a:pt x="0" y="385114"/>
                  </a:lnTo>
                  <a:lnTo>
                    <a:pt x="156794" y="385114"/>
                  </a:lnTo>
                  <a:lnTo>
                    <a:pt x="359994" y="619074"/>
                  </a:lnTo>
                  <a:lnTo>
                    <a:pt x="612825" y="418134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7" name="object 17"/>
          <p:cNvGrpSpPr/>
          <p:nvPr/>
        </p:nvGrpSpPr>
        <p:grpSpPr>
          <a:xfrm>
            <a:off x="10897610" y="7401268"/>
            <a:ext cx="478155" cy="569595"/>
            <a:chOff x="5161178" y="7401267"/>
            <a:chExt cx="478155" cy="569595"/>
          </a:xfrm>
        </p:grpSpPr>
        <p:sp>
          <p:nvSpPr>
            <p:cNvPr id="18" name="object 18"/>
            <p:cNvSpPr/>
            <p:nvPr/>
          </p:nvSpPr>
          <p:spPr>
            <a:xfrm>
              <a:off x="5163464" y="7403553"/>
              <a:ext cx="473709" cy="565150"/>
            </a:xfrm>
            <a:custGeom>
              <a:avLst/>
              <a:gdLst/>
              <a:ahLst/>
              <a:cxnLst/>
              <a:rect l="l" t="t" r="r" b="b"/>
              <a:pathLst>
                <a:path w="473710" h="565150">
                  <a:moveTo>
                    <a:pt x="281254" y="0"/>
                  </a:moveTo>
                  <a:lnTo>
                    <a:pt x="0" y="216522"/>
                  </a:lnTo>
                  <a:lnTo>
                    <a:pt x="0" y="564819"/>
                  </a:lnTo>
                  <a:lnTo>
                    <a:pt x="433082" y="564819"/>
                  </a:lnTo>
                  <a:lnTo>
                    <a:pt x="433082" y="448716"/>
                  </a:lnTo>
                  <a:lnTo>
                    <a:pt x="473265" y="448716"/>
                  </a:lnTo>
                  <a:lnTo>
                    <a:pt x="473265" y="174116"/>
                  </a:lnTo>
                  <a:lnTo>
                    <a:pt x="417436" y="174116"/>
                  </a:lnTo>
                  <a:lnTo>
                    <a:pt x="281254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5163464" y="7403553"/>
              <a:ext cx="473709" cy="565150"/>
            </a:xfrm>
            <a:custGeom>
              <a:avLst/>
              <a:gdLst/>
              <a:ahLst/>
              <a:cxnLst/>
              <a:rect l="l" t="t" r="r" b="b"/>
              <a:pathLst>
                <a:path w="473710" h="565150">
                  <a:moveTo>
                    <a:pt x="417436" y="174116"/>
                  </a:moveTo>
                  <a:lnTo>
                    <a:pt x="281254" y="0"/>
                  </a:lnTo>
                  <a:lnTo>
                    <a:pt x="0" y="216522"/>
                  </a:lnTo>
                  <a:lnTo>
                    <a:pt x="0" y="564819"/>
                  </a:lnTo>
                  <a:lnTo>
                    <a:pt x="433082" y="564819"/>
                  </a:lnTo>
                  <a:lnTo>
                    <a:pt x="433082" y="448716"/>
                  </a:lnTo>
                  <a:lnTo>
                    <a:pt x="473265" y="448716"/>
                  </a:lnTo>
                  <a:lnTo>
                    <a:pt x="473265" y="174116"/>
                  </a:lnTo>
                  <a:lnTo>
                    <a:pt x="417436" y="17411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0" name="object 20"/>
          <p:cNvGrpSpPr/>
          <p:nvPr/>
        </p:nvGrpSpPr>
        <p:grpSpPr>
          <a:xfrm>
            <a:off x="9528905" y="5534737"/>
            <a:ext cx="617855" cy="624205"/>
            <a:chOff x="3792473" y="5534736"/>
            <a:chExt cx="617855" cy="624205"/>
          </a:xfrm>
        </p:grpSpPr>
        <p:sp>
          <p:nvSpPr>
            <p:cNvPr id="21" name="object 21"/>
            <p:cNvSpPr/>
            <p:nvPr/>
          </p:nvSpPr>
          <p:spPr>
            <a:xfrm>
              <a:off x="3794759" y="5537022"/>
              <a:ext cx="613410" cy="619125"/>
            </a:xfrm>
            <a:custGeom>
              <a:avLst/>
              <a:gdLst/>
              <a:ahLst/>
              <a:cxnLst/>
              <a:rect l="l" t="t" r="r" b="b"/>
              <a:pathLst>
                <a:path w="613410" h="619125">
                  <a:moveTo>
                    <a:pt x="612825" y="0"/>
                  </a:moveTo>
                  <a:lnTo>
                    <a:pt x="0" y="0"/>
                  </a:lnTo>
                  <a:lnTo>
                    <a:pt x="0" y="385114"/>
                  </a:lnTo>
                  <a:lnTo>
                    <a:pt x="156794" y="385114"/>
                  </a:lnTo>
                  <a:lnTo>
                    <a:pt x="359994" y="619074"/>
                  </a:lnTo>
                  <a:lnTo>
                    <a:pt x="612825" y="418147"/>
                  </a:lnTo>
                  <a:lnTo>
                    <a:pt x="612825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3794759" y="5537022"/>
              <a:ext cx="613410" cy="619125"/>
            </a:xfrm>
            <a:custGeom>
              <a:avLst/>
              <a:gdLst/>
              <a:ahLst/>
              <a:cxnLst/>
              <a:rect l="l" t="t" r="r" b="b"/>
              <a:pathLst>
                <a:path w="613410" h="619125">
                  <a:moveTo>
                    <a:pt x="612825" y="418147"/>
                  </a:moveTo>
                  <a:lnTo>
                    <a:pt x="612825" y="0"/>
                  </a:lnTo>
                  <a:lnTo>
                    <a:pt x="0" y="0"/>
                  </a:lnTo>
                  <a:lnTo>
                    <a:pt x="0" y="385114"/>
                  </a:lnTo>
                  <a:lnTo>
                    <a:pt x="156794" y="385114"/>
                  </a:lnTo>
                  <a:lnTo>
                    <a:pt x="359994" y="619074"/>
                  </a:lnTo>
                  <a:lnTo>
                    <a:pt x="612825" y="418147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3" name="object 23"/>
          <p:cNvGrpSpPr/>
          <p:nvPr/>
        </p:nvGrpSpPr>
        <p:grpSpPr>
          <a:xfrm>
            <a:off x="9846481" y="5136705"/>
            <a:ext cx="1529080" cy="1365250"/>
            <a:chOff x="4110050" y="5136705"/>
            <a:chExt cx="1529080" cy="1365250"/>
          </a:xfrm>
        </p:grpSpPr>
        <p:sp>
          <p:nvSpPr>
            <p:cNvPr id="24" name="object 24"/>
            <p:cNvSpPr/>
            <p:nvPr/>
          </p:nvSpPr>
          <p:spPr>
            <a:xfrm>
              <a:off x="4331525" y="5138991"/>
              <a:ext cx="871219" cy="1360805"/>
            </a:xfrm>
            <a:custGeom>
              <a:avLst/>
              <a:gdLst/>
              <a:ahLst/>
              <a:cxnLst/>
              <a:rect l="l" t="t" r="r" b="b"/>
              <a:pathLst>
                <a:path w="871220" h="1360804">
                  <a:moveTo>
                    <a:pt x="687539" y="512229"/>
                  </a:moveTo>
                  <a:lnTo>
                    <a:pt x="687514" y="512254"/>
                  </a:lnTo>
                </a:path>
                <a:path w="871220" h="1360804">
                  <a:moveTo>
                    <a:pt x="441109" y="984021"/>
                  </a:moveTo>
                  <a:lnTo>
                    <a:pt x="486662" y="979697"/>
                  </a:lnTo>
                  <a:lnTo>
                    <a:pt x="530887" y="968652"/>
                  </a:lnTo>
                  <a:lnTo>
                    <a:pt x="572989" y="951133"/>
                  </a:lnTo>
                  <a:lnTo>
                    <a:pt x="612178" y="927387"/>
                  </a:lnTo>
                  <a:lnTo>
                    <a:pt x="647659" y="897659"/>
                  </a:lnTo>
                  <a:lnTo>
                    <a:pt x="678640" y="862196"/>
                  </a:lnTo>
                  <a:lnTo>
                    <a:pt x="704329" y="821245"/>
                  </a:lnTo>
                  <a:lnTo>
                    <a:pt x="723268" y="776764"/>
                  </a:lnTo>
                  <a:lnTo>
                    <a:pt x="734682" y="731076"/>
                  </a:lnTo>
                  <a:lnTo>
                    <a:pt x="738818" y="684973"/>
                  </a:lnTo>
                  <a:lnTo>
                    <a:pt x="735925" y="639245"/>
                  </a:lnTo>
                  <a:lnTo>
                    <a:pt x="726249" y="594684"/>
                  </a:lnTo>
                  <a:lnTo>
                    <a:pt x="710038" y="552081"/>
                  </a:lnTo>
                  <a:lnTo>
                    <a:pt x="687539" y="512229"/>
                  </a:lnTo>
                </a:path>
                <a:path w="871220" h="1360804">
                  <a:moveTo>
                    <a:pt x="183159" y="848550"/>
                  </a:moveTo>
                  <a:lnTo>
                    <a:pt x="183337" y="848194"/>
                  </a:lnTo>
                  <a:lnTo>
                    <a:pt x="441578" y="983068"/>
                  </a:lnTo>
                  <a:lnTo>
                    <a:pt x="441109" y="984021"/>
                  </a:lnTo>
                </a:path>
                <a:path w="871220" h="1360804">
                  <a:moveTo>
                    <a:pt x="430187" y="377825"/>
                  </a:moveTo>
                  <a:lnTo>
                    <a:pt x="384644" y="382145"/>
                  </a:lnTo>
                  <a:lnTo>
                    <a:pt x="340432" y="393189"/>
                  </a:lnTo>
                  <a:lnTo>
                    <a:pt x="298341" y="410709"/>
                  </a:lnTo>
                  <a:lnTo>
                    <a:pt x="259164" y="434455"/>
                  </a:lnTo>
                  <a:lnTo>
                    <a:pt x="223692" y="464180"/>
                  </a:lnTo>
                  <a:lnTo>
                    <a:pt x="192717" y="499636"/>
                  </a:lnTo>
                  <a:lnTo>
                    <a:pt x="167030" y="540575"/>
                  </a:lnTo>
                  <a:lnTo>
                    <a:pt x="148152" y="584890"/>
                  </a:lnTo>
                  <a:lnTo>
                    <a:pt x="136746" y="630403"/>
                  </a:lnTo>
                  <a:lnTo>
                    <a:pt x="132566" y="676331"/>
                  </a:lnTo>
                  <a:lnTo>
                    <a:pt x="135364" y="721892"/>
                  </a:lnTo>
                  <a:lnTo>
                    <a:pt x="144894" y="766303"/>
                  </a:lnTo>
                  <a:lnTo>
                    <a:pt x="160908" y="808783"/>
                  </a:lnTo>
                  <a:lnTo>
                    <a:pt x="183159" y="848550"/>
                  </a:lnTo>
                </a:path>
                <a:path w="871220" h="1360804">
                  <a:moveTo>
                    <a:pt x="687514" y="512254"/>
                  </a:moveTo>
                  <a:lnTo>
                    <a:pt x="430187" y="377825"/>
                  </a:lnTo>
                </a:path>
                <a:path w="871220" h="1360804">
                  <a:moveTo>
                    <a:pt x="633920" y="484720"/>
                  </a:moveTo>
                  <a:lnTo>
                    <a:pt x="609879" y="530733"/>
                  </a:lnTo>
                  <a:lnTo>
                    <a:pt x="459981" y="452424"/>
                  </a:lnTo>
                  <a:lnTo>
                    <a:pt x="484022" y="406425"/>
                  </a:lnTo>
                </a:path>
                <a:path w="871220" h="1360804">
                  <a:moveTo>
                    <a:pt x="388404" y="954671"/>
                  </a:moveTo>
                  <a:lnTo>
                    <a:pt x="412432" y="908710"/>
                  </a:lnTo>
                  <a:lnTo>
                    <a:pt x="262547" y="830389"/>
                  </a:lnTo>
                  <a:lnTo>
                    <a:pt x="238518" y="876414"/>
                  </a:lnTo>
                </a:path>
                <a:path w="871220" h="1360804">
                  <a:moveTo>
                    <a:pt x="483057" y="981443"/>
                  </a:moveTo>
                  <a:lnTo>
                    <a:pt x="466382" y="928370"/>
                  </a:lnTo>
                  <a:lnTo>
                    <a:pt x="658266" y="561047"/>
                  </a:lnTo>
                  <a:lnTo>
                    <a:pt x="706297" y="545985"/>
                  </a:lnTo>
                </a:path>
                <a:path w="871220" h="1360804">
                  <a:moveTo>
                    <a:pt x="161734" y="813612"/>
                  </a:moveTo>
                  <a:lnTo>
                    <a:pt x="214833" y="796950"/>
                  </a:lnTo>
                  <a:lnTo>
                    <a:pt x="406704" y="429653"/>
                  </a:lnTo>
                  <a:lnTo>
                    <a:pt x="391642" y="381622"/>
                  </a:lnTo>
                </a:path>
                <a:path w="871220" h="1360804">
                  <a:moveTo>
                    <a:pt x="702195" y="346735"/>
                  </a:moveTo>
                  <a:lnTo>
                    <a:pt x="707440" y="474141"/>
                  </a:lnTo>
                </a:path>
                <a:path w="871220" h="1360804">
                  <a:moveTo>
                    <a:pt x="559727" y="272313"/>
                  </a:moveTo>
                  <a:lnTo>
                    <a:pt x="452170" y="340804"/>
                  </a:lnTo>
                </a:path>
                <a:path w="871220" h="1360804">
                  <a:moveTo>
                    <a:pt x="500367" y="241300"/>
                  </a:moveTo>
                  <a:lnTo>
                    <a:pt x="758609" y="376186"/>
                  </a:lnTo>
                </a:path>
                <a:path w="871220" h="1360804">
                  <a:moveTo>
                    <a:pt x="612635" y="26390"/>
                  </a:moveTo>
                  <a:lnTo>
                    <a:pt x="696620" y="25"/>
                  </a:lnTo>
                  <a:lnTo>
                    <a:pt x="844511" y="77254"/>
                  </a:lnTo>
                  <a:lnTo>
                    <a:pt x="870851" y="161277"/>
                  </a:lnTo>
                  <a:lnTo>
                    <a:pt x="687514" y="512254"/>
                  </a:lnTo>
                  <a:lnTo>
                    <a:pt x="429298" y="377367"/>
                  </a:lnTo>
                  <a:lnTo>
                    <a:pt x="612635" y="26390"/>
                  </a:lnTo>
                  <a:close/>
                </a:path>
                <a:path w="871220" h="1360804">
                  <a:moveTo>
                    <a:pt x="314121" y="1089685"/>
                  </a:moveTo>
                  <a:lnTo>
                    <a:pt x="421690" y="1021207"/>
                  </a:lnTo>
                </a:path>
                <a:path w="871220" h="1360804">
                  <a:moveTo>
                    <a:pt x="171653" y="1015263"/>
                  </a:moveTo>
                  <a:lnTo>
                    <a:pt x="166420" y="887844"/>
                  </a:lnTo>
                </a:path>
                <a:path w="871220" h="1360804">
                  <a:moveTo>
                    <a:pt x="112280" y="984237"/>
                  </a:moveTo>
                  <a:lnTo>
                    <a:pt x="370509" y="1119136"/>
                  </a:lnTo>
                </a:path>
                <a:path w="871220" h="1360804">
                  <a:moveTo>
                    <a:pt x="0" y="1199172"/>
                  </a:moveTo>
                  <a:lnTo>
                    <a:pt x="26377" y="1283169"/>
                  </a:lnTo>
                  <a:lnTo>
                    <a:pt x="174244" y="1360424"/>
                  </a:lnTo>
                  <a:lnTo>
                    <a:pt x="258254" y="1334058"/>
                  </a:lnTo>
                  <a:lnTo>
                    <a:pt x="441578" y="983068"/>
                  </a:lnTo>
                  <a:lnTo>
                    <a:pt x="183337" y="848194"/>
                  </a:lnTo>
                  <a:lnTo>
                    <a:pt x="0" y="1199172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5163464" y="5474919"/>
              <a:ext cx="473709" cy="565150"/>
            </a:xfrm>
            <a:custGeom>
              <a:avLst/>
              <a:gdLst/>
              <a:ahLst/>
              <a:cxnLst/>
              <a:rect l="l" t="t" r="r" b="b"/>
              <a:pathLst>
                <a:path w="473710" h="565150">
                  <a:moveTo>
                    <a:pt x="281254" y="0"/>
                  </a:moveTo>
                  <a:lnTo>
                    <a:pt x="0" y="216547"/>
                  </a:lnTo>
                  <a:lnTo>
                    <a:pt x="0" y="564845"/>
                  </a:lnTo>
                  <a:lnTo>
                    <a:pt x="433082" y="564845"/>
                  </a:lnTo>
                  <a:lnTo>
                    <a:pt x="433082" y="448741"/>
                  </a:lnTo>
                  <a:lnTo>
                    <a:pt x="473265" y="448741"/>
                  </a:lnTo>
                  <a:lnTo>
                    <a:pt x="473265" y="174129"/>
                  </a:lnTo>
                  <a:lnTo>
                    <a:pt x="417436" y="174129"/>
                  </a:lnTo>
                  <a:lnTo>
                    <a:pt x="281254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5163464" y="5474919"/>
              <a:ext cx="473709" cy="565150"/>
            </a:xfrm>
            <a:custGeom>
              <a:avLst/>
              <a:gdLst/>
              <a:ahLst/>
              <a:cxnLst/>
              <a:rect l="l" t="t" r="r" b="b"/>
              <a:pathLst>
                <a:path w="473710" h="565150">
                  <a:moveTo>
                    <a:pt x="417436" y="174129"/>
                  </a:moveTo>
                  <a:lnTo>
                    <a:pt x="281254" y="0"/>
                  </a:lnTo>
                  <a:lnTo>
                    <a:pt x="0" y="216547"/>
                  </a:lnTo>
                  <a:lnTo>
                    <a:pt x="0" y="564845"/>
                  </a:lnTo>
                  <a:lnTo>
                    <a:pt x="433082" y="564845"/>
                  </a:lnTo>
                  <a:lnTo>
                    <a:pt x="433082" y="448741"/>
                  </a:lnTo>
                  <a:lnTo>
                    <a:pt x="473265" y="448741"/>
                  </a:lnTo>
                  <a:lnTo>
                    <a:pt x="473265" y="174129"/>
                  </a:lnTo>
                  <a:lnTo>
                    <a:pt x="417436" y="174129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" name="object 2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203050" y="5270538"/>
              <a:ext cx="213474" cy="248221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5191963" y="5278716"/>
              <a:ext cx="192405" cy="263525"/>
            </a:xfrm>
            <a:custGeom>
              <a:avLst/>
              <a:gdLst/>
              <a:ahLst/>
              <a:cxnLst/>
              <a:rect l="l" t="t" r="r" b="b"/>
              <a:pathLst>
                <a:path w="192404" h="263525">
                  <a:moveTo>
                    <a:pt x="189750" y="0"/>
                  </a:moveTo>
                  <a:lnTo>
                    <a:pt x="162966" y="84848"/>
                  </a:lnTo>
                  <a:lnTo>
                    <a:pt x="91528" y="84848"/>
                  </a:lnTo>
                  <a:lnTo>
                    <a:pt x="78130" y="160756"/>
                  </a:lnTo>
                  <a:lnTo>
                    <a:pt x="0" y="160756"/>
                  </a:lnTo>
                  <a:lnTo>
                    <a:pt x="0" y="263448"/>
                  </a:lnTo>
                  <a:lnTo>
                    <a:pt x="24523" y="183070"/>
                  </a:lnTo>
                  <a:lnTo>
                    <a:pt x="95986" y="183070"/>
                  </a:lnTo>
                  <a:lnTo>
                    <a:pt x="111594" y="107175"/>
                  </a:lnTo>
                  <a:lnTo>
                    <a:pt x="191985" y="107175"/>
                  </a:lnTo>
                  <a:lnTo>
                    <a:pt x="18975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123410" y="6125565"/>
              <a:ext cx="213499" cy="248221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4112336" y="6133744"/>
              <a:ext cx="192405" cy="263525"/>
            </a:xfrm>
            <a:custGeom>
              <a:avLst/>
              <a:gdLst/>
              <a:ahLst/>
              <a:cxnLst/>
              <a:rect l="l" t="t" r="r" b="b"/>
              <a:pathLst>
                <a:path w="192404" h="263525">
                  <a:moveTo>
                    <a:pt x="189763" y="0"/>
                  </a:moveTo>
                  <a:lnTo>
                    <a:pt x="162979" y="84848"/>
                  </a:lnTo>
                  <a:lnTo>
                    <a:pt x="91528" y="84848"/>
                  </a:lnTo>
                  <a:lnTo>
                    <a:pt x="78130" y="160769"/>
                  </a:lnTo>
                  <a:lnTo>
                    <a:pt x="0" y="160769"/>
                  </a:lnTo>
                  <a:lnTo>
                    <a:pt x="0" y="263448"/>
                  </a:lnTo>
                  <a:lnTo>
                    <a:pt x="24549" y="183083"/>
                  </a:lnTo>
                  <a:lnTo>
                    <a:pt x="95999" y="183083"/>
                  </a:lnTo>
                  <a:lnTo>
                    <a:pt x="111620" y="107162"/>
                  </a:lnTo>
                  <a:lnTo>
                    <a:pt x="191998" y="107162"/>
                  </a:lnTo>
                  <a:lnTo>
                    <a:pt x="189763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1" name="object 31"/>
          <p:cNvGrpSpPr/>
          <p:nvPr/>
        </p:nvGrpSpPr>
        <p:grpSpPr>
          <a:xfrm>
            <a:off x="9773379" y="4054120"/>
            <a:ext cx="464820" cy="296545"/>
            <a:chOff x="4036948" y="4054119"/>
            <a:chExt cx="464820" cy="296545"/>
          </a:xfrm>
        </p:grpSpPr>
        <p:sp>
          <p:nvSpPr>
            <p:cNvPr id="32" name="object 32"/>
            <p:cNvSpPr/>
            <p:nvPr/>
          </p:nvSpPr>
          <p:spPr>
            <a:xfrm>
              <a:off x="4039234" y="4056405"/>
              <a:ext cx="458470" cy="291465"/>
            </a:xfrm>
            <a:custGeom>
              <a:avLst/>
              <a:gdLst/>
              <a:ahLst/>
              <a:cxnLst/>
              <a:rect l="l" t="t" r="r" b="b"/>
              <a:pathLst>
                <a:path w="458470" h="291464">
                  <a:moveTo>
                    <a:pt x="458228" y="0"/>
                  </a:moveTo>
                  <a:lnTo>
                    <a:pt x="62255" y="0"/>
                  </a:lnTo>
                  <a:lnTo>
                    <a:pt x="12" y="62242"/>
                  </a:lnTo>
                  <a:lnTo>
                    <a:pt x="0" y="229082"/>
                  </a:lnTo>
                  <a:lnTo>
                    <a:pt x="62255" y="291350"/>
                  </a:lnTo>
                  <a:lnTo>
                    <a:pt x="458228" y="291350"/>
                  </a:lnTo>
                  <a:lnTo>
                    <a:pt x="45822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4039234" y="4056405"/>
              <a:ext cx="460375" cy="291465"/>
            </a:xfrm>
            <a:custGeom>
              <a:avLst/>
              <a:gdLst/>
              <a:ahLst/>
              <a:cxnLst/>
              <a:rect l="l" t="t" r="r" b="b"/>
              <a:pathLst>
                <a:path w="460375" h="291464">
                  <a:moveTo>
                    <a:pt x="62255" y="0"/>
                  </a:moveTo>
                  <a:lnTo>
                    <a:pt x="0" y="62255"/>
                  </a:lnTo>
                  <a:lnTo>
                    <a:pt x="0" y="229082"/>
                  </a:lnTo>
                  <a:lnTo>
                    <a:pt x="62255" y="291350"/>
                  </a:lnTo>
                  <a:lnTo>
                    <a:pt x="458228" y="291350"/>
                  </a:lnTo>
                  <a:lnTo>
                    <a:pt x="458228" y="0"/>
                  </a:lnTo>
                  <a:lnTo>
                    <a:pt x="62255" y="0"/>
                  </a:lnTo>
                  <a:close/>
                </a:path>
                <a:path w="460375" h="291464">
                  <a:moveTo>
                    <a:pt x="329793" y="227710"/>
                  </a:moveTo>
                  <a:lnTo>
                    <a:pt x="459765" y="291350"/>
                  </a:lnTo>
                </a:path>
                <a:path w="460375" h="291464">
                  <a:moveTo>
                    <a:pt x="329793" y="66967"/>
                  </a:moveTo>
                  <a:lnTo>
                    <a:pt x="459765" y="3340"/>
                  </a:lnTo>
                </a:path>
                <a:path w="460375" h="291464">
                  <a:moveTo>
                    <a:pt x="329793" y="0"/>
                  </a:moveTo>
                  <a:lnTo>
                    <a:pt x="329793" y="29135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4" name="object 34"/>
          <p:cNvGrpSpPr/>
          <p:nvPr/>
        </p:nvGrpSpPr>
        <p:grpSpPr>
          <a:xfrm>
            <a:off x="10912012" y="3785807"/>
            <a:ext cx="478155" cy="569595"/>
            <a:chOff x="5175580" y="3785806"/>
            <a:chExt cx="478155" cy="569595"/>
          </a:xfrm>
        </p:grpSpPr>
        <p:sp>
          <p:nvSpPr>
            <p:cNvPr id="35" name="object 35"/>
            <p:cNvSpPr/>
            <p:nvPr/>
          </p:nvSpPr>
          <p:spPr>
            <a:xfrm>
              <a:off x="5177866" y="3788092"/>
              <a:ext cx="473709" cy="565150"/>
            </a:xfrm>
            <a:custGeom>
              <a:avLst/>
              <a:gdLst/>
              <a:ahLst/>
              <a:cxnLst/>
              <a:rect l="l" t="t" r="r" b="b"/>
              <a:pathLst>
                <a:path w="473710" h="565150">
                  <a:moveTo>
                    <a:pt x="281266" y="0"/>
                  </a:moveTo>
                  <a:lnTo>
                    <a:pt x="0" y="216547"/>
                  </a:lnTo>
                  <a:lnTo>
                    <a:pt x="0" y="564832"/>
                  </a:lnTo>
                  <a:lnTo>
                    <a:pt x="433120" y="564832"/>
                  </a:lnTo>
                  <a:lnTo>
                    <a:pt x="433120" y="448741"/>
                  </a:lnTo>
                  <a:lnTo>
                    <a:pt x="473303" y="448741"/>
                  </a:lnTo>
                  <a:lnTo>
                    <a:pt x="473303" y="174129"/>
                  </a:lnTo>
                  <a:lnTo>
                    <a:pt x="417474" y="174129"/>
                  </a:lnTo>
                  <a:lnTo>
                    <a:pt x="281266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5177866" y="3788092"/>
              <a:ext cx="473709" cy="565150"/>
            </a:xfrm>
            <a:custGeom>
              <a:avLst/>
              <a:gdLst/>
              <a:ahLst/>
              <a:cxnLst/>
              <a:rect l="l" t="t" r="r" b="b"/>
              <a:pathLst>
                <a:path w="473710" h="565150">
                  <a:moveTo>
                    <a:pt x="417474" y="174129"/>
                  </a:moveTo>
                  <a:lnTo>
                    <a:pt x="281266" y="0"/>
                  </a:lnTo>
                  <a:lnTo>
                    <a:pt x="0" y="216547"/>
                  </a:lnTo>
                  <a:lnTo>
                    <a:pt x="0" y="564832"/>
                  </a:lnTo>
                  <a:lnTo>
                    <a:pt x="433120" y="564832"/>
                  </a:lnTo>
                  <a:lnTo>
                    <a:pt x="433120" y="448741"/>
                  </a:lnTo>
                  <a:lnTo>
                    <a:pt x="473303" y="448741"/>
                  </a:lnTo>
                  <a:lnTo>
                    <a:pt x="473303" y="174129"/>
                  </a:lnTo>
                  <a:lnTo>
                    <a:pt x="417474" y="174129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7" name="object 37"/>
          <p:cNvGrpSpPr/>
          <p:nvPr/>
        </p:nvGrpSpPr>
        <p:grpSpPr>
          <a:xfrm>
            <a:off x="9528905" y="3718649"/>
            <a:ext cx="617855" cy="624205"/>
            <a:chOff x="3792473" y="3718648"/>
            <a:chExt cx="617855" cy="624205"/>
          </a:xfrm>
        </p:grpSpPr>
        <p:sp>
          <p:nvSpPr>
            <p:cNvPr id="38" name="object 38"/>
            <p:cNvSpPr/>
            <p:nvPr/>
          </p:nvSpPr>
          <p:spPr>
            <a:xfrm>
              <a:off x="3794759" y="3720934"/>
              <a:ext cx="613410" cy="619125"/>
            </a:xfrm>
            <a:custGeom>
              <a:avLst/>
              <a:gdLst/>
              <a:ahLst/>
              <a:cxnLst/>
              <a:rect l="l" t="t" r="r" b="b"/>
              <a:pathLst>
                <a:path w="613410" h="619125">
                  <a:moveTo>
                    <a:pt x="612825" y="0"/>
                  </a:moveTo>
                  <a:lnTo>
                    <a:pt x="0" y="0"/>
                  </a:lnTo>
                  <a:lnTo>
                    <a:pt x="0" y="385114"/>
                  </a:lnTo>
                  <a:lnTo>
                    <a:pt x="156794" y="385114"/>
                  </a:lnTo>
                  <a:lnTo>
                    <a:pt x="359994" y="619074"/>
                  </a:lnTo>
                  <a:lnTo>
                    <a:pt x="612825" y="418147"/>
                  </a:lnTo>
                  <a:lnTo>
                    <a:pt x="612825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3794759" y="3720934"/>
              <a:ext cx="613410" cy="619125"/>
            </a:xfrm>
            <a:custGeom>
              <a:avLst/>
              <a:gdLst/>
              <a:ahLst/>
              <a:cxnLst/>
              <a:rect l="l" t="t" r="r" b="b"/>
              <a:pathLst>
                <a:path w="613410" h="619125">
                  <a:moveTo>
                    <a:pt x="612825" y="418147"/>
                  </a:moveTo>
                  <a:lnTo>
                    <a:pt x="612825" y="0"/>
                  </a:lnTo>
                  <a:lnTo>
                    <a:pt x="0" y="0"/>
                  </a:lnTo>
                  <a:lnTo>
                    <a:pt x="0" y="385114"/>
                  </a:lnTo>
                  <a:lnTo>
                    <a:pt x="156794" y="385114"/>
                  </a:lnTo>
                  <a:lnTo>
                    <a:pt x="359994" y="619074"/>
                  </a:lnTo>
                  <a:lnTo>
                    <a:pt x="612825" y="418147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0" name="object 40"/>
          <p:cNvSpPr/>
          <p:nvPr/>
        </p:nvSpPr>
        <p:spPr>
          <a:xfrm>
            <a:off x="5736431" y="8763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15070931" y="8763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0" y="0"/>
                </a:moveTo>
                <a:lnTo>
                  <a:pt x="190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5736431" y="109347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15070931" y="109347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0" y="0"/>
                </a:moveTo>
                <a:lnTo>
                  <a:pt x="190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6612731" y="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1905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6612731" y="116205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14385131" y="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1905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14385131" y="116205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 txBox="1"/>
          <p:nvPr/>
        </p:nvSpPr>
        <p:spPr>
          <a:xfrm>
            <a:off x="7320371" y="1422486"/>
            <a:ext cx="1823720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b="1" spc="5" dirty="0">
                <a:solidFill>
                  <a:srgbClr val="171514"/>
                </a:solidFill>
                <a:latin typeface="Arial"/>
                <a:cs typeface="Arial"/>
              </a:rPr>
              <a:t>Diseño</a:t>
            </a:r>
            <a:r>
              <a:rPr sz="70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0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7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00" b="1" spc="35" dirty="0">
                <a:solidFill>
                  <a:srgbClr val="171514"/>
                </a:solidFill>
                <a:latin typeface="Arial"/>
                <a:cs typeface="Arial"/>
              </a:rPr>
              <a:t>interruptor</a:t>
            </a:r>
            <a:r>
              <a:rPr sz="7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0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7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00" b="1" spc="15" dirty="0" err="1">
                <a:solidFill>
                  <a:srgbClr val="171514"/>
                </a:solidFill>
                <a:latin typeface="Arial"/>
                <a:cs typeface="Arial"/>
              </a:rPr>
              <a:t>seguridad</a:t>
            </a:r>
            <a:r>
              <a:rPr sz="7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00" b="1" spc="20" dirty="0">
                <a:solidFill>
                  <a:srgbClr val="171514"/>
                </a:solidFill>
                <a:latin typeface="Arial"/>
                <a:cs typeface="Arial"/>
              </a:rPr>
              <a:t>VBII</a:t>
            </a:r>
            <a:r>
              <a:rPr lang="es-ES"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700" dirty="0">
              <a:latin typeface="Microsoft Sans Serif"/>
              <a:cs typeface="Microsoft Sans Serif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9516185" y="1351365"/>
            <a:ext cx="410464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diferencia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cuchilla-cuchilla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acción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conmutación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Siemens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30-200A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b="1" spc="25" dirty="0" err="1">
                <a:solidFill>
                  <a:srgbClr val="171514"/>
                </a:solidFill>
                <a:latin typeface="Arial"/>
                <a:cs typeface="Arial"/>
              </a:rPr>
              <a:t>Interruptor</a:t>
            </a:r>
            <a:r>
              <a:rPr sz="900" b="1" spc="25" dirty="0">
                <a:solidFill>
                  <a:srgbClr val="171514"/>
                </a:solidFill>
                <a:latin typeface="Arial"/>
                <a:cs typeface="Arial"/>
              </a:rPr>
              <a:t> de </a:t>
            </a:r>
            <a:r>
              <a:rPr sz="900" b="1" spc="20" dirty="0" err="1">
                <a:solidFill>
                  <a:srgbClr val="171514"/>
                </a:solidFill>
                <a:latin typeface="Arial"/>
                <a:cs typeface="Arial"/>
              </a:rPr>
              <a:t>seguridad</a:t>
            </a:r>
            <a:r>
              <a:rPr sz="900" b="1" spc="20" dirty="0">
                <a:solidFill>
                  <a:srgbClr val="171514"/>
                </a:solidFill>
                <a:latin typeface="Arial"/>
                <a:cs typeface="Arial"/>
              </a:rPr>
              <a:t> VBII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rompe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arco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dos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lugares</a:t>
            </a:r>
            <a:r>
              <a:rPr lang="es-ES"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Como</a:t>
            </a:r>
            <a:r>
              <a:rPr lang="es-ES"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resultado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crean</a:t>
            </a:r>
            <a:r>
              <a:rPr lang="es-ES"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dos</a:t>
            </a:r>
            <a:r>
              <a:rPr lang="es-ES"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arcos</a:t>
            </a:r>
            <a:r>
              <a:rPr lang="es-ES"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más</a:t>
            </a:r>
            <a:r>
              <a:rPr lang="es-ES"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pequeños</a:t>
            </a:r>
            <a:r>
              <a:rPr lang="es-ES"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calientan</a:t>
            </a:r>
            <a:r>
              <a:rPr lang="es-ES"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la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generación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reduce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velocidad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conmutación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también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aumenta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7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ya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distancia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rotura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dobla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efectivamente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total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resultado</a:t>
            </a:r>
            <a:r>
              <a:rPr lang="es-ES"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lang="es-ES"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rendimiento</a:t>
            </a:r>
            <a:r>
              <a:rPr lang="es-ES"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mejorado</a:t>
            </a:r>
            <a:r>
              <a:rPr lang="es-ES"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mayor</a:t>
            </a:r>
            <a:r>
              <a:rPr lang="es-ES"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longevidad</a:t>
            </a:r>
            <a:r>
              <a:rPr lang="es-ES"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00" dirty="0">
              <a:latin typeface="Microsoft Sans Serif"/>
              <a:cs typeface="Microsoft Sans Serif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7320407" y="2639147"/>
            <a:ext cx="6667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es-ES"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200" dirty="0">
              <a:latin typeface="Microsoft Sans Serif"/>
              <a:cs typeface="Microsoft Sans Serif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9516185" y="2628987"/>
            <a:ext cx="4188460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Además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contraste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cuchilla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dispositivo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seguridad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VBII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8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Las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navajas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del </a:t>
            </a:r>
            <a:r>
              <a:rPr sz="8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son autoalineables,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lo que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garantiza </a:t>
            </a:r>
            <a:r>
              <a:rPr sz="8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8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contacto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positivo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Además, la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bisagra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eléctrica, </a:t>
            </a:r>
            <a:r>
              <a:rPr sz="8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8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punto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desgaste 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fricción,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ha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sido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eliminado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resultado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prueba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rápida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positiva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confiable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acción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conmutación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800" dirty="0">
              <a:latin typeface="Microsoft Sans Serif"/>
              <a:cs typeface="Microsoft Sans Serif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10249025" y="4559467"/>
            <a:ext cx="41211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Cerrado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10097219" y="6551370"/>
            <a:ext cx="66865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7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7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operación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10291352" y="8530564"/>
            <a:ext cx="311150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Abierto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9931400" y="8912389"/>
            <a:ext cx="97536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Acción</a:t>
            </a:r>
            <a:r>
              <a:rPr sz="6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6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sz="6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VBII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13663213" y="10349634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33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558534" y="6500380"/>
            <a:ext cx="2141354" cy="1652816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39841" y="2804248"/>
            <a:ext cx="1984011" cy="1624914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564021" y="4520817"/>
            <a:ext cx="1759831" cy="1751420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5736431" y="8763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5070931" y="8763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0" y="0"/>
                </a:moveTo>
                <a:lnTo>
                  <a:pt x="190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736431" y="109347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5070931" y="109347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0" y="0"/>
                </a:moveTo>
                <a:lnTo>
                  <a:pt x="190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612731" y="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1905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612731" y="116205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4385131" y="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1905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4385131" y="116205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7131291" y="1367368"/>
            <a:ext cx="1450340" cy="377825"/>
          </a:xfrm>
          <a:prstGeom prst="rect">
            <a:avLst/>
          </a:prstGeom>
        </p:spPr>
        <p:txBody>
          <a:bodyPr vert="horz" wrap="square" lIns="0" tIns="42544" rIns="0" bIns="0" rtlCol="0">
            <a:spAutoFit/>
          </a:bodyPr>
          <a:lstStyle/>
          <a:p>
            <a:pPr marL="12700">
              <a:spcBef>
                <a:spcPts val="334"/>
              </a:spcBef>
            </a:pPr>
            <a:r>
              <a:rPr sz="900" b="1" spc="35" dirty="0">
                <a:solidFill>
                  <a:srgbClr val="171514"/>
                </a:solidFill>
                <a:latin typeface="Arial"/>
                <a:cs typeface="Arial"/>
              </a:rPr>
              <a:t>Alternar</a:t>
            </a:r>
            <a:r>
              <a:rPr sz="900" b="1" spc="-3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10" dirty="0">
                <a:solidFill>
                  <a:srgbClr val="171514"/>
                </a:solidFill>
                <a:latin typeface="Arial"/>
                <a:cs typeface="Arial"/>
              </a:rPr>
              <a:t>sobre</a:t>
            </a:r>
            <a:r>
              <a:rPr sz="900" b="1" spc="-3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25" dirty="0">
                <a:solidFill>
                  <a:srgbClr val="171514"/>
                </a:solidFill>
                <a:latin typeface="Arial"/>
                <a:cs typeface="Arial"/>
              </a:rPr>
              <a:t>el</a:t>
            </a:r>
            <a:r>
              <a:rPr sz="90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20" dirty="0" err="1">
                <a:solidFill>
                  <a:srgbClr val="171514"/>
                </a:solidFill>
                <a:latin typeface="Arial"/>
                <a:cs typeface="Arial"/>
              </a:rPr>
              <a:t>centro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endParaRPr sz="900" dirty="0">
              <a:latin typeface="Microsoft Sans Serif"/>
              <a:cs typeface="Microsoft Sans Serif"/>
            </a:endParaRPr>
          </a:p>
          <a:p>
            <a:pPr marL="12700">
              <a:spcBef>
                <a:spcPts val="259"/>
              </a:spcBef>
            </a:pPr>
            <a:r>
              <a:rPr sz="1000" b="1" spc="30" dirty="0" err="1">
                <a:solidFill>
                  <a:srgbClr val="171514"/>
                </a:solidFill>
                <a:latin typeface="Arial"/>
                <a:cs typeface="Arial"/>
              </a:rPr>
              <a:t>Cambiar</a:t>
            </a:r>
            <a:r>
              <a:rPr sz="1000" b="1" spc="-6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00" b="1" spc="5" dirty="0" err="1">
                <a:solidFill>
                  <a:srgbClr val="171514"/>
                </a:solidFill>
                <a:latin typeface="Arial"/>
                <a:cs typeface="Arial"/>
              </a:rPr>
              <a:t>acción</a:t>
            </a:r>
            <a:r>
              <a:rPr lang="es-ES" sz="10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000" dirty="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327071" y="1350096"/>
            <a:ext cx="4378325" cy="111928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41200"/>
              </a:lnSpc>
              <a:spcBef>
                <a:spcPts val="100"/>
              </a:spcBef>
            </a:pP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Otra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característica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mejora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velocidad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conmutación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b="1" spc="15" dirty="0" err="1">
                <a:solidFill>
                  <a:srgbClr val="171514"/>
                </a:solidFill>
                <a:latin typeface="Arial"/>
                <a:cs typeface="Arial"/>
              </a:rPr>
              <a:t>sobre-centro</a:t>
            </a:r>
            <a:r>
              <a:rPr sz="850" b="1" spc="15" dirty="0">
                <a:solidFill>
                  <a:srgbClr val="171514"/>
                </a:solidFill>
                <a:latin typeface="Arial"/>
                <a:cs typeface="Arial"/>
              </a:rPr>
              <a:t>- </a:t>
            </a:r>
            <a:r>
              <a:rPr sz="850" b="1" spc="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30" dirty="0" err="1">
                <a:solidFill>
                  <a:srgbClr val="171514"/>
                </a:solidFill>
                <a:latin typeface="Arial"/>
                <a:cs typeface="Arial"/>
              </a:rPr>
              <a:t>alternar</a:t>
            </a:r>
            <a:r>
              <a:rPr lang="es-ES"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diseño</a:t>
            </a:r>
            <a:r>
              <a:rPr lang="es-ES"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Durante</a:t>
            </a:r>
            <a:r>
              <a:rPr lang="es-ES"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operación</a:t>
            </a:r>
            <a:r>
              <a:rPr lang="es-ES"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lang="es-ES"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como</a:t>
            </a:r>
            <a:r>
              <a:rPr lang="es-ES"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5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mango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mueve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más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allá</a:t>
            </a:r>
            <a:r>
              <a:rPr lang="es-ES"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lang="es-ES"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punto</a:t>
            </a:r>
            <a:r>
              <a:rPr lang="es-ES"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medio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lang="es-ES"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repentinamente</a:t>
            </a:r>
            <a:r>
              <a:rPr lang="es-ES"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cambia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rápidamente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apagado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encendido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encendido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apagado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según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dependiendo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dirección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movimiento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mango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8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Además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mejorando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velocidad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conmutación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esto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también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da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sensación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positiva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operación</a:t>
            </a:r>
            <a:r>
              <a:rPr lang="es-ES"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lang="es-ES"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lang="es-ES"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850" dirty="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1019435" y="3932491"/>
            <a:ext cx="436245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Apagar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1019435" y="5785854"/>
            <a:ext cx="66865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7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7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operación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1019434" y="7627569"/>
            <a:ext cx="560070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Encender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9701510" y="8304849"/>
            <a:ext cx="1823720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Acción</a:t>
            </a:r>
            <a:r>
              <a:rPr sz="8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VBII</a:t>
            </a:r>
            <a:r>
              <a:rPr sz="8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“Sobre-Centro-Alternar”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139782" y="10349634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34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485570" y="2880918"/>
            <a:ext cx="43180" cy="45720"/>
          </a:xfrm>
          <a:custGeom>
            <a:avLst/>
            <a:gdLst/>
            <a:ahLst/>
            <a:cxnLst/>
            <a:rect l="l" t="t" r="r" b="b"/>
            <a:pathLst>
              <a:path w="43179" h="45719">
                <a:moveTo>
                  <a:pt x="38709" y="38861"/>
                </a:moveTo>
                <a:lnTo>
                  <a:pt x="36169" y="39687"/>
                </a:lnTo>
                <a:lnTo>
                  <a:pt x="33362" y="39954"/>
                </a:lnTo>
                <a:lnTo>
                  <a:pt x="30416" y="39560"/>
                </a:lnTo>
                <a:lnTo>
                  <a:pt x="22127" y="36666"/>
                </a:lnTo>
                <a:lnTo>
                  <a:pt x="15357" y="30878"/>
                </a:lnTo>
                <a:lnTo>
                  <a:pt x="10792" y="23020"/>
                </a:lnTo>
                <a:lnTo>
                  <a:pt x="9118" y="13919"/>
                </a:lnTo>
                <a:lnTo>
                  <a:pt x="9118" y="9601"/>
                </a:lnTo>
                <a:lnTo>
                  <a:pt x="10236" y="5714"/>
                </a:lnTo>
                <a:lnTo>
                  <a:pt x="12179" y="2539"/>
                </a:lnTo>
              </a:path>
              <a:path w="43179" h="45719">
                <a:moveTo>
                  <a:pt x="42583" y="25641"/>
                </a:moveTo>
                <a:lnTo>
                  <a:pt x="40909" y="34306"/>
                </a:lnTo>
                <a:lnTo>
                  <a:pt x="36345" y="40957"/>
                </a:lnTo>
                <a:lnTo>
                  <a:pt x="29579" y="44950"/>
                </a:lnTo>
                <a:lnTo>
                  <a:pt x="21297" y="45643"/>
                </a:lnTo>
                <a:lnTo>
                  <a:pt x="13003" y="42755"/>
                </a:lnTo>
                <a:lnTo>
                  <a:pt x="6234" y="36966"/>
                </a:lnTo>
                <a:lnTo>
                  <a:pt x="1672" y="29106"/>
                </a:lnTo>
                <a:lnTo>
                  <a:pt x="0" y="20002"/>
                </a:lnTo>
                <a:lnTo>
                  <a:pt x="1672" y="11337"/>
                </a:lnTo>
                <a:lnTo>
                  <a:pt x="6234" y="4686"/>
                </a:lnTo>
                <a:lnTo>
                  <a:pt x="13003" y="692"/>
                </a:lnTo>
                <a:lnTo>
                  <a:pt x="21297" y="0"/>
                </a:lnTo>
                <a:lnTo>
                  <a:pt x="29579" y="2893"/>
                </a:lnTo>
                <a:lnTo>
                  <a:pt x="36345" y="8682"/>
                </a:lnTo>
                <a:lnTo>
                  <a:pt x="40909" y="16539"/>
                </a:lnTo>
                <a:lnTo>
                  <a:pt x="42583" y="25641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926058" y="2919171"/>
            <a:ext cx="103365" cy="168452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122259" y="3767125"/>
            <a:ext cx="150342" cy="138455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10972412" y="4253204"/>
            <a:ext cx="128270" cy="106680"/>
          </a:xfrm>
          <a:custGeom>
            <a:avLst/>
            <a:gdLst/>
            <a:ahLst/>
            <a:cxnLst/>
            <a:rect l="l" t="t" r="r" b="b"/>
            <a:pathLst>
              <a:path w="128270" h="106679">
                <a:moveTo>
                  <a:pt x="0" y="0"/>
                </a:moveTo>
                <a:lnTo>
                  <a:pt x="34081" y="31617"/>
                </a:lnTo>
                <a:lnTo>
                  <a:pt x="67308" y="58956"/>
                </a:lnTo>
                <a:lnTo>
                  <a:pt x="98828" y="83442"/>
                </a:lnTo>
                <a:lnTo>
                  <a:pt x="127787" y="106502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1018412" y="5288927"/>
            <a:ext cx="12065" cy="1219200"/>
          </a:xfrm>
          <a:custGeom>
            <a:avLst/>
            <a:gdLst/>
            <a:ahLst/>
            <a:cxnLst/>
            <a:rect l="l" t="t" r="r" b="b"/>
            <a:pathLst>
              <a:path w="12064" h="1219200">
                <a:moveTo>
                  <a:pt x="11798" y="1218958"/>
                </a:moveTo>
                <a:lnTo>
                  <a:pt x="0" y="0"/>
                </a:lnTo>
              </a:path>
            </a:pathLst>
          </a:custGeom>
          <a:ln w="4571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727914" y="3428619"/>
            <a:ext cx="867410" cy="137160"/>
          </a:xfrm>
          <a:custGeom>
            <a:avLst/>
            <a:gdLst/>
            <a:ahLst/>
            <a:cxnLst/>
            <a:rect l="l" t="t" r="r" b="b"/>
            <a:pathLst>
              <a:path w="867410" h="137160">
                <a:moveTo>
                  <a:pt x="0" y="0"/>
                </a:moveTo>
                <a:lnTo>
                  <a:pt x="867181" y="136931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9654890" y="3434703"/>
            <a:ext cx="1132205" cy="2502535"/>
          </a:xfrm>
          <a:custGeom>
            <a:avLst/>
            <a:gdLst/>
            <a:ahLst/>
            <a:cxnLst/>
            <a:rect l="l" t="t" r="r" b="b"/>
            <a:pathLst>
              <a:path w="1132204" h="2502535">
                <a:moveTo>
                  <a:pt x="961516" y="292100"/>
                </a:moveTo>
                <a:lnTo>
                  <a:pt x="933431" y="358101"/>
                </a:lnTo>
                <a:lnTo>
                  <a:pt x="922520" y="397700"/>
                </a:lnTo>
                <a:lnTo>
                  <a:pt x="913563" y="441431"/>
                </a:lnTo>
                <a:lnTo>
                  <a:pt x="906460" y="489093"/>
                </a:lnTo>
                <a:lnTo>
                  <a:pt x="901110" y="540486"/>
                </a:lnTo>
                <a:lnTo>
                  <a:pt x="897412" y="595410"/>
                </a:lnTo>
                <a:lnTo>
                  <a:pt x="895267" y="653664"/>
                </a:lnTo>
                <a:lnTo>
                  <a:pt x="894575" y="715048"/>
                </a:lnTo>
                <a:lnTo>
                  <a:pt x="898853" y="998122"/>
                </a:lnTo>
                <a:lnTo>
                  <a:pt x="908265" y="1436943"/>
                </a:lnTo>
                <a:lnTo>
                  <a:pt x="917678" y="1840390"/>
                </a:lnTo>
                <a:lnTo>
                  <a:pt x="921956" y="2017344"/>
                </a:lnTo>
                <a:lnTo>
                  <a:pt x="925805" y="2085139"/>
                </a:lnTo>
                <a:lnTo>
                  <a:pt x="930286" y="2124146"/>
                </a:lnTo>
                <a:lnTo>
                  <a:pt x="937395" y="2166075"/>
                </a:lnTo>
                <a:lnTo>
                  <a:pt x="947826" y="2210558"/>
                </a:lnTo>
                <a:lnTo>
                  <a:pt x="962273" y="2257233"/>
                </a:lnTo>
                <a:lnTo>
                  <a:pt x="981429" y="2305733"/>
                </a:lnTo>
                <a:lnTo>
                  <a:pt x="1005988" y="2355695"/>
                </a:lnTo>
                <a:lnTo>
                  <a:pt x="1036644" y="2406753"/>
                </a:lnTo>
                <a:lnTo>
                  <a:pt x="1074089" y="2458542"/>
                </a:lnTo>
              </a:path>
              <a:path w="1132204" h="2502535">
                <a:moveTo>
                  <a:pt x="1131900" y="2470708"/>
                </a:moveTo>
                <a:lnTo>
                  <a:pt x="1075118" y="441718"/>
                </a:lnTo>
              </a:path>
              <a:path w="1132204" h="2502535">
                <a:moveTo>
                  <a:pt x="1104518" y="2501150"/>
                </a:moveTo>
                <a:lnTo>
                  <a:pt x="1117782" y="2502384"/>
                </a:lnTo>
                <a:lnTo>
                  <a:pt x="1126196" y="2497340"/>
                </a:lnTo>
                <a:lnTo>
                  <a:pt x="1130616" y="2486591"/>
                </a:lnTo>
                <a:lnTo>
                  <a:pt x="1131900" y="2470708"/>
                </a:lnTo>
              </a:path>
              <a:path w="1132204" h="2502535">
                <a:moveTo>
                  <a:pt x="152145" y="2154288"/>
                </a:moveTo>
                <a:lnTo>
                  <a:pt x="1104518" y="2501150"/>
                </a:lnTo>
              </a:path>
              <a:path w="1132204" h="2502535">
                <a:moveTo>
                  <a:pt x="36512" y="1533550"/>
                </a:moveTo>
                <a:lnTo>
                  <a:pt x="37035" y="1576430"/>
                </a:lnTo>
                <a:lnTo>
                  <a:pt x="38588" y="1624603"/>
                </a:lnTo>
                <a:lnTo>
                  <a:pt x="41141" y="1676876"/>
                </a:lnTo>
                <a:lnTo>
                  <a:pt x="44668" y="1732056"/>
                </a:lnTo>
                <a:lnTo>
                  <a:pt x="49142" y="1788951"/>
                </a:lnTo>
                <a:lnTo>
                  <a:pt x="54534" y="1846366"/>
                </a:lnTo>
                <a:lnTo>
                  <a:pt x="60819" y="1903110"/>
                </a:lnTo>
                <a:lnTo>
                  <a:pt x="67967" y="1957988"/>
                </a:lnTo>
                <a:lnTo>
                  <a:pt x="75952" y="2009808"/>
                </a:lnTo>
                <a:lnTo>
                  <a:pt x="84746" y="2057376"/>
                </a:lnTo>
                <a:lnTo>
                  <a:pt x="94322" y="2099500"/>
                </a:lnTo>
                <a:lnTo>
                  <a:pt x="117262" y="2140310"/>
                </a:lnTo>
                <a:lnTo>
                  <a:pt x="133167" y="2148190"/>
                </a:lnTo>
                <a:lnTo>
                  <a:pt x="152145" y="2154288"/>
                </a:lnTo>
              </a:path>
              <a:path w="1132204" h="2502535">
                <a:moveTo>
                  <a:pt x="0" y="334708"/>
                </a:moveTo>
                <a:lnTo>
                  <a:pt x="36512" y="1533550"/>
                </a:lnTo>
              </a:path>
              <a:path w="1132204" h="2502535">
                <a:moveTo>
                  <a:pt x="39547" y="0"/>
                </a:moveTo>
                <a:lnTo>
                  <a:pt x="42500" y="14554"/>
                </a:lnTo>
                <a:lnTo>
                  <a:pt x="42597" y="27392"/>
                </a:lnTo>
                <a:lnTo>
                  <a:pt x="40410" y="40228"/>
                </a:lnTo>
                <a:lnTo>
                  <a:pt x="36512" y="54775"/>
                </a:lnTo>
                <a:lnTo>
                  <a:pt x="30999" y="76025"/>
                </a:lnTo>
                <a:lnTo>
                  <a:pt x="24345" y="103836"/>
                </a:lnTo>
                <a:lnTo>
                  <a:pt x="17692" y="132222"/>
                </a:lnTo>
                <a:lnTo>
                  <a:pt x="12179" y="155194"/>
                </a:lnTo>
                <a:lnTo>
                  <a:pt x="7704" y="180244"/>
                </a:lnTo>
                <a:lnTo>
                  <a:pt x="3803" y="218705"/>
                </a:lnTo>
                <a:lnTo>
                  <a:pt x="1045" y="270288"/>
                </a:lnTo>
                <a:lnTo>
                  <a:pt x="0" y="334708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9" name="object 9"/>
          <p:cNvGrpSpPr/>
          <p:nvPr/>
        </p:nvGrpSpPr>
        <p:grpSpPr>
          <a:xfrm>
            <a:off x="9561328" y="3137280"/>
            <a:ext cx="1541780" cy="470534"/>
            <a:chOff x="3824897" y="3137280"/>
            <a:chExt cx="1541780" cy="470534"/>
          </a:xfrm>
        </p:grpSpPr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242814" y="3307676"/>
              <a:ext cx="123240" cy="299707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3827183" y="3139566"/>
              <a:ext cx="1417955" cy="191770"/>
            </a:xfrm>
            <a:custGeom>
              <a:avLst/>
              <a:gdLst/>
              <a:ahLst/>
              <a:cxnLst/>
              <a:rect l="l" t="t" r="r" b="b"/>
              <a:pathLst>
                <a:path w="1417954" h="191770">
                  <a:moveTo>
                    <a:pt x="0" y="0"/>
                  </a:moveTo>
                  <a:lnTo>
                    <a:pt x="1417916" y="191693"/>
                  </a:lnTo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/>
          <p:nvPr/>
        </p:nvSpPr>
        <p:spPr>
          <a:xfrm>
            <a:off x="10803527" y="3792232"/>
            <a:ext cx="12700" cy="30480"/>
          </a:xfrm>
          <a:custGeom>
            <a:avLst/>
            <a:gdLst/>
            <a:ahLst/>
            <a:cxnLst/>
            <a:rect l="l" t="t" r="r" b="b"/>
            <a:pathLst>
              <a:path w="12700" h="30479">
                <a:moveTo>
                  <a:pt x="0" y="0"/>
                </a:moveTo>
                <a:lnTo>
                  <a:pt x="12395" y="30314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0845856" y="3895813"/>
            <a:ext cx="17780" cy="43180"/>
          </a:xfrm>
          <a:custGeom>
            <a:avLst/>
            <a:gdLst/>
            <a:ahLst/>
            <a:cxnLst/>
            <a:rect l="l" t="t" r="r" b="b"/>
            <a:pathLst>
              <a:path w="17779" h="43179">
                <a:moveTo>
                  <a:pt x="0" y="0"/>
                </a:moveTo>
                <a:lnTo>
                  <a:pt x="17602" y="43027"/>
                </a:lnTo>
              </a:path>
            </a:pathLst>
          </a:custGeom>
          <a:ln w="4571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0895450" y="4017086"/>
            <a:ext cx="16510" cy="39370"/>
          </a:xfrm>
          <a:custGeom>
            <a:avLst/>
            <a:gdLst/>
            <a:ahLst/>
            <a:cxnLst/>
            <a:rect l="l" t="t" r="r" b="b"/>
            <a:pathLst>
              <a:path w="16510" h="39370">
                <a:moveTo>
                  <a:pt x="0" y="0"/>
                </a:moveTo>
                <a:lnTo>
                  <a:pt x="16052" y="39268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5" name="object 15"/>
          <p:cNvGrpSpPr/>
          <p:nvPr/>
        </p:nvGrpSpPr>
        <p:grpSpPr>
          <a:xfrm>
            <a:off x="10938579" y="4078998"/>
            <a:ext cx="147320" cy="120650"/>
            <a:chOff x="5202148" y="4078998"/>
            <a:chExt cx="147320" cy="120650"/>
          </a:xfrm>
        </p:grpSpPr>
        <p:sp>
          <p:nvSpPr>
            <p:cNvPr id="16" name="object 16"/>
            <p:cNvSpPr/>
            <p:nvPr/>
          </p:nvSpPr>
          <p:spPr>
            <a:xfrm>
              <a:off x="5204434" y="4128223"/>
              <a:ext cx="19685" cy="47625"/>
            </a:xfrm>
            <a:custGeom>
              <a:avLst/>
              <a:gdLst/>
              <a:ahLst/>
              <a:cxnLst/>
              <a:rect l="l" t="t" r="r" b="b"/>
              <a:pathLst>
                <a:path w="19685" h="47625">
                  <a:moveTo>
                    <a:pt x="0" y="0"/>
                  </a:moveTo>
                  <a:lnTo>
                    <a:pt x="19380" y="47396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5255742" y="4193108"/>
              <a:ext cx="78105" cy="3810"/>
            </a:xfrm>
            <a:custGeom>
              <a:avLst/>
              <a:gdLst/>
              <a:ahLst/>
              <a:cxnLst/>
              <a:rect l="l" t="t" r="r" b="b"/>
              <a:pathLst>
                <a:path w="78104" h="3810">
                  <a:moveTo>
                    <a:pt x="-2286" y="1904"/>
                  </a:moveTo>
                  <a:lnTo>
                    <a:pt x="79883" y="1904"/>
                  </a:lnTo>
                </a:path>
              </a:pathLst>
            </a:custGeom>
            <a:ln w="838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5219230" y="4081284"/>
              <a:ext cx="128270" cy="5080"/>
            </a:xfrm>
            <a:custGeom>
              <a:avLst/>
              <a:gdLst/>
              <a:ahLst/>
              <a:cxnLst/>
              <a:rect l="l" t="t" r="r" b="b"/>
              <a:pathLst>
                <a:path w="128270" h="5079">
                  <a:moveTo>
                    <a:pt x="0" y="0"/>
                  </a:moveTo>
                  <a:lnTo>
                    <a:pt x="127812" y="4572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/>
          <p:nvPr/>
        </p:nvSpPr>
        <p:spPr>
          <a:xfrm>
            <a:off x="10910030" y="3964902"/>
            <a:ext cx="121285" cy="6985"/>
          </a:xfrm>
          <a:custGeom>
            <a:avLst/>
            <a:gdLst/>
            <a:ahLst/>
            <a:cxnLst/>
            <a:rect l="l" t="t" r="r" b="b"/>
            <a:pathLst>
              <a:path w="121285" h="6985">
                <a:moveTo>
                  <a:pt x="0" y="0"/>
                </a:moveTo>
                <a:lnTo>
                  <a:pt x="120942" y="6857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0839279" y="3848519"/>
            <a:ext cx="153035" cy="9525"/>
          </a:xfrm>
          <a:custGeom>
            <a:avLst/>
            <a:gdLst/>
            <a:ahLst/>
            <a:cxnLst/>
            <a:rect l="l" t="t" r="r" b="b"/>
            <a:pathLst>
              <a:path w="153035" h="9525">
                <a:moveTo>
                  <a:pt x="0" y="0"/>
                </a:moveTo>
                <a:lnTo>
                  <a:pt x="152895" y="9131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1" name="object 21"/>
          <p:cNvGrpSpPr/>
          <p:nvPr/>
        </p:nvGrpSpPr>
        <p:grpSpPr>
          <a:xfrm>
            <a:off x="10648729" y="3388296"/>
            <a:ext cx="318770" cy="457834"/>
            <a:chOff x="4912298" y="3388296"/>
            <a:chExt cx="318770" cy="457834"/>
          </a:xfrm>
        </p:grpSpPr>
        <p:pic>
          <p:nvPicPr>
            <p:cNvPr id="22" name="object 2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912298" y="3388296"/>
              <a:ext cx="217955" cy="372744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4964125" y="3404516"/>
              <a:ext cx="264795" cy="439420"/>
            </a:xfrm>
            <a:custGeom>
              <a:avLst/>
              <a:gdLst/>
              <a:ahLst/>
              <a:cxnLst/>
              <a:rect l="l" t="t" r="r" b="b"/>
              <a:pathLst>
                <a:path w="264795" h="439420">
                  <a:moveTo>
                    <a:pt x="45161" y="366418"/>
                  </a:moveTo>
                  <a:lnTo>
                    <a:pt x="28382" y="349039"/>
                  </a:lnTo>
                  <a:lnTo>
                    <a:pt x="17516" y="310627"/>
                  </a:lnTo>
                  <a:lnTo>
                    <a:pt x="17017" y="260822"/>
                  </a:lnTo>
                  <a:lnTo>
                    <a:pt x="31343" y="209264"/>
                  </a:lnTo>
                  <a:lnTo>
                    <a:pt x="64947" y="165593"/>
                  </a:lnTo>
                  <a:lnTo>
                    <a:pt x="109370" y="127177"/>
                  </a:lnTo>
                  <a:lnTo>
                    <a:pt x="135112" y="101313"/>
                  </a:lnTo>
                  <a:lnTo>
                    <a:pt x="148590" y="85149"/>
                  </a:lnTo>
                  <a:lnTo>
                    <a:pt x="156222" y="75829"/>
                  </a:lnTo>
                  <a:lnTo>
                    <a:pt x="167085" y="63966"/>
                  </a:lnTo>
                  <a:lnTo>
                    <a:pt x="182651" y="45973"/>
                  </a:lnTo>
                  <a:lnTo>
                    <a:pt x="197931" y="27696"/>
                  </a:lnTo>
                  <a:lnTo>
                    <a:pt x="207937" y="14984"/>
                  </a:lnTo>
                  <a:lnTo>
                    <a:pt x="215171" y="7516"/>
                  </a:lnTo>
                  <a:lnTo>
                    <a:pt x="224685" y="2045"/>
                  </a:lnTo>
                  <a:lnTo>
                    <a:pt x="235336" y="0"/>
                  </a:lnTo>
                  <a:lnTo>
                    <a:pt x="245986" y="2804"/>
                  </a:lnTo>
                </a:path>
                <a:path w="264795" h="439420">
                  <a:moveTo>
                    <a:pt x="264236" y="110818"/>
                  </a:moveTo>
                  <a:lnTo>
                    <a:pt x="264236" y="100175"/>
                  </a:lnTo>
                  <a:lnTo>
                    <a:pt x="261200" y="92568"/>
                  </a:lnTo>
                  <a:lnTo>
                    <a:pt x="253593" y="92568"/>
                  </a:lnTo>
                  <a:lnTo>
                    <a:pt x="246439" y="91855"/>
                  </a:lnTo>
                  <a:lnTo>
                    <a:pt x="237432" y="90288"/>
                  </a:lnTo>
                  <a:lnTo>
                    <a:pt x="228140" y="88721"/>
                  </a:lnTo>
                  <a:lnTo>
                    <a:pt x="220129" y="88009"/>
                  </a:lnTo>
                  <a:lnTo>
                    <a:pt x="211010" y="88009"/>
                  </a:lnTo>
                  <a:lnTo>
                    <a:pt x="207962" y="86472"/>
                  </a:lnTo>
                  <a:lnTo>
                    <a:pt x="201879" y="98651"/>
                  </a:lnTo>
                  <a:lnTo>
                    <a:pt x="197278" y="109110"/>
                  </a:lnTo>
                  <a:lnTo>
                    <a:pt x="192543" y="120713"/>
                  </a:lnTo>
                  <a:lnTo>
                    <a:pt x="187529" y="131175"/>
                  </a:lnTo>
                  <a:lnTo>
                    <a:pt x="151676" y="156462"/>
                  </a:lnTo>
                  <a:lnTo>
                    <a:pt x="144635" y="161670"/>
                  </a:lnTo>
                  <a:lnTo>
                    <a:pt x="119120" y="202296"/>
                  </a:lnTo>
                  <a:lnTo>
                    <a:pt x="101192" y="241475"/>
                  </a:lnTo>
                  <a:lnTo>
                    <a:pt x="89854" y="276270"/>
                  </a:lnTo>
                  <a:lnTo>
                    <a:pt x="90876" y="285303"/>
                  </a:lnTo>
                  <a:lnTo>
                    <a:pt x="96888" y="290345"/>
                  </a:lnTo>
                </a:path>
                <a:path w="264795" h="439420">
                  <a:moveTo>
                    <a:pt x="255104" y="287297"/>
                  </a:moveTo>
                  <a:lnTo>
                    <a:pt x="264236" y="110818"/>
                  </a:lnTo>
                </a:path>
                <a:path w="264795" h="439420">
                  <a:moveTo>
                    <a:pt x="239903" y="305560"/>
                  </a:moveTo>
                  <a:lnTo>
                    <a:pt x="246555" y="305490"/>
                  </a:lnTo>
                  <a:lnTo>
                    <a:pt x="250928" y="302710"/>
                  </a:lnTo>
                  <a:lnTo>
                    <a:pt x="253588" y="296789"/>
                  </a:lnTo>
                  <a:lnTo>
                    <a:pt x="255104" y="287297"/>
                  </a:lnTo>
                </a:path>
                <a:path w="264795" h="439420">
                  <a:moveTo>
                    <a:pt x="96888" y="290345"/>
                  </a:moveTo>
                  <a:lnTo>
                    <a:pt x="239903" y="305560"/>
                  </a:lnTo>
                </a:path>
                <a:path w="264795" h="439420">
                  <a:moveTo>
                    <a:pt x="105752" y="426908"/>
                  </a:moveTo>
                  <a:lnTo>
                    <a:pt x="1524" y="407198"/>
                  </a:lnTo>
                </a:path>
                <a:path w="264795" h="439420">
                  <a:moveTo>
                    <a:pt x="104216" y="437563"/>
                  </a:moveTo>
                  <a:lnTo>
                    <a:pt x="112898" y="439011"/>
                  </a:lnTo>
                  <a:lnTo>
                    <a:pt x="120010" y="438892"/>
                  </a:lnTo>
                  <a:lnTo>
                    <a:pt x="124552" y="437347"/>
                  </a:lnTo>
                  <a:lnTo>
                    <a:pt x="125526" y="434515"/>
                  </a:lnTo>
                  <a:lnTo>
                    <a:pt x="124015" y="429943"/>
                  </a:lnTo>
                  <a:lnTo>
                    <a:pt x="117919" y="426908"/>
                  </a:lnTo>
                  <a:lnTo>
                    <a:pt x="105752" y="426908"/>
                  </a:lnTo>
                </a:path>
                <a:path w="264795" h="439420">
                  <a:moveTo>
                    <a:pt x="0" y="417853"/>
                  </a:moveTo>
                  <a:lnTo>
                    <a:pt x="104216" y="437563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/>
          <p:nvPr/>
        </p:nvSpPr>
        <p:spPr>
          <a:xfrm>
            <a:off x="10751546" y="3929811"/>
            <a:ext cx="125730" cy="32384"/>
          </a:xfrm>
          <a:custGeom>
            <a:avLst/>
            <a:gdLst/>
            <a:ahLst/>
            <a:cxnLst/>
            <a:rect l="l" t="t" r="r" b="b"/>
            <a:pathLst>
              <a:path w="125729" h="32385">
                <a:moveTo>
                  <a:pt x="105740" y="19710"/>
                </a:moveTo>
                <a:lnTo>
                  <a:pt x="1511" y="0"/>
                </a:lnTo>
              </a:path>
              <a:path w="125729" h="32385">
                <a:moveTo>
                  <a:pt x="104216" y="30365"/>
                </a:moveTo>
                <a:lnTo>
                  <a:pt x="112905" y="31811"/>
                </a:lnTo>
                <a:lnTo>
                  <a:pt x="120021" y="31689"/>
                </a:lnTo>
                <a:lnTo>
                  <a:pt x="124565" y="30144"/>
                </a:lnTo>
                <a:lnTo>
                  <a:pt x="125539" y="27317"/>
                </a:lnTo>
                <a:lnTo>
                  <a:pt x="124002" y="22758"/>
                </a:lnTo>
                <a:lnTo>
                  <a:pt x="117919" y="19710"/>
                </a:lnTo>
                <a:lnTo>
                  <a:pt x="105740" y="19710"/>
                </a:lnTo>
              </a:path>
              <a:path w="125729" h="32385">
                <a:moveTo>
                  <a:pt x="0" y="10655"/>
                </a:moveTo>
                <a:lnTo>
                  <a:pt x="104216" y="30365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0801241" y="4044849"/>
            <a:ext cx="125730" cy="33655"/>
          </a:xfrm>
          <a:custGeom>
            <a:avLst/>
            <a:gdLst/>
            <a:ahLst/>
            <a:cxnLst/>
            <a:rect l="l" t="t" r="r" b="b"/>
            <a:pathLst>
              <a:path w="125729" h="33654">
                <a:moveTo>
                  <a:pt x="105740" y="21221"/>
                </a:moveTo>
                <a:lnTo>
                  <a:pt x="1511" y="0"/>
                </a:lnTo>
              </a:path>
              <a:path w="125729" h="33654">
                <a:moveTo>
                  <a:pt x="104241" y="31876"/>
                </a:moveTo>
                <a:lnTo>
                  <a:pt x="112914" y="33329"/>
                </a:lnTo>
                <a:lnTo>
                  <a:pt x="120018" y="33212"/>
                </a:lnTo>
                <a:lnTo>
                  <a:pt x="124554" y="31668"/>
                </a:lnTo>
                <a:lnTo>
                  <a:pt x="125526" y="28841"/>
                </a:lnTo>
                <a:lnTo>
                  <a:pt x="124002" y="24269"/>
                </a:lnTo>
                <a:lnTo>
                  <a:pt x="117919" y="21221"/>
                </a:lnTo>
                <a:lnTo>
                  <a:pt x="105740" y="21221"/>
                </a:lnTo>
              </a:path>
              <a:path w="125729" h="33654">
                <a:moveTo>
                  <a:pt x="0" y="10655"/>
                </a:moveTo>
                <a:lnTo>
                  <a:pt x="104241" y="31876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0847826" y="4161155"/>
            <a:ext cx="130175" cy="29845"/>
          </a:xfrm>
          <a:custGeom>
            <a:avLst/>
            <a:gdLst/>
            <a:ahLst/>
            <a:cxnLst/>
            <a:rect l="l" t="t" r="r" b="b"/>
            <a:pathLst>
              <a:path w="130175" h="29845">
                <a:moveTo>
                  <a:pt x="111277" y="28536"/>
                </a:moveTo>
                <a:lnTo>
                  <a:pt x="0" y="6858"/>
                </a:lnTo>
              </a:path>
              <a:path w="130175" h="29845">
                <a:moveTo>
                  <a:pt x="109004" y="20548"/>
                </a:moveTo>
                <a:lnTo>
                  <a:pt x="112687" y="21081"/>
                </a:lnTo>
                <a:lnTo>
                  <a:pt x="117119" y="21361"/>
                </a:lnTo>
                <a:lnTo>
                  <a:pt x="121500" y="21513"/>
                </a:lnTo>
                <a:lnTo>
                  <a:pt x="128397" y="21691"/>
                </a:lnTo>
                <a:lnTo>
                  <a:pt x="129679" y="29667"/>
                </a:lnTo>
                <a:lnTo>
                  <a:pt x="124942" y="29527"/>
                </a:lnTo>
                <a:lnTo>
                  <a:pt x="120180" y="29387"/>
                </a:lnTo>
                <a:lnTo>
                  <a:pt x="115303" y="29108"/>
                </a:lnTo>
                <a:lnTo>
                  <a:pt x="111277" y="28536"/>
                </a:lnTo>
              </a:path>
              <a:path w="130175" h="29845">
                <a:moveTo>
                  <a:pt x="5156" y="0"/>
                </a:moveTo>
                <a:lnTo>
                  <a:pt x="109004" y="20548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0598454" y="3387366"/>
            <a:ext cx="594995" cy="872490"/>
          </a:xfrm>
          <a:custGeom>
            <a:avLst/>
            <a:gdLst/>
            <a:ahLst/>
            <a:cxnLst/>
            <a:rect l="l" t="t" r="r" b="b"/>
            <a:pathLst>
              <a:path w="594995" h="872489">
                <a:moveTo>
                  <a:pt x="566402" y="569178"/>
                </a:moveTo>
                <a:lnTo>
                  <a:pt x="560712" y="702668"/>
                </a:lnTo>
              </a:path>
              <a:path w="594995" h="872489">
                <a:moveTo>
                  <a:pt x="554616" y="568416"/>
                </a:moveTo>
                <a:lnTo>
                  <a:pt x="549663" y="704573"/>
                </a:lnTo>
              </a:path>
              <a:path w="594995" h="872489">
                <a:moveTo>
                  <a:pt x="522180" y="455640"/>
                </a:moveTo>
                <a:lnTo>
                  <a:pt x="509696" y="688838"/>
                </a:lnTo>
                <a:lnTo>
                  <a:pt x="497568" y="690501"/>
                </a:lnTo>
                <a:lnTo>
                  <a:pt x="510026" y="457317"/>
                </a:lnTo>
              </a:path>
              <a:path w="594995" h="872489">
                <a:moveTo>
                  <a:pt x="476270" y="341200"/>
                </a:moveTo>
                <a:lnTo>
                  <a:pt x="463163" y="577611"/>
                </a:lnTo>
                <a:lnTo>
                  <a:pt x="450781" y="578678"/>
                </a:lnTo>
                <a:lnTo>
                  <a:pt x="463900" y="342267"/>
                </a:lnTo>
              </a:path>
              <a:path w="594995" h="872489">
                <a:moveTo>
                  <a:pt x="430105" y="226100"/>
                </a:moveTo>
                <a:lnTo>
                  <a:pt x="417507" y="461215"/>
                </a:lnTo>
                <a:lnTo>
                  <a:pt x="405137" y="462295"/>
                </a:lnTo>
                <a:lnTo>
                  <a:pt x="417723" y="227193"/>
                </a:lnTo>
              </a:path>
              <a:path w="594995" h="872489">
                <a:moveTo>
                  <a:pt x="392577" y="388127"/>
                </a:moveTo>
                <a:lnTo>
                  <a:pt x="401721" y="187315"/>
                </a:lnTo>
              </a:path>
              <a:path w="594995" h="872489">
                <a:moveTo>
                  <a:pt x="376613" y="404104"/>
                </a:moveTo>
                <a:lnTo>
                  <a:pt x="384601" y="405247"/>
                </a:lnTo>
                <a:lnTo>
                  <a:pt x="392577" y="398389"/>
                </a:lnTo>
                <a:lnTo>
                  <a:pt x="392577" y="388127"/>
                </a:lnTo>
              </a:path>
              <a:path w="594995" h="872489">
                <a:moveTo>
                  <a:pt x="228277" y="396115"/>
                </a:moveTo>
                <a:lnTo>
                  <a:pt x="376613" y="404104"/>
                </a:lnTo>
              </a:path>
              <a:path w="594995" h="872489">
                <a:moveTo>
                  <a:pt x="154109" y="386984"/>
                </a:moveTo>
                <a:lnTo>
                  <a:pt x="170996" y="389697"/>
                </a:lnTo>
                <a:lnTo>
                  <a:pt x="190769" y="392407"/>
                </a:lnTo>
                <a:lnTo>
                  <a:pt x="210753" y="394689"/>
                </a:lnTo>
                <a:lnTo>
                  <a:pt x="228277" y="396115"/>
                </a:lnTo>
              </a:path>
              <a:path w="594995" h="872489">
                <a:moveTo>
                  <a:pt x="81084" y="372150"/>
                </a:moveTo>
                <a:lnTo>
                  <a:pt x="154109" y="386984"/>
                </a:lnTo>
              </a:path>
              <a:path w="594995" h="872489">
                <a:moveTo>
                  <a:pt x="421114" y="523534"/>
                </a:moveTo>
                <a:lnTo>
                  <a:pt x="428721" y="525058"/>
                </a:lnTo>
                <a:lnTo>
                  <a:pt x="434804" y="522010"/>
                </a:lnTo>
                <a:lnTo>
                  <a:pt x="434804" y="517438"/>
                </a:lnTo>
              </a:path>
              <a:path w="594995" h="872489">
                <a:moveTo>
                  <a:pt x="280766" y="513641"/>
                </a:moveTo>
                <a:lnTo>
                  <a:pt x="421114" y="523534"/>
                </a:lnTo>
              </a:path>
              <a:path w="594995" h="872489">
                <a:moveTo>
                  <a:pt x="227147" y="506796"/>
                </a:moveTo>
                <a:lnTo>
                  <a:pt x="240011" y="508669"/>
                </a:lnTo>
                <a:lnTo>
                  <a:pt x="255661" y="510647"/>
                </a:lnTo>
                <a:lnTo>
                  <a:pt x="270459" y="512411"/>
                </a:lnTo>
                <a:lnTo>
                  <a:pt x="280766" y="513641"/>
                </a:lnTo>
              </a:path>
              <a:path w="594995" h="872489">
                <a:moveTo>
                  <a:pt x="46845" y="360746"/>
                </a:moveTo>
                <a:lnTo>
                  <a:pt x="81084" y="372150"/>
                </a:lnTo>
                <a:lnTo>
                  <a:pt x="103626" y="424347"/>
                </a:lnTo>
                <a:lnTo>
                  <a:pt x="99346" y="439473"/>
                </a:lnTo>
                <a:lnTo>
                  <a:pt x="121292" y="489054"/>
                </a:lnTo>
                <a:lnTo>
                  <a:pt x="227147" y="506796"/>
                </a:lnTo>
              </a:path>
              <a:path w="594995" h="872489">
                <a:moveTo>
                  <a:pt x="8059" y="178183"/>
                </a:moveTo>
                <a:lnTo>
                  <a:pt x="0" y="228851"/>
                </a:lnTo>
                <a:lnTo>
                  <a:pt x="1782" y="285724"/>
                </a:lnTo>
                <a:lnTo>
                  <a:pt x="16399" y="334467"/>
                </a:lnTo>
                <a:lnTo>
                  <a:pt x="46845" y="360746"/>
                </a:lnTo>
              </a:path>
              <a:path w="594995" h="872489">
                <a:moveTo>
                  <a:pt x="43428" y="84610"/>
                </a:moveTo>
                <a:lnTo>
                  <a:pt x="8059" y="178183"/>
                </a:lnTo>
              </a:path>
              <a:path w="594995" h="872489">
                <a:moveTo>
                  <a:pt x="77655" y="45824"/>
                </a:moveTo>
                <a:lnTo>
                  <a:pt x="66692" y="53490"/>
                </a:lnTo>
                <a:lnTo>
                  <a:pt x="56693" y="63507"/>
                </a:lnTo>
                <a:lnTo>
                  <a:pt x="48619" y="74379"/>
                </a:lnTo>
                <a:lnTo>
                  <a:pt x="43428" y="84610"/>
                </a:lnTo>
              </a:path>
              <a:path w="594995" h="872489">
                <a:moveTo>
                  <a:pt x="167799" y="9311"/>
                </a:moveTo>
                <a:lnTo>
                  <a:pt x="77655" y="45824"/>
                </a:lnTo>
              </a:path>
              <a:path w="594995" h="872489">
                <a:moveTo>
                  <a:pt x="231693" y="180"/>
                </a:moveTo>
                <a:lnTo>
                  <a:pt x="213852" y="0"/>
                </a:lnTo>
                <a:lnTo>
                  <a:pt x="195898" y="2174"/>
                </a:lnTo>
                <a:lnTo>
                  <a:pt x="179869" y="5634"/>
                </a:lnTo>
                <a:lnTo>
                  <a:pt x="167799" y="9311"/>
                </a:lnTo>
              </a:path>
              <a:path w="594995" h="872489">
                <a:moveTo>
                  <a:pt x="319552" y="11585"/>
                </a:moveTo>
                <a:lnTo>
                  <a:pt x="231693" y="180"/>
                </a:lnTo>
              </a:path>
              <a:path w="594995" h="872489">
                <a:moveTo>
                  <a:pt x="400578" y="126837"/>
                </a:moveTo>
                <a:lnTo>
                  <a:pt x="390588" y="70356"/>
                </a:lnTo>
                <a:lnTo>
                  <a:pt x="365196" y="30990"/>
                </a:lnTo>
                <a:lnTo>
                  <a:pt x="331502" y="13493"/>
                </a:lnTo>
                <a:lnTo>
                  <a:pt x="319552" y="11585"/>
                </a:lnTo>
              </a:path>
              <a:path w="594995" h="872489">
                <a:moveTo>
                  <a:pt x="568294" y="569546"/>
                </a:moveTo>
                <a:lnTo>
                  <a:pt x="554616" y="568416"/>
                </a:lnTo>
                <a:lnTo>
                  <a:pt x="540748" y="533821"/>
                </a:lnTo>
                <a:lnTo>
                  <a:pt x="539770" y="502236"/>
                </a:lnTo>
                <a:lnTo>
                  <a:pt x="522180" y="455640"/>
                </a:lnTo>
                <a:lnTo>
                  <a:pt x="510026" y="457317"/>
                </a:lnTo>
                <a:lnTo>
                  <a:pt x="492996" y="414835"/>
                </a:lnTo>
                <a:lnTo>
                  <a:pt x="492030" y="383237"/>
                </a:lnTo>
                <a:lnTo>
                  <a:pt x="476270" y="341200"/>
                </a:lnTo>
                <a:lnTo>
                  <a:pt x="463900" y="342267"/>
                </a:lnTo>
                <a:lnTo>
                  <a:pt x="449892" y="307418"/>
                </a:lnTo>
                <a:lnTo>
                  <a:pt x="448952" y="275821"/>
                </a:lnTo>
                <a:lnTo>
                  <a:pt x="430105" y="226100"/>
                </a:lnTo>
                <a:lnTo>
                  <a:pt x="417723" y="227193"/>
                </a:lnTo>
                <a:lnTo>
                  <a:pt x="401721" y="187315"/>
                </a:lnTo>
                <a:lnTo>
                  <a:pt x="400578" y="126837"/>
                </a:lnTo>
              </a:path>
              <a:path w="594995" h="872489">
                <a:moveTo>
                  <a:pt x="591510" y="648286"/>
                </a:moveTo>
                <a:lnTo>
                  <a:pt x="594558" y="639155"/>
                </a:lnTo>
                <a:lnTo>
                  <a:pt x="593046" y="631548"/>
                </a:lnTo>
                <a:lnTo>
                  <a:pt x="591510" y="626976"/>
                </a:lnTo>
                <a:lnTo>
                  <a:pt x="587239" y="616079"/>
                </a:lnTo>
                <a:lnTo>
                  <a:pt x="579330" y="596551"/>
                </a:lnTo>
                <a:lnTo>
                  <a:pt x="571707" y="577879"/>
                </a:lnTo>
                <a:lnTo>
                  <a:pt x="568294" y="569546"/>
                </a:lnTo>
              </a:path>
              <a:path w="594995" h="872489">
                <a:moveTo>
                  <a:pt x="535223" y="736513"/>
                </a:moveTo>
                <a:lnTo>
                  <a:pt x="547377" y="704573"/>
                </a:lnTo>
                <a:lnTo>
                  <a:pt x="562604" y="703062"/>
                </a:lnTo>
                <a:lnTo>
                  <a:pt x="591510" y="648286"/>
                </a:lnTo>
              </a:path>
              <a:path w="594995" h="872489">
                <a:moveTo>
                  <a:pt x="530651" y="750979"/>
                </a:moveTo>
                <a:lnTo>
                  <a:pt x="536747" y="749455"/>
                </a:lnTo>
                <a:lnTo>
                  <a:pt x="535223" y="745645"/>
                </a:lnTo>
                <a:lnTo>
                  <a:pt x="535223" y="736513"/>
                </a:lnTo>
              </a:path>
              <a:path w="594995" h="872489">
                <a:moveTo>
                  <a:pt x="471317" y="809551"/>
                </a:moveTo>
                <a:lnTo>
                  <a:pt x="472866" y="798896"/>
                </a:lnTo>
                <a:lnTo>
                  <a:pt x="530651" y="750979"/>
                </a:lnTo>
              </a:path>
              <a:path w="594995" h="872489">
                <a:moveTo>
                  <a:pt x="392208" y="870409"/>
                </a:moveTo>
                <a:lnTo>
                  <a:pt x="442035" y="835605"/>
                </a:lnTo>
                <a:lnTo>
                  <a:pt x="460956" y="818940"/>
                </a:lnTo>
                <a:lnTo>
                  <a:pt x="471317" y="809551"/>
                </a:lnTo>
              </a:path>
              <a:path w="594995" h="872489">
                <a:moveTo>
                  <a:pt x="231261" y="719889"/>
                </a:moveTo>
                <a:lnTo>
                  <a:pt x="254528" y="773788"/>
                </a:lnTo>
                <a:lnTo>
                  <a:pt x="249372" y="780646"/>
                </a:lnTo>
                <a:lnTo>
                  <a:pt x="273540" y="838456"/>
                </a:lnTo>
                <a:lnTo>
                  <a:pt x="392208" y="870409"/>
                </a:lnTo>
              </a:path>
              <a:path w="594995" h="872489">
                <a:moveTo>
                  <a:pt x="471317" y="637631"/>
                </a:moveTo>
                <a:lnTo>
                  <a:pt x="478924" y="637631"/>
                </a:lnTo>
                <a:lnTo>
                  <a:pt x="485020" y="636120"/>
                </a:lnTo>
                <a:lnTo>
                  <a:pt x="485020" y="630024"/>
                </a:lnTo>
              </a:path>
              <a:path w="594995" h="872489">
                <a:moveTo>
                  <a:pt x="337433" y="634596"/>
                </a:moveTo>
                <a:lnTo>
                  <a:pt x="471317" y="637631"/>
                </a:lnTo>
              </a:path>
              <a:path w="594995" h="872489">
                <a:moveTo>
                  <a:pt x="279623" y="626976"/>
                </a:moveTo>
                <a:lnTo>
                  <a:pt x="292935" y="628815"/>
                </a:lnTo>
                <a:lnTo>
                  <a:pt x="309671" y="631362"/>
                </a:lnTo>
                <a:lnTo>
                  <a:pt x="325836" y="633621"/>
                </a:lnTo>
                <a:lnTo>
                  <a:pt x="337433" y="634596"/>
                </a:lnTo>
              </a:path>
              <a:path w="594995" h="872489">
                <a:moveTo>
                  <a:pt x="131554" y="489054"/>
                </a:moveTo>
                <a:lnTo>
                  <a:pt x="154604" y="542445"/>
                </a:lnTo>
                <a:lnTo>
                  <a:pt x="150451" y="556567"/>
                </a:lnTo>
                <a:lnTo>
                  <a:pt x="172359" y="607202"/>
                </a:lnTo>
                <a:lnTo>
                  <a:pt x="279623" y="626976"/>
                </a:lnTo>
              </a:path>
              <a:path w="594995" h="872489">
                <a:moveTo>
                  <a:pt x="376613" y="747550"/>
                </a:moveTo>
                <a:lnTo>
                  <a:pt x="527235" y="753265"/>
                </a:lnTo>
              </a:path>
              <a:path w="594995" h="872489">
                <a:moveTo>
                  <a:pt x="335528" y="742990"/>
                </a:moveTo>
                <a:lnTo>
                  <a:pt x="346123" y="744503"/>
                </a:lnTo>
                <a:lnTo>
                  <a:pt x="356928" y="745699"/>
                </a:lnTo>
                <a:lnTo>
                  <a:pt x="367304" y="746680"/>
                </a:lnTo>
                <a:lnTo>
                  <a:pt x="376613" y="747550"/>
                </a:lnTo>
              </a:path>
              <a:path w="594995" h="872489">
                <a:moveTo>
                  <a:pt x="183776" y="609488"/>
                </a:moveTo>
                <a:lnTo>
                  <a:pt x="204299" y="657481"/>
                </a:lnTo>
                <a:lnTo>
                  <a:pt x="199867" y="671032"/>
                </a:lnTo>
                <a:lnTo>
                  <a:pt x="220974" y="719889"/>
                </a:lnTo>
                <a:lnTo>
                  <a:pt x="335528" y="74299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1444623" y="5133644"/>
            <a:ext cx="26034" cy="66040"/>
          </a:xfrm>
          <a:custGeom>
            <a:avLst/>
            <a:gdLst/>
            <a:ahLst/>
            <a:cxnLst/>
            <a:rect l="l" t="t" r="r" b="b"/>
            <a:pathLst>
              <a:path w="26035" h="66039">
                <a:moveTo>
                  <a:pt x="7962" y="63576"/>
                </a:moveTo>
                <a:lnTo>
                  <a:pt x="25666" y="65862"/>
                </a:lnTo>
              </a:path>
              <a:path w="26035" h="66039">
                <a:moveTo>
                  <a:pt x="1689" y="49885"/>
                </a:moveTo>
                <a:lnTo>
                  <a:pt x="1689" y="57861"/>
                </a:lnTo>
                <a:lnTo>
                  <a:pt x="3987" y="62433"/>
                </a:lnTo>
                <a:lnTo>
                  <a:pt x="7962" y="63576"/>
                </a:lnTo>
              </a:path>
              <a:path w="26035" h="66039">
                <a:moveTo>
                  <a:pt x="1689" y="13373"/>
                </a:moveTo>
                <a:lnTo>
                  <a:pt x="1689" y="49885"/>
                </a:lnTo>
              </a:path>
              <a:path w="26035" h="66039">
                <a:moveTo>
                  <a:pt x="0" y="0"/>
                </a:moveTo>
                <a:lnTo>
                  <a:pt x="1117" y="3225"/>
                </a:lnTo>
                <a:lnTo>
                  <a:pt x="1689" y="7670"/>
                </a:lnTo>
                <a:lnTo>
                  <a:pt x="1689" y="13373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9" name="object 2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1193126" y="5123027"/>
            <a:ext cx="70307" cy="107010"/>
          </a:xfrm>
          <a:prstGeom prst="rect">
            <a:avLst/>
          </a:prstGeom>
        </p:spPr>
      </p:pic>
      <p:grpSp>
        <p:nvGrpSpPr>
          <p:cNvPr id="30" name="object 30"/>
          <p:cNvGrpSpPr/>
          <p:nvPr/>
        </p:nvGrpSpPr>
        <p:grpSpPr>
          <a:xfrm>
            <a:off x="11097945" y="3900719"/>
            <a:ext cx="577215" cy="1330960"/>
            <a:chOff x="5361513" y="3900719"/>
            <a:chExt cx="577215" cy="1330960"/>
          </a:xfrm>
        </p:grpSpPr>
        <p:sp>
          <p:nvSpPr>
            <p:cNvPr id="31" name="object 31"/>
            <p:cNvSpPr/>
            <p:nvPr/>
          </p:nvSpPr>
          <p:spPr>
            <a:xfrm>
              <a:off x="5363799" y="4091939"/>
              <a:ext cx="55244" cy="727710"/>
            </a:xfrm>
            <a:custGeom>
              <a:avLst/>
              <a:gdLst/>
              <a:ahLst/>
              <a:cxnLst/>
              <a:rect l="l" t="t" r="r" b="b"/>
              <a:pathLst>
                <a:path w="55245" h="727710">
                  <a:moveTo>
                    <a:pt x="47124" y="49441"/>
                  </a:moveTo>
                  <a:lnTo>
                    <a:pt x="54744" y="0"/>
                  </a:lnTo>
                </a:path>
                <a:path w="55245" h="727710">
                  <a:moveTo>
                    <a:pt x="31402" y="727392"/>
                  </a:moveTo>
                  <a:lnTo>
                    <a:pt x="25957" y="669932"/>
                  </a:lnTo>
                  <a:lnTo>
                    <a:pt x="22034" y="612336"/>
                  </a:lnTo>
                  <a:lnTo>
                    <a:pt x="19519" y="554882"/>
                  </a:lnTo>
                  <a:lnTo>
                    <a:pt x="18301" y="497849"/>
                  </a:lnTo>
                  <a:lnTo>
                    <a:pt x="18267" y="441516"/>
                  </a:lnTo>
                  <a:lnTo>
                    <a:pt x="19304" y="386160"/>
                  </a:lnTo>
                  <a:lnTo>
                    <a:pt x="21300" y="332061"/>
                  </a:lnTo>
                  <a:lnTo>
                    <a:pt x="24143" y="279497"/>
                  </a:lnTo>
                  <a:lnTo>
                    <a:pt x="27721" y="228745"/>
                  </a:lnTo>
                  <a:lnTo>
                    <a:pt x="31920" y="180086"/>
                  </a:lnTo>
                  <a:lnTo>
                    <a:pt x="36628" y="133796"/>
                  </a:lnTo>
                  <a:lnTo>
                    <a:pt x="41734" y="90155"/>
                  </a:lnTo>
                  <a:lnTo>
                    <a:pt x="47124" y="49441"/>
                  </a:lnTo>
                </a:path>
                <a:path w="55245" h="727710">
                  <a:moveTo>
                    <a:pt x="28874" y="46405"/>
                  </a:moveTo>
                  <a:lnTo>
                    <a:pt x="23462" y="87290"/>
                  </a:lnTo>
                  <a:lnTo>
                    <a:pt x="18337" y="131123"/>
                  </a:lnTo>
                  <a:lnTo>
                    <a:pt x="13614" y="177624"/>
                  </a:lnTo>
                  <a:lnTo>
                    <a:pt x="9405" y="226510"/>
                  </a:lnTo>
                  <a:lnTo>
                    <a:pt x="5826" y="277500"/>
                  </a:lnTo>
                  <a:lnTo>
                    <a:pt x="2990" y="330311"/>
                  </a:lnTo>
                  <a:lnTo>
                    <a:pt x="1009" y="384663"/>
                  </a:lnTo>
                  <a:lnTo>
                    <a:pt x="0" y="440274"/>
                  </a:lnTo>
                  <a:lnTo>
                    <a:pt x="73" y="496861"/>
                  </a:lnTo>
                  <a:lnTo>
                    <a:pt x="1345" y="554143"/>
                  </a:lnTo>
                  <a:lnTo>
                    <a:pt x="3928" y="611838"/>
                  </a:lnTo>
                  <a:lnTo>
                    <a:pt x="7935" y="669665"/>
                  </a:lnTo>
                  <a:lnTo>
                    <a:pt x="13482" y="727341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3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438305" y="3900719"/>
              <a:ext cx="340042" cy="196554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5776061" y="4094987"/>
              <a:ext cx="0" cy="285750"/>
            </a:xfrm>
            <a:custGeom>
              <a:avLst/>
              <a:gdLst/>
              <a:ahLst/>
              <a:cxnLst/>
              <a:rect l="l" t="t" r="r" b="b"/>
              <a:pathLst>
                <a:path h="285750">
                  <a:moveTo>
                    <a:pt x="0" y="285254"/>
                  </a:moveTo>
                  <a:lnTo>
                    <a:pt x="0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" name="object 3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773775" y="4377956"/>
              <a:ext cx="164325" cy="105014"/>
            </a:xfrm>
            <a:prstGeom prst="rect">
              <a:avLst/>
            </a:prstGeom>
          </p:spPr>
        </p:pic>
        <p:sp>
          <p:nvSpPr>
            <p:cNvPr id="35" name="object 35"/>
            <p:cNvSpPr/>
            <p:nvPr/>
          </p:nvSpPr>
          <p:spPr>
            <a:xfrm>
              <a:off x="5935814" y="4466958"/>
              <a:ext cx="0" cy="556895"/>
            </a:xfrm>
            <a:custGeom>
              <a:avLst/>
              <a:gdLst/>
              <a:ahLst/>
              <a:cxnLst/>
              <a:rect l="l" t="t" r="r" b="b"/>
              <a:pathLst>
                <a:path h="556895">
                  <a:moveTo>
                    <a:pt x="0" y="556831"/>
                  </a:moveTo>
                  <a:lnTo>
                    <a:pt x="0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6" name="object 3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439562" y="5021503"/>
              <a:ext cx="498538" cy="210023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5794463" y="4424426"/>
              <a:ext cx="130175" cy="47625"/>
            </a:xfrm>
            <a:custGeom>
              <a:avLst/>
              <a:gdLst/>
              <a:ahLst/>
              <a:cxnLst/>
              <a:rect l="l" t="t" r="r" b="b"/>
              <a:pathLst>
                <a:path w="130175" h="47625">
                  <a:moveTo>
                    <a:pt x="111709" y="1282"/>
                  </a:moveTo>
                  <a:lnTo>
                    <a:pt x="129946" y="10579"/>
                  </a:lnTo>
                </a:path>
                <a:path w="130175" h="47625">
                  <a:moveTo>
                    <a:pt x="93433" y="6019"/>
                  </a:moveTo>
                  <a:lnTo>
                    <a:pt x="100342" y="1701"/>
                  </a:lnTo>
                  <a:lnTo>
                    <a:pt x="106603" y="0"/>
                  </a:lnTo>
                  <a:lnTo>
                    <a:pt x="111709" y="1282"/>
                  </a:lnTo>
                </a:path>
                <a:path w="130175" h="47625">
                  <a:moveTo>
                    <a:pt x="38646" y="37973"/>
                  </a:moveTo>
                  <a:lnTo>
                    <a:pt x="93433" y="6019"/>
                  </a:lnTo>
                </a:path>
                <a:path w="130175" h="47625">
                  <a:moveTo>
                    <a:pt x="0" y="46697"/>
                  </a:moveTo>
                  <a:lnTo>
                    <a:pt x="7997" y="47542"/>
                  </a:lnTo>
                  <a:lnTo>
                    <a:pt x="17070" y="46450"/>
                  </a:lnTo>
                  <a:lnTo>
                    <a:pt x="27269" y="43301"/>
                  </a:lnTo>
                  <a:lnTo>
                    <a:pt x="38646" y="37973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408637" y="3909830"/>
              <a:ext cx="140830" cy="233836"/>
            </a:xfrm>
            <a:prstGeom prst="rect">
              <a:avLst/>
            </a:prstGeom>
          </p:spPr>
        </p:pic>
        <p:sp>
          <p:nvSpPr>
            <p:cNvPr id="39" name="object 39"/>
            <p:cNvSpPr/>
            <p:nvPr/>
          </p:nvSpPr>
          <p:spPr>
            <a:xfrm>
              <a:off x="5381951" y="4141381"/>
              <a:ext cx="142875" cy="1086485"/>
            </a:xfrm>
            <a:custGeom>
              <a:avLst/>
              <a:gdLst/>
              <a:ahLst/>
              <a:cxnLst/>
              <a:rect l="l" t="t" r="r" b="b"/>
              <a:pathLst>
                <a:path w="142875" h="1086485">
                  <a:moveTo>
                    <a:pt x="142764" y="1086370"/>
                  </a:moveTo>
                  <a:lnTo>
                    <a:pt x="108724" y="1061637"/>
                  </a:lnTo>
                  <a:lnTo>
                    <a:pt x="83845" y="1003425"/>
                  </a:lnTo>
                  <a:lnTo>
                    <a:pt x="67759" y="955220"/>
                  </a:lnTo>
                  <a:lnTo>
                    <a:pt x="53653" y="905380"/>
                  </a:lnTo>
                  <a:lnTo>
                    <a:pt x="41432" y="854143"/>
                  </a:lnTo>
                  <a:lnTo>
                    <a:pt x="31001" y="801747"/>
                  </a:lnTo>
                  <a:lnTo>
                    <a:pt x="22262" y="748429"/>
                  </a:lnTo>
                  <a:lnTo>
                    <a:pt x="15121" y="694429"/>
                  </a:lnTo>
                  <a:lnTo>
                    <a:pt x="9480" y="639983"/>
                  </a:lnTo>
                  <a:lnTo>
                    <a:pt x="5243" y="585331"/>
                  </a:lnTo>
                  <a:lnTo>
                    <a:pt x="2315" y="530709"/>
                  </a:lnTo>
                  <a:lnTo>
                    <a:pt x="599" y="476357"/>
                  </a:lnTo>
                  <a:lnTo>
                    <a:pt x="0" y="422512"/>
                  </a:lnTo>
                  <a:lnTo>
                    <a:pt x="420" y="369411"/>
                  </a:lnTo>
                  <a:lnTo>
                    <a:pt x="1764" y="317294"/>
                  </a:lnTo>
                  <a:lnTo>
                    <a:pt x="3937" y="266399"/>
                  </a:lnTo>
                  <a:lnTo>
                    <a:pt x="6841" y="216962"/>
                  </a:lnTo>
                  <a:lnTo>
                    <a:pt x="10380" y="169223"/>
                  </a:lnTo>
                  <a:lnTo>
                    <a:pt x="14459" y="123419"/>
                  </a:lnTo>
                  <a:lnTo>
                    <a:pt x="18982" y="79788"/>
                  </a:lnTo>
                  <a:lnTo>
                    <a:pt x="23851" y="38569"/>
                  </a:lnTo>
                  <a:lnTo>
                    <a:pt x="28972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0" name="object 40"/>
          <p:cNvSpPr/>
          <p:nvPr/>
        </p:nvSpPr>
        <p:spPr>
          <a:xfrm>
            <a:off x="11553565" y="3355595"/>
            <a:ext cx="29845" cy="1109345"/>
          </a:xfrm>
          <a:custGeom>
            <a:avLst/>
            <a:gdLst/>
            <a:ahLst/>
            <a:cxnLst/>
            <a:rect l="l" t="t" r="r" b="b"/>
            <a:pathLst>
              <a:path w="29845" h="1109345">
                <a:moveTo>
                  <a:pt x="0" y="193979"/>
                </a:moveTo>
                <a:lnTo>
                  <a:pt x="18262" y="193979"/>
                </a:lnTo>
                <a:lnTo>
                  <a:pt x="29679" y="193979"/>
                </a:lnTo>
                <a:lnTo>
                  <a:pt x="25107" y="0"/>
                </a:lnTo>
              </a:path>
              <a:path w="29845" h="1109345">
                <a:moveTo>
                  <a:pt x="0" y="1109078"/>
                </a:moveTo>
                <a:lnTo>
                  <a:pt x="0" y="6845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11147355" y="5135601"/>
            <a:ext cx="429259" cy="1017905"/>
          </a:xfrm>
          <a:custGeom>
            <a:avLst/>
            <a:gdLst/>
            <a:ahLst/>
            <a:cxnLst/>
            <a:rect l="l" t="t" r="r" b="b"/>
            <a:pathLst>
              <a:path w="429260" h="1017904">
                <a:moveTo>
                  <a:pt x="378840" y="885443"/>
                </a:moveTo>
                <a:lnTo>
                  <a:pt x="203111" y="839800"/>
                </a:lnTo>
              </a:path>
              <a:path w="429260" h="1017904">
                <a:moveTo>
                  <a:pt x="429044" y="860348"/>
                </a:moveTo>
                <a:lnTo>
                  <a:pt x="425693" y="875499"/>
                </a:lnTo>
                <a:lnTo>
                  <a:pt x="415925" y="884021"/>
                </a:lnTo>
                <a:lnTo>
                  <a:pt x="400165" y="886980"/>
                </a:lnTo>
                <a:lnTo>
                  <a:pt x="378840" y="885443"/>
                </a:lnTo>
              </a:path>
              <a:path w="429260" h="1017904">
                <a:moveTo>
                  <a:pt x="424472" y="353720"/>
                </a:moveTo>
                <a:lnTo>
                  <a:pt x="429044" y="860348"/>
                </a:lnTo>
              </a:path>
              <a:path w="429260" h="1017904">
                <a:moveTo>
                  <a:pt x="408508" y="324053"/>
                </a:moveTo>
                <a:lnTo>
                  <a:pt x="416772" y="326765"/>
                </a:lnTo>
                <a:lnTo>
                  <a:pt x="421619" y="332043"/>
                </a:lnTo>
                <a:lnTo>
                  <a:pt x="423901" y="340742"/>
                </a:lnTo>
                <a:lnTo>
                  <a:pt x="424472" y="353720"/>
                </a:lnTo>
              </a:path>
              <a:path w="429260" h="1017904">
                <a:moveTo>
                  <a:pt x="0" y="1017803"/>
                </a:moveTo>
                <a:lnTo>
                  <a:pt x="406209" y="664095"/>
                </a:lnTo>
                <a:lnTo>
                  <a:pt x="408508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11092592" y="6135142"/>
            <a:ext cx="45720" cy="263525"/>
          </a:xfrm>
          <a:custGeom>
            <a:avLst/>
            <a:gdLst/>
            <a:ahLst/>
            <a:cxnLst/>
            <a:rect l="l" t="t" r="r" b="b"/>
            <a:pathLst>
              <a:path w="45720" h="263525">
                <a:moveTo>
                  <a:pt x="0" y="232778"/>
                </a:moveTo>
                <a:lnTo>
                  <a:pt x="2591" y="249113"/>
                </a:lnTo>
                <a:lnTo>
                  <a:pt x="10701" y="260734"/>
                </a:lnTo>
                <a:lnTo>
                  <a:pt x="24833" y="262939"/>
                </a:lnTo>
                <a:lnTo>
                  <a:pt x="45491" y="251028"/>
                </a:lnTo>
              </a:path>
              <a:path w="45720" h="263525">
                <a:moveTo>
                  <a:pt x="0" y="82156"/>
                </a:moveTo>
                <a:lnTo>
                  <a:pt x="0" y="232778"/>
                </a:lnTo>
              </a:path>
              <a:path w="45720" h="263525">
                <a:moveTo>
                  <a:pt x="44005" y="0"/>
                </a:moveTo>
                <a:lnTo>
                  <a:pt x="26269" y="12199"/>
                </a:lnTo>
                <a:lnTo>
                  <a:pt x="12349" y="30814"/>
                </a:lnTo>
                <a:lnTo>
                  <a:pt x="3255" y="54562"/>
                </a:lnTo>
                <a:lnTo>
                  <a:pt x="0" y="82156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11129104" y="3236925"/>
            <a:ext cx="431800" cy="139700"/>
          </a:xfrm>
          <a:custGeom>
            <a:avLst/>
            <a:gdLst/>
            <a:ahLst/>
            <a:cxnLst/>
            <a:rect l="l" t="t" r="r" b="b"/>
            <a:pathLst>
              <a:path w="431800" h="139700">
                <a:moveTo>
                  <a:pt x="0" y="139204"/>
                </a:moveTo>
                <a:lnTo>
                  <a:pt x="431304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4" name="object 44"/>
          <p:cNvGrpSpPr/>
          <p:nvPr/>
        </p:nvGrpSpPr>
        <p:grpSpPr>
          <a:xfrm>
            <a:off x="9529202" y="2816264"/>
            <a:ext cx="2277110" cy="3717925"/>
            <a:chOff x="3792771" y="2816263"/>
            <a:chExt cx="2277110" cy="3717925"/>
          </a:xfrm>
        </p:grpSpPr>
        <p:sp>
          <p:nvSpPr>
            <p:cNvPr id="45" name="object 45"/>
            <p:cNvSpPr/>
            <p:nvPr/>
          </p:nvSpPr>
          <p:spPr>
            <a:xfrm>
              <a:off x="3958005" y="2818549"/>
              <a:ext cx="1896110" cy="1016635"/>
            </a:xfrm>
            <a:custGeom>
              <a:avLst/>
              <a:gdLst/>
              <a:ahLst/>
              <a:cxnLst/>
              <a:rect l="l" t="t" r="r" b="b"/>
              <a:pathLst>
                <a:path w="1896110" h="1016635">
                  <a:moveTo>
                    <a:pt x="757262" y="2667"/>
                  </a:moveTo>
                  <a:lnTo>
                    <a:pt x="739775" y="11023"/>
                  </a:lnTo>
                </a:path>
                <a:path w="1896110" h="1016635">
                  <a:moveTo>
                    <a:pt x="785037" y="762"/>
                  </a:moveTo>
                  <a:lnTo>
                    <a:pt x="777594" y="202"/>
                  </a:lnTo>
                  <a:lnTo>
                    <a:pt x="770293" y="0"/>
                  </a:lnTo>
                  <a:lnTo>
                    <a:pt x="763420" y="654"/>
                  </a:lnTo>
                  <a:lnTo>
                    <a:pt x="757262" y="2667"/>
                  </a:lnTo>
                </a:path>
                <a:path w="1896110" h="1016635">
                  <a:moveTo>
                    <a:pt x="1839353" y="99644"/>
                  </a:moveTo>
                  <a:lnTo>
                    <a:pt x="785037" y="762"/>
                  </a:lnTo>
                </a:path>
                <a:path w="1896110" h="1016635">
                  <a:moveTo>
                    <a:pt x="1895640" y="165074"/>
                  </a:moveTo>
                  <a:lnTo>
                    <a:pt x="1891979" y="140090"/>
                  </a:lnTo>
                  <a:lnTo>
                    <a:pt x="1881189" y="120381"/>
                  </a:lnTo>
                  <a:lnTo>
                    <a:pt x="1863552" y="106661"/>
                  </a:lnTo>
                  <a:lnTo>
                    <a:pt x="1839353" y="99644"/>
                  </a:lnTo>
                </a:path>
                <a:path w="1896110" h="1016635">
                  <a:moveTo>
                    <a:pt x="1425536" y="699071"/>
                  </a:moveTo>
                  <a:lnTo>
                    <a:pt x="1895640" y="532485"/>
                  </a:lnTo>
                  <a:lnTo>
                    <a:pt x="1895640" y="165074"/>
                  </a:lnTo>
                </a:path>
                <a:path w="1896110" h="1016635">
                  <a:moveTo>
                    <a:pt x="795566" y="255358"/>
                  </a:moveTo>
                  <a:lnTo>
                    <a:pt x="737781" y="248488"/>
                  </a:lnTo>
                </a:path>
                <a:path w="1896110" h="1016635">
                  <a:moveTo>
                    <a:pt x="1846961" y="387946"/>
                  </a:moveTo>
                  <a:lnTo>
                    <a:pt x="795566" y="255358"/>
                  </a:lnTo>
                </a:path>
                <a:path w="1896110" h="1016635">
                  <a:moveTo>
                    <a:pt x="1883473" y="413816"/>
                  </a:moveTo>
                  <a:lnTo>
                    <a:pt x="1877557" y="402284"/>
                  </a:lnTo>
                  <a:lnTo>
                    <a:pt x="1869217" y="394604"/>
                  </a:lnTo>
                  <a:lnTo>
                    <a:pt x="1858877" y="390063"/>
                  </a:lnTo>
                  <a:lnTo>
                    <a:pt x="1846961" y="387946"/>
                  </a:lnTo>
                </a:path>
                <a:path w="1896110" h="1016635">
                  <a:moveTo>
                    <a:pt x="1881962" y="171919"/>
                  </a:moveTo>
                  <a:lnTo>
                    <a:pt x="1883473" y="413816"/>
                  </a:lnTo>
                </a:path>
                <a:path w="1896110" h="1016635">
                  <a:moveTo>
                    <a:pt x="1825675" y="106489"/>
                  </a:moveTo>
                  <a:lnTo>
                    <a:pt x="1849874" y="113507"/>
                  </a:lnTo>
                  <a:lnTo>
                    <a:pt x="1867511" y="127227"/>
                  </a:lnTo>
                  <a:lnTo>
                    <a:pt x="1878302" y="146935"/>
                  </a:lnTo>
                  <a:lnTo>
                    <a:pt x="1881962" y="171919"/>
                  </a:lnTo>
                </a:path>
                <a:path w="1896110" h="1016635">
                  <a:moveTo>
                    <a:pt x="771347" y="7607"/>
                  </a:moveTo>
                  <a:lnTo>
                    <a:pt x="1825675" y="106489"/>
                  </a:lnTo>
                </a:path>
                <a:path w="1896110" h="1016635">
                  <a:moveTo>
                    <a:pt x="731786" y="41071"/>
                  </a:moveTo>
                  <a:lnTo>
                    <a:pt x="734549" y="19582"/>
                  </a:lnTo>
                  <a:lnTo>
                    <a:pt x="743585" y="9504"/>
                  </a:lnTo>
                  <a:lnTo>
                    <a:pt x="756611" y="6844"/>
                  </a:lnTo>
                  <a:lnTo>
                    <a:pt x="771347" y="7607"/>
                  </a:lnTo>
                </a:path>
                <a:path w="1896110" h="1016635">
                  <a:moveTo>
                    <a:pt x="383400" y="337743"/>
                  </a:moveTo>
                  <a:lnTo>
                    <a:pt x="736358" y="249504"/>
                  </a:lnTo>
                  <a:lnTo>
                    <a:pt x="731786" y="41071"/>
                  </a:lnTo>
                </a:path>
                <a:path w="1896110" h="1016635">
                  <a:moveTo>
                    <a:pt x="1425536" y="500532"/>
                  </a:moveTo>
                  <a:lnTo>
                    <a:pt x="1428597" y="1016279"/>
                  </a:lnTo>
                </a:path>
                <a:path w="1896110" h="1016635">
                  <a:moveTo>
                    <a:pt x="1408811" y="479234"/>
                  </a:moveTo>
                  <a:lnTo>
                    <a:pt x="1416557" y="481601"/>
                  </a:lnTo>
                  <a:lnTo>
                    <a:pt x="1421736" y="485035"/>
                  </a:lnTo>
                  <a:lnTo>
                    <a:pt x="1424634" y="490893"/>
                  </a:lnTo>
                  <a:lnTo>
                    <a:pt x="1425536" y="500532"/>
                  </a:lnTo>
                </a:path>
                <a:path w="1896110" h="1016635">
                  <a:moveTo>
                    <a:pt x="1329689" y="468579"/>
                  </a:moveTo>
                  <a:lnTo>
                    <a:pt x="1408811" y="479234"/>
                  </a:lnTo>
                </a:path>
                <a:path w="1896110" h="1016635">
                  <a:moveTo>
                    <a:pt x="0" y="284505"/>
                  </a:moveTo>
                  <a:lnTo>
                    <a:pt x="1329689" y="468579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6" name="object 4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792771" y="3100004"/>
              <a:ext cx="167520" cy="75312"/>
            </a:xfrm>
            <a:prstGeom prst="rect">
              <a:avLst/>
            </a:prstGeom>
          </p:spPr>
        </p:pic>
        <p:sp>
          <p:nvSpPr>
            <p:cNvPr id="47" name="object 47"/>
            <p:cNvSpPr/>
            <p:nvPr/>
          </p:nvSpPr>
          <p:spPr>
            <a:xfrm>
              <a:off x="3795217" y="2972892"/>
              <a:ext cx="1976755" cy="2988310"/>
            </a:xfrm>
            <a:custGeom>
              <a:avLst/>
              <a:gdLst/>
              <a:ahLst/>
              <a:cxnLst/>
              <a:rect l="l" t="t" r="r" b="b"/>
              <a:pathLst>
                <a:path w="1976754" h="2988310">
                  <a:moveTo>
                    <a:pt x="89001" y="2970568"/>
                  </a:moveTo>
                  <a:lnTo>
                    <a:pt x="0" y="200139"/>
                  </a:lnTo>
                </a:path>
                <a:path w="1976754" h="2988310">
                  <a:moveTo>
                    <a:pt x="1974494" y="2951899"/>
                  </a:moveTo>
                  <a:lnTo>
                    <a:pt x="1969398" y="2941994"/>
                  </a:lnTo>
                  <a:lnTo>
                    <a:pt x="1962286" y="2934804"/>
                  </a:lnTo>
                  <a:lnTo>
                    <a:pt x="1954016" y="2930882"/>
                  </a:lnTo>
                  <a:lnTo>
                    <a:pt x="1945449" y="2930779"/>
                  </a:lnTo>
                  <a:lnTo>
                    <a:pt x="1942579" y="2936640"/>
                  </a:lnTo>
                  <a:lnTo>
                    <a:pt x="1941142" y="2943485"/>
                  </a:lnTo>
                  <a:lnTo>
                    <a:pt x="1941265" y="2950977"/>
                  </a:lnTo>
                  <a:lnTo>
                    <a:pt x="1972157" y="2979915"/>
                  </a:lnTo>
                  <a:lnTo>
                    <a:pt x="1975017" y="2974046"/>
                  </a:lnTo>
                  <a:lnTo>
                    <a:pt x="1976445" y="2967197"/>
                  </a:lnTo>
                  <a:lnTo>
                    <a:pt x="1976313" y="2959703"/>
                  </a:lnTo>
                  <a:lnTo>
                    <a:pt x="1974494" y="2951899"/>
                  </a:lnTo>
                </a:path>
                <a:path w="1976754" h="2988310">
                  <a:moveTo>
                    <a:pt x="1943074" y="2958782"/>
                  </a:moveTo>
                  <a:lnTo>
                    <a:pt x="1941265" y="2950977"/>
                  </a:lnTo>
                  <a:lnTo>
                    <a:pt x="1941142" y="2943485"/>
                  </a:lnTo>
                  <a:lnTo>
                    <a:pt x="1942579" y="2936640"/>
                  </a:lnTo>
                  <a:lnTo>
                    <a:pt x="1945449" y="2930779"/>
                  </a:lnTo>
                  <a:lnTo>
                    <a:pt x="1944903" y="2930918"/>
                  </a:lnTo>
                  <a:lnTo>
                    <a:pt x="1944331" y="2930918"/>
                  </a:lnTo>
                  <a:lnTo>
                    <a:pt x="1943798" y="2931096"/>
                  </a:lnTo>
                  <a:lnTo>
                    <a:pt x="1936371" y="2936127"/>
                  </a:lnTo>
                  <a:lnTo>
                    <a:pt x="1931762" y="2944444"/>
                  </a:lnTo>
                  <a:lnTo>
                    <a:pt x="1930328" y="2954913"/>
                  </a:lnTo>
                  <a:lnTo>
                    <a:pt x="1932431" y="2966402"/>
                  </a:lnTo>
                  <a:lnTo>
                    <a:pt x="1937844" y="2976751"/>
                  </a:lnTo>
                  <a:lnTo>
                    <a:pt x="1945422" y="2984111"/>
                  </a:lnTo>
                  <a:lnTo>
                    <a:pt x="1954179" y="2987810"/>
                  </a:lnTo>
                  <a:lnTo>
                    <a:pt x="1963127" y="2987179"/>
                  </a:lnTo>
                  <a:lnTo>
                    <a:pt x="1966899" y="2985909"/>
                  </a:lnTo>
                  <a:lnTo>
                    <a:pt x="1969909" y="2983268"/>
                  </a:lnTo>
                  <a:lnTo>
                    <a:pt x="1972157" y="2979915"/>
                  </a:lnTo>
                  <a:lnTo>
                    <a:pt x="1963586" y="2979811"/>
                  </a:lnTo>
                  <a:lnTo>
                    <a:pt x="1955315" y="2975887"/>
                  </a:lnTo>
                  <a:lnTo>
                    <a:pt x="1948195" y="2968694"/>
                  </a:lnTo>
                  <a:lnTo>
                    <a:pt x="1943074" y="2958782"/>
                  </a:lnTo>
                </a:path>
                <a:path w="1976754" h="2988310">
                  <a:moveTo>
                    <a:pt x="1968931" y="48044"/>
                  </a:moveTo>
                  <a:lnTo>
                    <a:pt x="1965769" y="49072"/>
                  </a:lnTo>
                  <a:lnTo>
                    <a:pt x="1962315" y="49390"/>
                  </a:lnTo>
                  <a:lnTo>
                    <a:pt x="1958682" y="48920"/>
                  </a:lnTo>
                  <a:lnTo>
                    <a:pt x="1948419" y="45336"/>
                  </a:lnTo>
                  <a:lnTo>
                    <a:pt x="1940044" y="38177"/>
                  </a:lnTo>
                  <a:lnTo>
                    <a:pt x="1934399" y="28458"/>
                  </a:lnTo>
                  <a:lnTo>
                    <a:pt x="1932330" y="17195"/>
                  </a:lnTo>
                  <a:lnTo>
                    <a:pt x="1932330" y="11861"/>
                  </a:lnTo>
                  <a:lnTo>
                    <a:pt x="1933727" y="7073"/>
                  </a:lnTo>
                  <a:lnTo>
                    <a:pt x="1936127" y="3136"/>
                  </a:lnTo>
                </a:path>
                <a:path w="1976754" h="2988310">
                  <a:moveTo>
                    <a:pt x="1973706" y="31711"/>
                  </a:moveTo>
                  <a:lnTo>
                    <a:pt x="1971640" y="42420"/>
                  </a:lnTo>
                  <a:lnTo>
                    <a:pt x="1966001" y="50642"/>
                  </a:lnTo>
                  <a:lnTo>
                    <a:pt x="1957633" y="55580"/>
                  </a:lnTo>
                  <a:lnTo>
                    <a:pt x="1947379" y="56438"/>
                  </a:lnTo>
                  <a:lnTo>
                    <a:pt x="1937131" y="52866"/>
                  </a:lnTo>
                  <a:lnTo>
                    <a:pt x="1928763" y="45707"/>
                  </a:lnTo>
                  <a:lnTo>
                    <a:pt x="1923121" y="35986"/>
                  </a:lnTo>
                  <a:lnTo>
                    <a:pt x="1921052" y="24726"/>
                  </a:lnTo>
                  <a:lnTo>
                    <a:pt x="1923121" y="14019"/>
                  </a:lnTo>
                  <a:lnTo>
                    <a:pt x="1928763" y="5800"/>
                  </a:lnTo>
                  <a:lnTo>
                    <a:pt x="1937131" y="863"/>
                  </a:lnTo>
                  <a:lnTo>
                    <a:pt x="1947379" y="0"/>
                  </a:lnTo>
                  <a:lnTo>
                    <a:pt x="1957633" y="3578"/>
                  </a:lnTo>
                  <a:lnTo>
                    <a:pt x="1966001" y="10736"/>
                  </a:lnTo>
                  <a:lnTo>
                    <a:pt x="1971640" y="20454"/>
                  </a:lnTo>
                  <a:lnTo>
                    <a:pt x="1973706" y="31711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8" name="object 48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044010" y="3251022"/>
              <a:ext cx="885355" cy="255549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881932" y="3462902"/>
              <a:ext cx="2187740" cy="3070761"/>
            </a:xfrm>
            <a:prstGeom prst="rect">
              <a:avLst/>
            </a:prstGeom>
          </p:spPr>
        </p:pic>
      </p:grpSp>
      <p:sp>
        <p:nvSpPr>
          <p:cNvPr id="50" name="object 50"/>
          <p:cNvSpPr/>
          <p:nvPr/>
        </p:nvSpPr>
        <p:spPr>
          <a:xfrm>
            <a:off x="5736431" y="8763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15070931" y="8763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0" y="0"/>
                </a:moveTo>
                <a:lnTo>
                  <a:pt x="190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5736431" y="109347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15070931" y="109347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0" y="0"/>
                </a:moveTo>
                <a:lnTo>
                  <a:pt x="190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6612731" y="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1905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6612731" y="116205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14385131" y="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1905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14385131" y="116205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 txBox="1"/>
          <p:nvPr/>
        </p:nvSpPr>
        <p:spPr>
          <a:xfrm>
            <a:off x="7320372" y="1363365"/>
            <a:ext cx="6690359" cy="1305560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12700">
              <a:spcBef>
                <a:spcPts val="459"/>
              </a:spcBef>
              <a:tabLst>
                <a:tab pos="2207895" algn="l"/>
              </a:tabLst>
            </a:pPr>
            <a:r>
              <a:rPr sz="850" b="1" spc="35" dirty="0">
                <a:solidFill>
                  <a:srgbClr val="171514"/>
                </a:solidFill>
                <a:latin typeface="Arial"/>
                <a:cs typeface="Arial"/>
              </a:rPr>
              <a:t>Interbloqueo</a:t>
            </a:r>
            <a:r>
              <a:rPr sz="850" b="1" spc="-1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850" b="1" spc="-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30" dirty="0" err="1">
                <a:solidFill>
                  <a:srgbClr val="171514"/>
                </a:solidFill>
                <a:latin typeface="Arial"/>
                <a:cs typeface="Arial"/>
              </a:rPr>
              <a:t>cubierta</a:t>
            </a:r>
            <a:r>
              <a:rPr sz="850" b="1" spc="-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25" dirty="0" err="1">
                <a:solidFill>
                  <a:srgbClr val="171514"/>
                </a:solidFill>
                <a:latin typeface="Arial"/>
                <a:cs typeface="Arial"/>
              </a:rPr>
              <a:t>anulable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	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VBII</a:t>
            </a:r>
            <a:r>
              <a:rPr lang="es-ES"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b="1" spc="15" dirty="0" err="1">
                <a:solidFill>
                  <a:srgbClr val="171514"/>
                </a:solidFill>
                <a:latin typeface="Arial"/>
                <a:cs typeface="Arial"/>
              </a:rPr>
              <a:t>enclavamiento</a:t>
            </a:r>
            <a:r>
              <a:rPr sz="900" b="1" spc="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25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900" b="1" spc="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30" dirty="0">
                <a:solidFill>
                  <a:srgbClr val="171514"/>
                </a:solidFill>
                <a:latin typeface="Arial"/>
                <a:cs typeface="Arial"/>
              </a:rPr>
              <a:t>la</a:t>
            </a:r>
            <a:r>
              <a:rPr sz="900" b="1" spc="1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25" dirty="0" err="1">
                <a:solidFill>
                  <a:srgbClr val="171514"/>
                </a:solidFill>
                <a:latin typeface="Arial"/>
                <a:cs typeface="Arial"/>
              </a:rPr>
              <a:t>cubierta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impide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alguien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abra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00" dirty="0">
              <a:latin typeface="Microsoft Sans Serif"/>
              <a:cs typeface="Microsoft Sans Serif"/>
            </a:endParaRPr>
          </a:p>
          <a:p>
            <a:pPr marL="2207895" marR="5080">
              <a:lnSpc>
                <a:spcPct val="133300"/>
              </a:lnSpc>
            </a:pP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puerta</a:t>
            </a:r>
            <a:r>
              <a:rPr lang="es-ES"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mientras</a:t>
            </a:r>
            <a:r>
              <a:rPr lang="es-ES"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lang="es-ES"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está</a:t>
            </a:r>
            <a:r>
              <a:rPr lang="es-ES"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posición</a:t>
            </a:r>
            <a:r>
              <a:rPr lang="es-ES"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"</a:t>
            </a:r>
            <a:r>
              <a:rPr sz="90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encendido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"</a:t>
            </a:r>
            <a:r>
              <a:rPr lang="es-ES"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90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Normalmente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interbloqueo</a:t>
            </a:r>
            <a:r>
              <a:rPr lang="es-ES"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también</a:t>
            </a:r>
            <a:r>
              <a:rPr lang="es-ES"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evita</a:t>
            </a:r>
            <a:r>
              <a:rPr lang="es-ES"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alguien</a:t>
            </a:r>
            <a:r>
              <a:rPr lang="es-ES"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encienda</a:t>
            </a:r>
            <a:r>
              <a:rPr lang="es-ES"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lang="es-ES"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encendido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puerta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abierta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Sin embargo,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fines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prueba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reparación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interbloqueo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puerta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puede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anular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Como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muestra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siguiente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ilustración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esto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puede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hacer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común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00" dirty="0">
              <a:latin typeface="Microsoft Sans Serif"/>
              <a:cs typeface="Microsoft Sans Serif"/>
            </a:endParaRPr>
          </a:p>
          <a:p>
            <a:pPr marL="2207895">
              <a:spcBef>
                <a:spcPts val="360"/>
              </a:spcBef>
            </a:pPr>
            <a:r>
              <a:rPr sz="90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destornillador</a:t>
            </a:r>
            <a:r>
              <a:rPr lang="es-ES"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endParaRPr sz="900" dirty="0">
              <a:latin typeface="Microsoft Sans Serif"/>
              <a:cs typeface="Microsoft Sans Serif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7320369" y="6918960"/>
            <a:ext cx="64516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b="1" spc="5" dirty="0">
                <a:solidFill>
                  <a:srgbClr val="171514"/>
                </a:solidFill>
                <a:latin typeface="Arial"/>
                <a:cs typeface="Arial"/>
              </a:rPr>
              <a:t>Reseña</a:t>
            </a:r>
            <a:r>
              <a:rPr sz="11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100" b="1" spc="15" dirty="0">
                <a:solidFill>
                  <a:srgbClr val="171514"/>
                </a:solidFill>
                <a:latin typeface="Arial"/>
                <a:cs typeface="Arial"/>
              </a:rPr>
              <a:t>3</a:t>
            </a:r>
            <a:endParaRPr sz="1100">
              <a:latin typeface="Arial"/>
              <a:cs typeface="Arial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9546431" y="6877050"/>
            <a:ext cx="4316730" cy="2984984"/>
          </a:xfrm>
          <a:prstGeom prst="rect">
            <a:avLst/>
          </a:prstGeom>
          <a:solidFill>
            <a:srgbClr val="D1D3D4"/>
          </a:solidFill>
        </p:spPr>
        <p:txBody>
          <a:bodyPr vert="horz" wrap="square" lIns="0" tIns="6350" rIns="0" bIns="0" rtlCol="0">
            <a:spAutoFit/>
          </a:bodyPr>
          <a:lstStyle/>
          <a:p>
            <a:pPr>
              <a:spcBef>
                <a:spcPts val="50"/>
              </a:spcBef>
            </a:pPr>
            <a:endParaRPr sz="1200" dirty="0">
              <a:latin typeface="Times New Roman"/>
              <a:cs typeface="Times New Roman"/>
            </a:endParaRPr>
          </a:p>
          <a:p>
            <a:pPr marL="378460" marR="83820" indent="-243204">
              <a:lnSpc>
                <a:spcPct val="123300"/>
              </a:lnSpc>
              <a:spcBef>
                <a:spcPts val="5"/>
              </a:spcBef>
              <a:tabLst>
                <a:tab pos="2016760" algn="l"/>
              </a:tabLst>
            </a:pPr>
            <a:r>
              <a:rPr lang="es-ES"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lang="es-ES"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spc="65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Las</a:t>
            </a:r>
            <a:r>
              <a:rPr lang="es-ES"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cajas</a:t>
            </a:r>
            <a:r>
              <a:rPr lang="es-ES"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lang="es-ES"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tipo</a:t>
            </a:r>
            <a:r>
              <a:rPr lang="es-ES"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u="sng" spc="10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están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destinadas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interiores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usar</a:t>
            </a:r>
            <a:r>
              <a:rPr lang="es-ES"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principalmente</a:t>
            </a:r>
            <a:r>
              <a:rPr lang="es-ES"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brindar</a:t>
            </a:r>
            <a:r>
              <a:rPr lang="es-ES"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lang="es-ES"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contra</a:t>
            </a:r>
            <a:r>
              <a:rPr lang="es-ES"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contacto</a:t>
            </a:r>
            <a:r>
              <a:rPr lang="es-ES"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lang="es-ES"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24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equipo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cerrado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ubicaciones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donde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no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las</a:t>
            </a:r>
            <a:r>
              <a:rPr lang="es-ES"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condiciones</a:t>
            </a:r>
            <a:r>
              <a:rPr lang="es-ES"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servicio</a:t>
            </a:r>
            <a:r>
              <a:rPr lang="es-ES"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no</a:t>
            </a:r>
            <a:r>
              <a:rPr lang="es-ES"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existen</a:t>
            </a:r>
            <a:r>
              <a:rPr lang="es-ES"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50" dirty="0">
              <a:latin typeface="Microsoft Sans Serif"/>
              <a:cs typeface="Microsoft Sans Serif"/>
            </a:endParaRPr>
          </a:p>
          <a:p>
            <a:pPr>
              <a:spcBef>
                <a:spcPts val="5"/>
              </a:spcBef>
            </a:pPr>
            <a:endParaRPr sz="1350" dirty="0">
              <a:latin typeface="Microsoft Sans Serif"/>
              <a:cs typeface="Microsoft Sans Serif"/>
            </a:endParaRPr>
          </a:p>
          <a:p>
            <a:pPr marL="378460" marR="440690" indent="-306070">
              <a:lnSpc>
                <a:spcPts val="1440"/>
              </a:lnSpc>
              <a:spcBef>
                <a:spcPts val="5"/>
              </a:spcBef>
              <a:tabLst>
                <a:tab pos="378460" algn="l"/>
                <a:tab pos="1153795" algn="l"/>
              </a:tabLst>
            </a:pPr>
            <a:r>
              <a:rPr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2</a:t>
            </a:r>
            <a:r>
              <a:rPr lang="es-ES"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	</a:t>
            </a:r>
            <a:r>
              <a:rPr sz="800" spc="1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Tipo</a:t>
            </a:r>
            <a:r>
              <a:rPr lang="es-ES"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u="sng" spc="10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lang="es-ES"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gabinetes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están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destinados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exteriores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utilizar</a:t>
            </a:r>
            <a:r>
              <a:rPr lang="es-ES"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principalmente</a:t>
            </a:r>
            <a:r>
              <a:rPr lang="es-ES"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proporcionar</a:t>
            </a:r>
            <a:r>
              <a:rPr lang="es-ES"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grado</a:t>
            </a:r>
            <a:r>
              <a:rPr lang="es-ES"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lang="es-ES"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contra</a:t>
            </a:r>
            <a:r>
              <a:rPr lang="es-ES"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2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cayendo</a:t>
            </a:r>
            <a:r>
              <a:rPr lang="es-ES"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lluvia</a:t>
            </a:r>
            <a:r>
              <a:rPr lang="es-ES"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aguanieve</a:t>
            </a:r>
            <a:r>
              <a:rPr lang="es-ES"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800" dirty="0">
              <a:latin typeface="Microsoft Sans Serif"/>
              <a:cs typeface="Microsoft Sans Serif"/>
            </a:endParaRPr>
          </a:p>
          <a:p>
            <a:pPr>
              <a:spcBef>
                <a:spcPts val="15"/>
              </a:spcBef>
            </a:pPr>
            <a:endParaRPr sz="950" dirty="0">
              <a:latin typeface="Microsoft Sans Serif"/>
              <a:cs typeface="Microsoft Sans Serif"/>
            </a:endParaRPr>
          </a:p>
          <a:p>
            <a:pPr marL="378460" marR="683895" indent="-306070">
              <a:lnSpc>
                <a:spcPct val="120800"/>
              </a:lnSpc>
              <a:tabLst>
                <a:tab pos="378460" algn="l"/>
                <a:tab pos="2240280" algn="l"/>
              </a:tabLst>
            </a:pPr>
            <a:r>
              <a:rPr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3</a:t>
            </a:r>
            <a:r>
              <a:rPr lang="es-ES"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	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lang="es-ES"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usan</a:t>
            </a:r>
            <a:r>
              <a:rPr lang="es-ES"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u="sng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 	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romper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circuito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detener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flujo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energía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00" dirty="0">
              <a:latin typeface="Microsoft Sans Serif"/>
              <a:cs typeface="Microsoft Sans Serif"/>
            </a:endParaRPr>
          </a:p>
          <a:p>
            <a:pPr>
              <a:spcBef>
                <a:spcPts val="30"/>
              </a:spcBef>
            </a:pPr>
            <a:endParaRPr sz="1300" dirty="0">
              <a:latin typeface="Microsoft Sans Serif"/>
              <a:cs typeface="Microsoft Sans Serif"/>
            </a:endParaRPr>
          </a:p>
          <a:p>
            <a:pPr marL="72390">
              <a:tabLst>
                <a:tab pos="378460" algn="l"/>
                <a:tab pos="3637915" algn="l"/>
              </a:tabLst>
            </a:pPr>
            <a:r>
              <a:rPr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4</a:t>
            </a:r>
            <a:r>
              <a:rPr lang="es-ES"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	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diseño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VBII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30-200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rompe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arco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u="sng" spc="20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 	</a:t>
            </a:r>
            <a:endParaRPr sz="900" dirty="0">
              <a:latin typeface="Times New Roman"/>
              <a:cs typeface="Times New Roman"/>
            </a:endParaRPr>
          </a:p>
          <a:p>
            <a:pPr marL="378460" marR="407034">
              <a:lnSpc>
                <a:spcPts val="1440"/>
              </a:lnSpc>
              <a:spcBef>
                <a:spcPts val="45"/>
              </a:spcBef>
              <a:tabLst>
                <a:tab pos="784225" algn="l"/>
              </a:tabLst>
            </a:pPr>
            <a:r>
              <a:rPr sz="900" u="sng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 	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lugares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reduciendo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ese </a:t>
            </a:r>
            <a:r>
              <a:rPr sz="90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modo</a:t>
            </a:r>
            <a:r>
              <a:rPr lang="es-ES"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calor</a:t>
            </a:r>
            <a:r>
              <a:rPr lang="es-ES"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conmutando</a:t>
            </a:r>
            <a:r>
              <a:rPr lang="es-ES"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tiempo</a:t>
            </a:r>
            <a:r>
              <a:rPr lang="es-ES"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00" dirty="0">
              <a:latin typeface="Microsoft Sans Serif"/>
              <a:cs typeface="Microsoft Sans Serif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13663213" y="10349634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35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897192" y="7654544"/>
            <a:ext cx="885190" cy="1475105"/>
          </a:xfrm>
          <a:custGeom>
            <a:avLst/>
            <a:gdLst/>
            <a:ahLst/>
            <a:cxnLst/>
            <a:rect l="l" t="t" r="r" b="b"/>
            <a:pathLst>
              <a:path w="885189" h="1475104">
                <a:moveTo>
                  <a:pt x="885139" y="0"/>
                </a:moveTo>
                <a:lnTo>
                  <a:pt x="0" y="0"/>
                </a:lnTo>
                <a:lnTo>
                  <a:pt x="0" y="1474927"/>
                </a:lnTo>
                <a:lnTo>
                  <a:pt x="885139" y="1474927"/>
                </a:lnTo>
                <a:lnTo>
                  <a:pt x="885139" y="0"/>
                </a:lnTo>
                <a:close/>
              </a:path>
            </a:pathLst>
          </a:custGeom>
          <a:solidFill>
            <a:srgbClr val="DBDBDB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9623392" y="5593525"/>
            <a:ext cx="3801110" cy="3851275"/>
            <a:chOff x="3886961" y="5593524"/>
            <a:chExt cx="3801110" cy="3851275"/>
          </a:xfrm>
        </p:grpSpPr>
        <p:sp>
          <p:nvSpPr>
            <p:cNvPr id="4" name="object 4"/>
            <p:cNvSpPr/>
            <p:nvPr/>
          </p:nvSpPr>
          <p:spPr>
            <a:xfrm>
              <a:off x="5380405" y="7052817"/>
              <a:ext cx="885190" cy="2075180"/>
            </a:xfrm>
            <a:custGeom>
              <a:avLst/>
              <a:gdLst/>
              <a:ahLst/>
              <a:cxnLst/>
              <a:rect l="l" t="t" r="r" b="b"/>
              <a:pathLst>
                <a:path w="885189" h="2075179">
                  <a:moveTo>
                    <a:pt x="885139" y="0"/>
                  </a:moveTo>
                  <a:lnTo>
                    <a:pt x="0" y="0"/>
                  </a:lnTo>
                  <a:lnTo>
                    <a:pt x="0" y="2074760"/>
                  </a:lnTo>
                  <a:lnTo>
                    <a:pt x="885139" y="2074760"/>
                  </a:lnTo>
                  <a:lnTo>
                    <a:pt x="885139" y="0"/>
                  </a:lnTo>
                  <a:close/>
                </a:path>
              </a:pathLst>
            </a:custGeom>
            <a:solidFill>
              <a:srgbClr val="DBDB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889514" y="9128023"/>
              <a:ext cx="3785870" cy="1270"/>
            </a:xfrm>
            <a:custGeom>
              <a:avLst/>
              <a:gdLst/>
              <a:ahLst/>
              <a:cxnLst/>
              <a:rect l="l" t="t" r="r" b="b"/>
              <a:pathLst>
                <a:path w="3785870" h="1270">
                  <a:moveTo>
                    <a:pt x="-1371" y="450"/>
                  </a:moveTo>
                  <a:lnTo>
                    <a:pt x="3786987" y="450"/>
                  </a:lnTo>
                </a:path>
              </a:pathLst>
            </a:custGeom>
            <a:ln w="364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901033" y="8842171"/>
              <a:ext cx="3785870" cy="1270"/>
            </a:xfrm>
            <a:custGeom>
              <a:avLst/>
              <a:gdLst/>
              <a:ahLst/>
              <a:cxnLst/>
              <a:rect l="l" t="t" r="r" b="b"/>
              <a:pathLst>
                <a:path w="3785870" h="1270">
                  <a:moveTo>
                    <a:pt x="-1371" y="457"/>
                  </a:moveTo>
                  <a:lnTo>
                    <a:pt x="3786987" y="457"/>
                  </a:lnTo>
                </a:path>
              </a:pathLst>
            </a:custGeom>
            <a:ln w="365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569062" y="5594896"/>
              <a:ext cx="885190" cy="1760220"/>
            </a:xfrm>
            <a:custGeom>
              <a:avLst/>
              <a:gdLst/>
              <a:ahLst/>
              <a:cxnLst/>
              <a:rect l="l" t="t" r="r" b="b"/>
              <a:pathLst>
                <a:path w="885190" h="1760220">
                  <a:moveTo>
                    <a:pt x="885139" y="0"/>
                  </a:moveTo>
                  <a:lnTo>
                    <a:pt x="0" y="0"/>
                  </a:lnTo>
                  <a:lnTo>
                    <a:pt x="0" y="1760219"/>
                  </a:lnTo>
                  <a:lnTo>
                    <a:pt x="885139" y="1760219"/>
                  </a:lnTo>
                  <a:lnTo>
                    <a:pt x="885139" y="0"/>
                  </a:lnTo>
                  <a:close/>
                </a:path>
              </a:pathLst>
            </a:custGeom>
            <a:solidFill>
              <a:srgbClr val="DBDB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886961" y="7949018"/>
              <a:ext cx="3788410" cy="589280"/>
            </a:xfrm>
            <a:custGeom>
              <a:avLst/>
              <a:gdLst/>
              <a:ahLst/>
              <a:cxnLst/>
              <a:rect l="l" t="t" r="r" b="b"/>
              <a:pathLst>
                <a:path w="3788410" h="589279">
                  <a:moveTo>
                    <a:pt x="0" y="588873"/>
                  </a:moveTo>
                  <a:lnTo>
                    <a:pt x="3788359" y="588873"/>
                  </a:lnTo>
                </a:path>
                <a:path w="3788410" h="589279">
                  <a:moveTo>
                    <a:pt x="0" y="294436"/>
                  </a:moveTo>
                  <a:lnTo>
                    <a:pt x="3788359" y="294436"/>
                  </a:lnTo>
                </a:path>
                <a:path w="3788410" h="589279">
                  <a:moveTo>
                    <a:pt x="0" y="0"/>
                  </a:moveTo>
                  <a:lnTo>
                    <a:pt x="3788359" y="0"/>
                  </a:lnTo>
                </a:path>
              </a:pathLst>
            </a:custGeom>
            <a:ln w="365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888333" y="7655039"/>
              <a:ext cx="3785870" cy="1270"/>
            </a:xfrm>
            <a:custGeom>
              <a:avLst/>
              <a:gdLst/>
              <a:ahLst/>
              <a:cxnLst/>
              <a:rect l="l" t="t" r="r" b="b"/>
              <a:pathLst>
                <a:path w="3785870" h="1270">
                  <a:moveTo>
                    <a:pt x="-1371" y="450"/>
                  </a:moveTo>
                  <a:lnTo>
                    <a:pt x="3786987" y="450"/>
                  </a:lnTo>
                </a:path>
              </a:pathLst>
            </a:custGeom>
            <a:ln w="364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888333" y="7360602"/>
              <a:ext cx="3785870" cy="1270"/>
            </a:xfrm>
            <a:custGeom>
              <a:avLst/>
              <a:gdLst/>
              <a:ahLst/>
              <a:cxnLst/>
              <a:rect l="l" t="t" r="r" b="b"/>
              <a:pathLst>
                <a:path w="3785870" h="1270">
                  <a:moveTo>
                    <a:pt x="-1371" y="457"/>
                  </a:moveTo>
                  <a:lnTo>
                    <a:pt x="3786987" y="457"/>
                  </a:lnTo>
                </a:path>
              </a:pathLst>
            </a:custGeom>
            <a:ln w="365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887419" y="5594896"/>
              <a:ext cx="3787140" cy="1472565"/>
            </a:xfrm>
            <a:custGeom>
              <a:avLst/>
              <a:gdLst/>
              <a:ahLst/>
              <a:cxnLst/>
              <a:rect l="l" t="t" r="r" b="b"/>
              <a:pathLst>
                <a:path w="3787140" h="1472565">
                  <a:moveTo>
                    <a:pt x="914" y="1472184"/>
                  </a:moveTo>
                  <a:lnTo>
                    <a:pt x="118872" y="1472184"/>
                  </a:lnTo>
                  <a:lnTo>
                    <a:pt x="3668572" y="1472184"/>
                  </a:lnTo>
                  <a:lnTo>
                    <a:pt x="3786530" y="1472184"/>
                  </a:lnTo>
                </a:path>
                <a:path w="3787140" h="1472565">
                  <a:moveTo>
                    <a:pt x="914" y="1177747"/>
                  </a:moveTo>
                  <a:lnTo>
                    <a:pt x="118872" y="1177747"/>
                  </a:lnTo>
                  <a:lnTo>
                    <a:pt x="3668572" y="1177747"/>
                  </a:lnTo>
                  <a:lnTo>
                    <a:pt x="3786530" y="1177747"/>
                  </a:lnTo>
                </a:path>
                <a:path w="3787140" h="1472565">
                  <a:moveTo>
                    <a:pt x="914" y="883310"/>
                  </a:moveTo>
                  <a:lnTo>
                    <a:pt x="118872" y="883310"/>
                  </a:lnTo>
                  <a:lnTo>
                    <a:pt x="3668572" y="883310"/>
                  </a:lnTo>
                  <a:lnTo>
                    <a:pt x="3786530" y="883310"/>
                  </a:lnTo>
                </a:path>
                <a:path w="3787140" h="1472565">
                  <a:moveTo>
                    <a:pt x="914" y="588873"/>
                  </a:moveTo>
                  <a:lnTo>
                    <a:pt x="118872" y="588873"/>
                  </a:lnTo>
                  <a:lnTo>
                    <a:pt x="3668572" y="588873"/>
                  </a:lnTo>
                  <a:lnTo>
                    <a:pt x="3786530" y="588873"/>
                  </a:lnTo>
                </a:path>
                <a:path w="3787140" h="1472565">
                  <a:moveTo>
                    <a:pt x="914" y="294436"/>
                  </a:moveTo>
                  <a:lnTo>
                    <a:pt x="118872" y="294436"/>
                  </a:lnTo>
                  <a:lnTo>
                    <a:pt x="3668572" y="294436"/>
                  </a:lnTo>
                  <a:lnTo>
                    <a:pt x="3786530" y="294436"/>
                  </a:lnTo>
                </a:path>
                <a:path w="3787140" h="1472565">
                  <a:moveTo>
                    <a:pt x="0" y="0"/>
                  </a:moveTo>
                  <a:lnTo>
                    <a:pt x="3786530" y="0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6622389" y="7388326"/>
              <a:ext cx="760095" cy="2054860"/>
            </a:xfrm>
            <a:custGeom>
              <a:avLst/>
              <a:gdLst/>
              <a:ahLst/>
              <a:cxnLst/>
              <a:rect l="l" t="t" r="r" b="b"/>
              <a:pathLst>
                <a:path w="760095" h="2054859">
                  <a:moveTo>
                    <a:pt x="652894" y="0"/>
                  </a:moveTo>
                  <a:lnTo>
                    <a:pt x="16459" y="29260"/>
                  </a:lnTo>
                  <a:lnTo>
                    <a:pt x="0" y="42062"/>
                  </a:lnTo>
                  <a:lnTo>
                    <a:pt x="4584" y="1982419"/>
                  </a:lnTo>
                  <a:lnTo>
                    <a:pt x="8242" y="1987918"/>
                  </a:lnTo>
                  <a:lnTo>
                    <a:pt x="11899" y="1988819"/>
                  </a:lnTo>
                  <a:lnTo>
                    <a:pt x="64935" y="1992477"/>
                  </a:lnTo>
                  <a:lnTo>
                    <a:pt x="65849" y="1997049"/>
                  </a:lnTo>
                  <a:lnTo>
                    <a:pt x="574243" y="2053742"/>
                  </a:lnTo>
                  <a:lnTo>
                    <a:pt x="576084" y="2048255"/>
                  </a:lnTo>
                  <a:lnTo>
                    <a:pt x="651967" y="2054656"/>
                  </a:lnTo>
                  <a:lnTo>
                    <a:pt x="655624" y="2054656"/>
                  </a:lnTo>
                  <a:lnTo>
                    <a:pt x="662952" y="2052827"/>
                  </a:lnTo>
                  <a:lnTo>
                    <a:pt x="665683" y="2050084"/>
                  </a:lnTo>
                  <a:lnTo>
                    <a:pt x="756208" y="1935784"/>
                  </a:lnTo>
                  <a:lnTo>
                    <a:pt x="759866" y="59435"/>
                  </a:lnTo>
                  <a:lnTo>
                    <a:pt x="677583" y="7315"/>
                  </a:lnTo>
                  <a:lnTo>
                    <a:pt x="672084" y="4571"/>
                  </a:lnTo>
                  <a:lnTo>
                    <a:pt x="665683" y="1828"/>
                  </a:lnTo>
                  <a:lnTo>
                    <a:pt x="65289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622389" y="7388326"/>
              <a:ext cx="760095" cy="2054860"/>
            </a:xfrm>
            <a:custGeom>
              <a:avLst/>
              <a:gdLst/>
              <a:ahLst/>
              <a:cxnLst/>
              <a:rect l="l" t="t" r="r" b="b"/>
              <a:pathLst>
                <a:path w="760095" h="2054859">
                  <a:moveTo>
                    <a:pt x="677583" y="7315"/>
                  </a:moveTo>
                  <a:lnTo>
                    <a:pt x="759866" y="59435"/>
                  </a:lnTo>
                  <a:lnTo>
                    <a:pt x="756208" y="1935784"/>
                  </a:lnTo>
                  <a:lnTo>
                    <a:pt x="665683" y="2050084"/>
                  </a:lnTo>
                  <a:lnTo>
                    <a:pt x="662952" y="2052827"/>
                  </a:lnTo>
                  <a:lnTo>
                    <a:pt x="659282" y="2053742"/>
                  </a:lnTo>
                  <a:lnTo>
                    <a:pt x="655624" y="2054656"/>
                  </a:lnTo>
                  <a:lnTo>
                    <a:pt x="651967" y="2054656"/>
                  </a:lnTo>
                  <a:lnTo>
                    <a:pt x="576084" y="2048255"/>
                  </a:lnTo>
                  <a:lnTo>
                    <a:pt x="574243" y="2053742"/>
                  </a:lnTo>
                  <a:lnTo>
                    <a:pt x="65849" y="1997049"/>
                  </a:lnTo>
                  <a:lnTo>
                    <a:pt x="64935" y="1992477"/>
                  </a:lnTo>
                  <a:lnTo>
                    <a:pt x="11899" y="1988819"/>
                  </a:lnTo>
                  <a:lnTo>
                    <a:pt x="8242" y="1987918"/>
                  </a:lnTo>
                  <a:lnTo>
                    <a:pt x="6400" y="1985162"/>
                  </a:lnTo>
                  <a:lnTo>
                    <a:pt x="4584" y="1982419"/>
                  </a:lnTo>
                  <a:lnTo>
                    <a:pt x="4584" y="1979675"/>
                  </a:lnTo>
                  <a:lnTo>
                    <a:pt x="0" y="42062"/>
                  </a:lnTo>
                  <a:lnTo>
                    <a:pt x="652894" y="0"/>
                  </a:lnTo>
                  <a:lnTo>
                    <a:pt x="659282" y="914"/>
                  </a:lnTo>
                  <a:lnTo>
                    <a:pt x="665683" y="1828"/>
                  </a:lnTo>
                  <a:lnTo>
                    <a:pt x="672084" y="4571"/>
                  </a:lnTo>
                  <a:lnTo>
                    <a:pt x="677583" y="7315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6664464" y="7426731"/>
              <a:ext cx="134620" cy="36195"/>
            </a:xfrm>
            <a:custGeom>
              <a:avLst/>
              <a:gdLst/>
              <a:ahLst/>
              <a:cxnLst/>
              <a:rect l="l" t="t" r="r" b="b"/>
              <a:pathLst>
                <a:path w="134620" h="36195">
                  <a:moveTo>
                    <a:pt x="134416" y="0"/>
                  </a:moveTo>
                  <a:lnTo>
                    <a:pt x="0" y="5486"/>
                  </a:lnTo>
                  <a:lnTo>
                    <a:pt x="0" y="35661"/>
                  </a:lnTo>
                  <a:lnTo>
                    <a:pt x="134416" y="30175"/>
                  </a:lnTo>
                  <a:lnTo>
                    <a:pt x="13441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6669938" y="7432217"/>
              <a:ext cx="125730" cy="24765"/>
            </a:xfrm>
            <a:custGeom>
              <a:avLst/>
              <a:gdLst/>
              <a:ahLst/>
              <a:cxnLst/>
              <a:rect l="l" t="t" r="r" b="b"/>
              <a:pathLst>
                <a:path w="125729" h="24765">
                  <a:moveTo>
                    <a:pt x="15544" y="18288"/>
                  </a:moveTo>
                  <a:lnTo>
                    <a:pt x="14643" y="15544"/>
                  </a:lnTo>
                  <a:lnTo>
                    <a:pt x="12801" y="13716"/>
                  </a:lnTo>
                  <a:lnTo>
                    <a:pt x="10985" y="12801"/>
                  </a:lnTo>
                  <a:lnTo>
                    <a:pt x="9144" y="12801"/>
                  </a:lnTo>
                  <a:lnTo>
                    <a:pt x="8242" y="11887"/>
                  </a:lnTo>
                  <a:lnTo>
                    <a:pt x="7327" y="11887"/>
                  </a:lnTo>
                  <a:lnTo>
                    <a:pt x="5486" y="10058"/>
                  </a:lnTo>
                  <a:lnTo>
                    <a:pt x="5486" y="9144"/>
                  </a:lnTo>
                  <a:lnTo>
                    <a:pt x="7327" y="9144"/>
                  </a:lnTo>
                  <a:lnTo>
                    <a:pt x="8242" y="8229"/>
                  </a:lnTo>
                  <a:lnTo>
                    <a:pt x="10985" y="8229"/>
                  </a:lnTo>
                  <a:lnTo>
                    <a:pt x="12801" y="9144"/>
                  </a:lnTo>
                  <a:lnTo>
                    <a:pt x="13728" y="9144"/>
                  </a:lnTo>
                  <a:lnTo>
                    <a:pt x="12801" y="5486"/>
                  </a:lnTo>
                  <a:lnTo>
                    <a:pt x="5486" y="5486"/>
                  </a:lnTo>
                  <a:lnTo>
                    <a:pt x="2743" y="6400"/>
                  </a:lnTo>
                  <a:lnTo>
                    <a:pt x="927" y="8229"/>
                  </a:lnTo>
                  <a:lnTo>
                    <a:pt x="0" y="10972"/>
                  </a:lnTo>
                  <a:lnTo>
                    <a:pt x="927" y="13716"/>
                  </a:lnTo>
                  <a:lnTo>
                    <a:pt x="2743" y="14630"/>
                  </a:lnTo>
                  <a:lnTo>
                    <a:pt x="3670" y="15544"/>
                  </a:lnTo>
                  <a:lnTo>
                    <a:pt x="4584" y="15544"/>
                  </a:lnTo>
                  <a:lnTo>
                    <a:pt x="5486" y="16459"/>
                  </a:lnTo>
                  <a:lnTo>
                    <a:pt x="6400" y="16459"/>
                  </a:lnTo>
                  <a:lnTo>
                    <a:pt x="8242" y="17373"/>
                  </a:lnTo>
                  <a:lnTo>
                    <a:pt x="8242" y="18288"/>
                  </a:lnTo>
                  <a:lnTo>
                    <a:pt x="10058" y="18288"/>
                  </a:lnTo>
                  <a:lnTo>
                    <a:pt x="10058" y="20116"/>
                  </a:lnTo>
                  <a:lnTo>
                    <a:pt x="9144" y="20116"/>
                  </a:lnTo>
                  <a:lnTo>
                    <a:pt x="7327" y="21031"/>
                  </a:lnTo>
                  <a:lnTo>
                    <a:pt x="4584" y="21031"/>
                  </a:lnTo>
                  <a:lnTo>
                    <a:pt x="2743" y="20116"/>
                  </a:lnTo>
                  <a:lnTo>
                    <a:pt x="0" y="20116"/>
                  </a:lnTo>
                  <a:lnTo>
                    <a:pt x="0" y="23774"/>
                  </a:lnTo>
                  <a:lnTo>
                    <a:pt x="1828" y="23774"/>
                  </a:lnTo>
                  <a:lnTo>
                    <a:pt x="3670" y="24688"/>
                  </a:lnTo>
                  <a:lnTo>
                    <a:pt x="6400" y="24688"/>
                  </a:lnTo>
                  <a:lnTo>
                    <a:pt x="10058" y="23774"/>
                  </a:lnTo>
                  <a:lnTo>
                    <a:pt x="12801" y="22860"/>
                  </a:lnTo>
                  <a:lnTo>
                    <a:pt x="14643" y="21031"/>
                  </a:lnTo>
                  <a:lnTo>
                    <a:pt x="15544" y="18288"/>
                  </a:lnTo>
                  <a:close/>
                </a:path>
                <a:path w="125729" h="24765">
                  <a:moveTo>
                    <a:pt x="23787" y="4572"/>
                  </a:moveTo>
                  <a:lnTo>
                    <a:pt x="18300" y="4572"/>
                  </a:lnTo>
                  <a:lnTo>
                    <a:pt x="18300" y="23774"/>
                  </a:lnTo>
                  <a:lnTo>
                    <a:pt x="23787" y="22860"/>
                  </a:lnTo>
                  <a:lnTo>
                    <a:pt x="23787" y="4572"/>
                  </a:lnTo>
                  <a:close/>
                </a:path>
                <a:path w="125729" h="24765">
                  <a:moveTo>
                    <a:pt x="42062" y="3657"/>
                  </a:moveTo>
                  <a:lnTo>
                    <a:pt x="27444" y="4572"/>
                  </a:lnTo>
                  <a:lnTo>
                    <a:pt x="27444" y="22860"/>
                  </a:lnTo>
                  <a:lnTo>
                    <a:pt x="42062" y="21945"/>
                  </a:lnTo>
                  <a:lnTo>
                    <a:pt x="42062" y="19202"/>
                  </a:lnTo>
                  <a:lnTo>
                    <a:pt x="32918" y="20116"/>
                  </a:lnTo>
                  <a:lnTo>
                    <a:pt x="32918" y="15544"/>
                  </a:lnTo>
                  <a:lnTo>
                    <a:pt x="41160" y="14630"/>
                  </a:lnTo>
                  <a:lnTo>
                    <a:pt x="40233" y="11887"/>
                  </a:lnTo>
                  <a:lnTo>
                    <a:pt x="32918" y="11887"/>
                  </a:lnTo>
                  <a:lnTo>
                    <a:pt x="32918" y="8229"/>
                  </a:lnTo>
                  <a:lnTo>
                    <a:pt x="42062" y="7315"/>
                  </a:lnTo>
                  <a:lnTo>
                    <a:pt x="42062" y="3657"/>
                  </a:lnTo>
                  <a:close/>
                </a:path>
                <a:path w="125729" h="24765">
                  <a:moveTo>
                    <a:pt x="68592" y="2743"/>
                  </a:moveTo>
                  <a:lnTo>
                    <a:pt x="62191" y="2743"/>
                  </a:lnTo>
                  <a:lnTo>
                    <a:pt x="56692" y="13716"/>
                  </a:lnTo>
                  <a:lnTo>
                    <a:pt x="52133" y="2743"/>
                  </a:lnTo>
                  <a:lnTo>
                    <a:pt x="44818" y="3657"/>
                  </a:lnTo>
                  <a:lnTo>
                    <a:pt x="45720" y="21945"/>
                  </a:lnTo>
                  <a:lnTo>
                    <a:pt x="49377" y="21945"/>
                  </a:lnTo>
                  <a:lnTo>
                    <a:pt x="49377" y="10972"/>
                  </a:lnTo>
                  <a:lnTo>
                    <a:pt x="53962" y="21945"/>
                  </a:lnTo>
                  <a:lnTo>
                    <a:pt x="57619" y="21945"/>
                  </a:lnTo>
                  <a:lnTo>
                    <a:pt x="63093" y="10058"/>
                  </a:lnTo>
                  <a:lnTo>
                    <a:pt x="63093" y="21031"/>
                  </a:lnTo>
                  <a:lnTo>
                    <a:pt x="68592" y="21031"/>
                  </a:lnTo>
                  <a:lnTo>
                    <a:pt x="68592" y="2743"/>
                  </a:lnTo>
                  <a:close/>
                </a:path>
                <a:path w="125729" h="24765">
                  <a:moveTo>
                    <a:pt x="87795" y="1828"/>
                  </a:moveTo>
                  <a:lnTo>
                    <a:pt x="73152" y="2743"/>
                  </a:lnTo>
                  <a:lnTo>
                    <a:pt x="73152" y="21031"/>
                  </a:lnTo>
                  <a:lnTo>
                    <a:pt x="87795" y="20116"/>
                  </a:lnTo>
                  <a:lnTo>
                    <a:pt x="87795" y="16459"/>
                  </a:lnTo>
                  <a:lnTo>
                    <a:pt x="78651" y="17373"/>
                  </a:lnTo>
                  <a:lnTo>
                    <a:pt x="78651" y="13716"/>
                  </a:lnTo>
                  <a:lnTo>
                    <a:pt x="85953" y="12801"/>
                  </a:lnTo>
                  <a:lnTo>
                    <a:pt x="85953" y="9144"/>
                  </a:lnTo>
                  <a:lnTo>
                    <a:pt x="78651" y="9144"/>
                  </a:lnTo>
                  <a:lnTo>
                    <a:pt x="78651" y="6400"/>
                  </a:lnTo>
                  <a:lnTo>
                    <a:pt x="87795" y="5486"/>
                  </a:lnTo>
                  <a:lnTo>
                    <a:pt x="87795" y="1828"/>
                  </a:lnTo>
                  <a:close/>
                </a:path>
                <a:path w="125729" h="24765">
                  <a:moveTo>
                    <a:pt x="106984" y="914"/>
                  </a:moveTo>
                  <a:lnTo>
                    <a:pt x="102425" y="914"/>
                  </a:lnTo>
                  <a:lnTo>
                    <a:pt x="102425" y="12801"/>
                  </a:lnTo>
                  <a:lnTo>
                    <a:pt x="96012" y="1828"/>
                  </a:lnTo>
                  <a:lnTo>
                    <a:pt x="89611" y="1828"/>
                  </a:lnTo>
                  <a:lnTo>
                    <a:pt x="89611" y="20116"/>
                  </a:lnTo>
                  <a:lnTo>
                    <a:pt x="95110" y="20116"/>
                  </a:lnTo>
                  <a:lnTo>
                    <a:pt x="95110" y="9144"/>
                  </a:lnTo>
                  <a:lnTo>
                    <a:pt x="100584" y="20116"/>
                  </a:lnTo>
                  <a:lnTo>
                    <a:pt x="106984" y="20116"/>
                  </a:lnTo>
                  <a:lnTo>
                    <a:pt x="106984" y="914"/>
                  </a:lnTo>
                  <a:close/>
                </a:path>
                <a:path w="125729" h="24765">
                  <a:moveTo>
                    <a:pt x="125285" y="13716"/>
                  </a:moveTo>
                  <a:lnTo>
                    <a:pt x="124358" y="10972"/>
                  </a:lnTo>
                  <a:lnTo>
                    <a:pt x="122542" y="9144"/>
                  </a:lnTo>
                  <a:lnTo>
                    <a:pt x="120700" y="8229"/>
                  </a:lnTo>
                  <a:lnTo>
                    <a:pt x="119786" y="7315"/>
                  </a:lnTo>
                  <a:lnTo>
                    <a:pt x="118884" y="7315"/>
                  </a:lnTo>
                  <a:lnTo>
                    <a:pt x="117970" y="6400"/>
                  </a:lnTo>
                  <a:lnTo>
                    <a:pt x="116128" y="6400"/>
                  </a:lnTo>
                  <a:lnTo>
                    <a:pt x="115227" y="5486"/>
                  </a:lnTo>
                  <a:lnTo>
                    <a:pt x="115227" y="4572"/>
                  </a:lnTo>
                  <a:lnTo>
                    <a:pt x="116128" y="4572"/>
                  </a:lnTo>
                  <a:lnTo>
                    <a:pt x="117043" y="3657"/>
                  </a:lnTo>
                  <a:lnTo>
                    <a:pt x="121627" y="3657"/>
                  </a:lnTo>
                  <a:lnTo>
                    <a:pt x="122542" y="4572"/>
                  </a:lnTo>
                  <a:lnTo>
                    <a:pt x="123444" y="4572"/>
                  </a:lnTo>
                  <a:lnTo>
                    <a:pt x="123444" y="914"/>
                  </a:lnTo>
                  <a:lnTo>
                    <a:pt x="122542" y="914"/>
                  </a:lnTo>
                  <a:lnTo>
                    <a:pt x="121627" y="0"/>
                  </a:lnTo>
                  <a:lnTo>
                    <a:pt x="115227" y="0"/>
                  </a:lnTo>
                  <a:lnTo>
                    <a:pt x="112483" y="1828"/>
                  </a:lnTo>
                  <a:lnTo>
                    <a:pt x="110642" y="3657"/>
                  </a:lnTo>
                  <a:lnTo>
                    <a:pt x="109728" y="6400"/>
                  </a:lnTo>
                  <a:lnTo>
                    <a:pt x="110642" y="9144"/>
                  </a:lnTo>
                  <a:lnTo>
                    <a:pt x="112483" y="10058"/>
                  </a:lnTo>
                  <a:lnTo>
                    <a:pt x="113385" y="11887"/>
                  </a:lnTo>
                  <a:lnTo>
                    <a:pt x="115227" y="11887"/>
                  </a:lnTo>
                  <a:lnTo>
                    <a:pt x="116128" y="12801"/>
                  </a:lnTo>
                  <a:lnTo>
                    <a:pt x="117043" y="12801"/>
                  </a:lnTo>
                  <a:lnTo>
                    <a:pt x="117970" y="13716"/>
                  </a:lnTo>
                  <a:lnTo>
                    <a:pt x="119786" y="13716"/>
                  </a:lnTo>
                  <a:lnTo>
                    <a:pt x="119786" y="15544"/>
                  </a:lnTo>
                  <a:lnTo>
                    <a:pt x="109728" y="15544"/>
                  </a:lnTo>
                  <a:lnTo>
                    <a:pt x="109728" y="20116"/>
                  </a:lnTo>
                  <a:lnTo>
                    <a:pt x="116128" y="20116"/>
                  </a:lnTo>
                  <a:lnTo>
                    <a:pt x="119786" y="19202"/>
                  </a:lnTo>
                  <a:lnTo>
                    <a:pt x="122542" y="18288"/>
                  </a:lnTo>
                  <a:lnTo>
                    <a:pt x="124358" y="16459"/>
                  </a:lnTo>
                  <a:lnTo>
                    <a:pt x="125285" y="1371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6644347" y="7388326"/>
              <a:ext cx="647700" cy="2052320"/>
            </a:xfrm>
            <a:custGeom>
              <a:avLst/>
              <a:gdLst/>
              <a:ahLst/>
              <a:cxnLst/>
              <a:rect l="l" t="t" r="r" b="b"/>
              <a:pathLst>
                <a:path w="647700" h="2052320">
                  <a:moveTo>
                    <a:pt x="608977" y="1881835"/>
                  </a:moveTo>
                  <a:lnTo>
                    <a:pt x="901" y="1822399"/>
                  </a:lnTo>
                </a:path>
                <a:path w="647700" h="2052320">
                  <a:moveTo>
                    <a:pt x="647382" y="2743"/>
                  </a:moveTo>
                  <a:lnTo>
                    <a:pt x="640067" y="2050999"/>
                  </a:lnTo>
                </a:path>
                <a:path w="647700" h="2052320">
                  <a:moveTo>
                    <a:pt x="608977" y="2051926"/>
                  </a:moveTo>
                  <a:lnTo>
                    <a:pt x="610819" y="0"/>
                  </a:lnTo>
                </a:path>
                <a:path w="647700" h="2052320">
                  <a:moveTo>
                    <a:pt x="901" y="1930298"/>
                  </a:moveTo>
                  <a:lnTo>
                    <a:pt x="606234" y="1995220"/>
                  </a:lnTo>
                </a:path>
                <a:path w="647700" h="2052320">
                  <a:moveTo>
                    <a:pt x="0" y="29260"/>
                  </a:moveTo>
                  <a:lnTo>
                    <a:pt x="2743" y="1988819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6668122" y="9241828"/>
              <a:ext cx="555625" cy="96520"/>
            </a:xfrm>
            <a:custGeom>
              <a:avLst/>
              <a:gdLst/>
              <a:ahLst/>
              <a:cxnLst/>
              <a:rect l="l" t="t" r="r" b="b"/>
              <a:pathLst>
                <a:path w="555625" h="96520">
                  <a:moveTo>
                    <a:pt x="9144" y="43891"/>
                  </a:moveTo>
                  <a:lnTo>
                    <a:pt x="0" y="43891"/>
                  </a:lnTo>
                  <a:lnTo>
                    <a:pt x="0" y="48450"/>
                  </a:lnTo>
                  <a:lnTo>
                    <a:pt x="9144" y="49364"/>
                  </a:lnTo>
                  <a:lnTo>
                    <a:pt x="9144" y="43891"/>
                  </a:lnTo>
                  <a:close/>
                </a:path>
                <a:path w="555625" h="96520">
                  <a:moveTo>
                    <a:pt x="9144" y="31991"/>
                  </a:moveTo>
                  <a:lnTo>
                    <a:pt x="0" y="31076"/>
                  </a:lnTo>
                  <a:lnTo>
                    <a:pt x="0" y="40233"/>
                  </a:lnTo>
                  <a:lnTo>
                    <a:pt x="9144" y="42049"/>
                  </a:lnTo>
                  <a:lnTo>
                    <a:pt x="9144" y="31991"/>
                  </a:lnTo>
                  <a:close/>
                </a:path>
                <a:path w="555625" h="96520">
                  <a:moveTo>
                    <a:pt x="9144" y="20116"/>
                  </a:moveTo>
                  <a:lnTo>
                    <a:pt x="0" y="19189"/>
                  </a:lnTo>
                  <a:lnTo>
                    <a:pt x="0" y="29248"/>
                  </a:lnTo>
                  <a:lnTo>
                    <a:pt x="9144" y="30175"/>
                  </a:lnTo>
                  <a:lnTo>
                    <a:pt x="9144" y="20116"/>
                  </a:lnTo>
                  <a:close/>
                </a:path>
                <a:path w="555625" h="96520">
                  <a:moveTo>
                    <a:pt x="9144" y="8216"/>
                  </a:moveTo>
                  <a:lnTo>
                    <a:pt x="0" y="7302"/>
                  </a:lnTo>
                  <a:lnTo>
                    <a:pt x="0" y="16446"/>
                  </a:lnTo>
                  <a:lnTo>
                    <a:pt x="9144" y="17360"/>
                  </a:lnTo>
                  <a:lnTo>
                    <a:pt x="9144" y="8216"/>
                  </a:lnTo>
                  <a:close/>
                </a:path>
                <a:path w="555625" h="96520">
                  <a:moveTo>
                    <a:pt x="9144" y="901"/>
                  </a:moveTo>
                  <a:lnTo>
                    <a:pt x="0" y="0"/>
                  </a:lnTo>
                  <a:lnTo>
                    <a:pt x="0" y="4559"/>
                  </a:lnTo>
                  <a:lnTo>
                    <a:pt x="9144" y="5473"/>
                  </a:lnTo>
                  <a:lnTo>
                    <a:pt x="9144" y="901"/>
                  </a:lnTo>
                  <a:close/>
                </a:path>
                <a:path w="555625" h="96520">
                  <a:moveTo>
                    <a:pt x="21018" y="45707"/>
                  </a:moveTo>
                  <a:lnTo>
                    <a:pt x="12801" y="44792"/>
                  </a:lnTo>
                  <a:lnTo>
                    <a:pt x="12801" y="50292"/>
                  </a:lnTo>
                  <a:lnTo>
                    <a:pt x="21018" y="50292"/>
                  </a:lnTo>
                  <a:lnTo>
                    <a:pt x="21018" y="45707"/>
                  </a:lnTo>
                  <a:close/>
                </a:path>
                <a:path w="555625" h="96520">
                  <a:moveTo>
                    <a:pt x="21018" y="33832"/>
                  </a:moveTo>
                  <a:lnTo>
                    <a:pt x="12801" y="32905"/>
                  </a:lnTo>
                  <a:lnTo>
                    <a:pt x="12801" y="42049"/>
                  </a:lnTo>
                  <a:lnTo>
                    <a:pt x="21018" y="43891"/>
                  </a:lnTo>
                  <a:lnTo>
                    <a:pt x="21018" y="33832"/>
                  </a:lnTo>
                  <a:close/>
                </a:path>
                <a:path w="555625" h="96520">
                  <a:moveTo>
                    <a:pt x="21018" y="21932"/>
                  </a:moveTo>
                  <a:lnTo>
                    <a:pt x="12801" y="21018"/>
                  </a:lnTo>
                  <a:lnTo>
                    <a:pt x="12801" y="30175"/>
                  </a:lnTo>
                  <a:lnTo>
                    <a:pt x="21018" y="31076"/>
                  </a:lnTo>
                  <a:lnTo>
                    <a:pt x="21018" y="21932"/>
                  </a:lnTo>
                  <a:close/>
                </a:path>
                <a:path w="555625" h="96520">
                  <a:moveTo>
                    <a:pt x="21018" y="9131"/>
                  </a:moveTo>
                  <a:lnTo>
                    <a:pt x="12801" y="9131"/>
                  </a:lnTo>
                  <a:lnTo>
                    <a:pt x="12801" y="18275"/>
                  </a:lnTo>
                  <a:lnTo>
                    <a:pt x="21018" y="19189"/>
                  </a:lnTo>
                  <a:lnTo>
                    <a:pt x="21018" y="9131"/>
                  </a:lnTo>
                  <a:close/>
                </a:path>
                <a:path w="555625" h="96520">
                  <a:moveTo>
                    <a:pt x="21018" y="2730"/>
                  </a:moveTo>
                  <a:lnTo>
                    <a:pt x="12801" y="901"/>
                  </a:lnTo>
                  <a:lnTo>
                    <a:pt x="12801" y="6388"/>
                  </a:lnTo>
                  <a:lnTo>
                    <a:pt x="21018" y="6388"/>
                  </a:lnTo>
                  <a:lnTo>
                    <a:pt x="21018" y="2730"/>
                  </a:lnTo>
                  <a:close/>
                </a:path>
                <a:path w="555625" h="96520">
                  <a:moveTo>
                    <a:pt x="33832" y="47536"/>
                  </a:moveTo>
                  <a:lnTo>
                    <a:pt x="24676" y="45707"/>
                  </a:lnTo>
                  <a:lnTo>
                    <a:pt x="24676" y="51193"/>
                  </a:lnTo>
                  <a:lnTo>
                    <a:pt x="33832" y="51193"/>
                  </a:lnTo>
                  <a:lnTo>
                    <a:pt x="33832" y="47536"/>
                  </a:lnTo>
                  <a:close/>
                </a:path>
                <a:path w="555625" h="96520">
                  <a:moveTo>
                    <a:pt x="33832" y="35648"/>
                  </a:moveTo>
                  <a:lnTo>
                    <a:pt x="24676" y="33832"/>
                  </a:lnTo>
                  <a:lnTo>
                    <a:pt x="24676" y="43891"/>
                  </a:lnTo>
                  <a:lnTo>
                    <a:pt x="33832" y="43891"/>
                  </a:lnTo>
                  <a:lnTo>
                    <a:pt x="33832" y="35648"/>
                  </a:lnTo>
                  <a:close/>
                </a:path>
                <a:path w="555625" h="96520">
                  <a:moveTo>
                    <a:pt x="33832" y="23774"/>
                  </a:moveTo>
                  <a:lnTo>
                    <a:pt x="24676" y="22847"/>
                  </a:lnTo>
                  <a:lnTo>
                    <a:pt x="24676" y="31076"/>
                  </a:lnTo>
                  <a:lnTo>
                    <a:pt x="33832" y="31991"/>
                  </a:lnTo>
                  <a:lnTo>
                    <a:pt x="33832" y="23774"/>
                  </a:lnTo>
                  <a:close/>
                </a:path>
                <a:path w="555625" h="96520">
                  <a:moveTo>
                    <a:pt x="33832" y="10960"/>
                  </a:moveTo>
                  <a:lnTo>
                    <a:pt x="24676" y="10058"/>
                  </a:lnTo>
                  <a:lnTo>
                    <a:pt x="24676" y="19189"/>
                  </a:lnTo>
                  <a:lnTo>
                    <a:pt x="33832" y="20116"/>
                  </a:lnTo>
                  <a:lnTo>
                    <a:pt x="33832" y="10960"/>
                  </a:lnTo>
                  <a:close/>
                </a:path>
                <a:path w="555625" h="96520">
                  <a:moveTo>
                    <a:pt x="33832" y="3644"/>
                  </a:moveTo>
                  <a:lnTo>
                    <a:pt x="24676" y="2730"/>
                  </a:lnTo>
                  <a:lnTo>
                    <a:pt x="24676" y="6388"/>
                  </a:lnTo>
                  <a:lnTo>
                    <a:pt x="33832" y="8216"/>
                  </a:lnTo>
                  <a:lnTo>
                    <a:pt x="33832" y="3644"/>
                  </a:lnTo>
                  <a:close/>
                </a:path>
                <a:path w="555625" h="96520">
                  <a:moveTo>
                    <a:pt x="46634" y="48450"/>
                  </a:moveTo>
                  <a:lnTo>
                    <a:pt x="36576" y="47536"/>
                  </a:lnTo>
                  <a:lnTo>
                    <a:pt x="36576" y="51193"/>
                  </a:lnTo>
                  <a:lnTo>
                    <a:pt x="46634" y="53022"/>
                  </a:lnTo>
                  <a:lnTo>
                    <a:pt x="46634" y="48450"/>
                  </a:lnTo>
                  <a:close/>
                </a:path>
                <a:path w="555625" h="96520">
                  <a:moveTo>
                    <a:pt x="46634" y="37477"/>
                  </a:moveTo>
                  <a:lnTo>
                    <a:pt x="36576" y="35648"/>
                  </a:lnTo>
                  <a:lnTo>
                    <a:pt x="36576" y="43891"/>
                  </a:lnTo>
                  <a:lnTo>
                    <a:pt x="46634" y="44792"/>
                  </a:lnTo>
                  <a:lnTo>
                    <a:pt x="46634" y="37477"/>
                  </a:lnTo>
                  <a:close/>
                </a:path>
                <a:path w="555625" h="96520">
                  <a:moveTo>
                    <a:pt x="46634" y="24676"/>
                  </a:moveTo>
                  <a:lnTo>
                    <a:pt x="36576" y="23774"/>
                  </a:lnTo>
                  <a:lnTo>
                    <a:pt x="36576" y="31991"/>
                  </a:lnTo>
                  <a:lnTo>
                    <a:pt x="46634" y="32905"/>
                  </a:lnTo>
                  <a:lnTo>
                    <a:pt x="46634" y="24676"/>
                  </a:lnTo>
                  <a:close/>
                </a:path>
                <a:path w="555625" h="96520">
                  <a:moveTo>
                    <a:pt x="46634" y="12788"/>
                  </a:moveTo>
                  <a:lnTo>
                    <a:pt x="36576" y="10960"/>
                  </a:lnTo>
                  <a:lnTo>
                    <a:pt x="36576" y="20116"/>
                  </a:lnTo>
                  <a:lnTo>
                    <a:pt x="46634" y="21018"/>
                  </a:lnTo>
                  <a:lnTo>
                    <a:pt x="46634" y="12788"/>
                  </a:lnTo>
                  <a:close/>
                </a:path>
                <a:path w="555625" h="96520">
                  <a:moveTo>
                    <a:pt x="46634" y="4559"/>
                  </a:moveTo>
                  <a:lnTo>
                    <a:pt x="36576" y="3644"/>
                  </a:lnTo>
                  <a:lnTo>
                    <a:pt x="36576" y="8216"/>
                  </a:lnTo>
                  <a:lnTo>
                    <a:pt x="46634" y="9131"/>
                  </a:lnTo>
                  <a:lnTo>
                    <a:pt x="46634" y="4559"/>
                  </a:lnTo>
                  <a:close/>
                </a:path>
                <a:path w="555625" h="96520">
                  <a:moveTo>
                    <a:pt x="57594" y="50292"/>
                  </a:moveTo>
                  <a:lnTo>
                    <a:pt x="48450" y="49364"/>
                  </a:lnTo>
                  <a:lnTo>
                    <a:pt x="48450" y="53022"/>
                  </a:lnTo>
                  <a:lnTo>
                    <a:pt x="57594" y="53949"/>
                  </a:lnTo>
                  <a:lnTo>
                    <a:pt x="57594" y="50292"/>
                  </a:lnTo>
                  <a:close/>
                </a:path>
                <a:path w="555625" h="96520">
                  <a:moveTo>
                    <a:pt x="57594" y="37477"/>
                  </a:moveTo>
                  <a:lnTo>
                    <a:pt x="48450" y="37477"/>
                  </a:lnTo>
                  <a:lnTo>
                    <a:pt x="48450" y="45707"/>
                  </a:lnTo>
                  <a:lnTo>
                    <a:pt x="57594" y="46621"/>
                  </a:lnTo>
                  <a:lnTo>
                    <a:pt x="57594" y="37477"/>
                  </a:lnTo>
                  <a:close/>
                </a:path>
                <a:path w="555625" h="96520">
                  <a:moveTo>
                    <a:pt x="57594" y="25590"/>
                  </a:moveTo>
                  <a:lnTo>
                    <a:pt x="48450" y="24676"/>
                  </a:lnTo>
                  <a:lnTo>
                    <a:pt x="48450" y="33832"/>
                  </a:lnTo>
                  <a:lnTo>
                    <a:pt x="57594" y="34734"/>
                  </a:lnTo>
                  <a:lnTo>
                    <a:pt x="57594" y="25590"/>
                  </a:lnTo>
                  <a:close/>
                </a:path>
                <a:path w="555625" h="96520">
                  <a:moveTo>
                    <a:pt x="57594" y="13716"/>
                  </a:moveTo>
                  <a:lnTo>
                    <a:pt x="48450" y="12788"/>
                  </a:lnTo>
                  <a:lnTo>
                    <a:pt x="48450" y="21932"/>
                  </a:lnTo>
                  <a:lnTo>
                    <a:pt x="57594" y="22847"/>
                  </a:lnTo>
                  <a:lnTo>
                    <a:pt x="57594" y="13716"/>
                  </a:lnTo>
                  <a:close/>
                </a:path>
                <a:path w="555625" h="96520">
                  <a:moveTo>
                    <a:pt x="57594" y="6388"/>
                  </a:moveTo>
                  <a:lnTo>
                    <a:pt x="48450" y="5473"/>
                  </a:lnTo>
                  <a:lnTo>
                    <a:pt x="48450" y="9131"/>
                  </a:lnTo>
                  <a:lnTo>
                    <a:pt x="57594" y="10058"/>
                  </a:lnTo>
                  <a:lnTo>
                    <a:pt x="57594" y="6388"/>
                  </a:lnTo>
                  <a:close/>
                </a:path>
                <a:path w="555625" h="96520">
                  <a:moveTo>
                    <a:pt x="69494" y="51193"/>
                  </a:moveTo>
                  <a:lnTo>
                    <a:pt x="61252" y="50292"/>
                  </a:lnTo>
                  <a:lnTo>
                    <a:pt x="61252" y="54851"/>
                  </a:lnTo>
                  <a:lnTo>
                    <a:pt x="69494" y="55765"/>
                  </a:lnTo>
                  <a:lnTo>
                    <a:pt x="69494" y="51193"/>
                  </a:lnTo>
                  <a:close/>
                </a:path>
                <a:path w="555625" h="96520">
                  <a:moveTo>
                    <a:pt x="69494" y="38392"/>
                  </a:moveTo>
                  <a:lnTo>
                    <a:pt x="61252" y="37477"/>
                  </a:lnTo>
                  <a:lnTo>
                    <a:pt x="61252" y="46621"/>
                  </a:lnTo>
                  <a:lnTo>
                    <a:pt x="69494" y="48450"/>
                  </a:lnTo>
                  <a:lnTo>
                    <a:pt x="69494" y="38392"/>
                  </a:lnTo>
                  <a:close/>
                </a:path>
                <a:path w="555625" h="96520">
                  <a:moveTo>
                    <a:pt x="69494" y="26504"/>
                  </a:moveTo>
                  <a:lnTo>
                    <a:pt x="61252" y="25590"/>
                  </a:lnTo>
                  <a:lnTo>
                    <a:pt x="61252" y="35648"/>
                  </a:lnTo>
                  <a:lnTo>
                    <a:pt x="69494" y="36563"/>
                  </a:lnTo>
                  <a:lnTo>
                    <a:pt x="69494" y="26504"/>
                  </a:lnTo>
                  <a:close/>
                </a:path>
                <a:path w="555625" h="96520">
                  <a:moveTo>
                    <a:pt x="69494" y="14617"/>
                  </a:moveTo>
                  <a:lnTo>
                    <a:pt x="61252" y="13716"/>
                  </a:lnTo>
                  <a:lnTo>
                    <a:pt x="61252" y="23774"/>
                  </a:lnTo>
                  <a:lnTo>
                    <a:pt x="69494" y="23774"/>
                  </a:lnTo>
                  <a:lnTo>
                    <a:pt x="69494" y="14617"/>
                  </a:lnTo>
                  <a:close/>
                </a:path>
                <a:path w="555625" h="96520">
                  <a:moveTo>
                    <a:pt x="69494" y="7302"/>
                  </a:moveTo>
                  <a:lnTo>
                    <a:pt x="61252" y="6388"/>
                  </a:lnTo>
                  <a:lnTo>
                    <a:pt x="61252" y="10960"/>
                  </a:lnTo>
                  <a:lnTo>
                    <a:pt x="69494" y="11874"/>
                  </a:lnTo>
                  <a:lnTo>
                    <a:pt x="69494" y="7302"/>
                  </a:lnTo>
                  <a:close/>
                </a:path>
                <a:path w="555625" h="96520">
                  <a:moveTo>
                    <a:pt x="82283" y="52108"/>
                  </a:moveTo>
                  <a:lnTo>
                    <a:pt x="73152" y="51193"/>
                  </a:lnTo>
                  <a:lnTo>
                    <a:pt x="73152" y="56680"/>
                  </a:lnTo>
                  <a:lnTo>
                    <a:pt x="82283" y="56680"/>
                  </a:lnTo>
                  <a:lnTo>
                    <a:pt x="82283" y="52108"/>
                  </a:lnTo>
                  <a:close/>
                </a:path>
                <a:path w="555625" h="96520">
                  <a:moveTo>
                    <a:pt x="82283" y="40233"/>
                  </a:moveTo>
                  <a:lnTo>
                    <a:pt x="73152" y="39306"/>
                  </a:lnTo>
                  <a:lnTo>
                    <a:pt x="73152" y="48450"/>
                  </a:lnTo>
                  <a:lnTo>
                    <a:pt x="82283" y="50292"/>
                  </a:lnTo>
                  <a:lnTo>
                    <a:pt x="82283" y="40233"/>
                  </a:lnTo>
                  <a:close/>
                </a:path>
                <a:path w="555625" h="96520">
                  <a:moveTo>
                    <a:pt x="82283" y="28333"/>
                  </a:moveTo>
                  <a:lnTo>
                    <a:pt x="73152" y="27419"/>
                  </a:lnTo>
                  <a:lnTo>
                    <a:pt x="73152" y="36563"/>
                  </a:lnTo>
                  <a:lnTo>
                    <a:pt x="82283" y="37477"/>
                  </a:lnTo>
                  <a:lnTo>
                    <a:pt x="82283" y="28333"/>
                  </a:lnTo>
                  <a:close/>
                </a:path>
                <a:path w="555625" h="96520">
                  <a:moveTo>
                    <a:pt x="82283" y="16446"/>
                  </a:moveTo>
                  <a:lnTo>
                    <a:pt x="73152" y="15532"/>
                  </a:lnTo>
                  <a:lnTo>
                    <a:pt x="73152" y="24676"/>
                  </a:lnTo>
                  <a:lnTo>
                    <a:pt x="82283" y="24676"/>
                  </a:lnTo>
                  <a:lnTo>
                    <a:pt x="82283" y="16446"/>
                  </a:lnTo>
                  <a:close/>
                </a:path>
                <a:path w="555625" h="96520">
                  <a:moveTo>
                    <a:pt x="82283" y="9131"/>
                  </a:moveTo>
                  <a:lnTo>
                    <a:pt x="73152" y="7302"/>
                  </a:lnTo>
                  <a:lnTo>
                    <a:pt x="73152" y="12788"/>
                  </a:lnTo>
                  <a:lnTo>
                    <a:pt x="82283" y="12788"/>
                  </a:lnTo>
                  <a:lnTo>
                    <a:pt x="82283" y="9131"/>
                  </a:lnTo>
                  <a:close/>
                </a:path>
                <a:path w="555625" h="96520">
                  <a:moveTo>
                    <a:pt x="94183" y="53949"/>
                  </a:moveTo>
                  <a:lnTo>
                    <a:pt x="84124" y="52108"/>
                  </a:lnTo>
                  <a:lnTo>
                    <a:pt x="84124" y="57594"/>
                  </a:lnTo>
                  <a:lnTo>
                    <a:pt x="94183" y="58508"/>
                  </a:lnTo>
                  <a:lnTo>
                    <a:pt x="94183" y="53949"/>
                  </a:lnTo>
                  <a:close/>
                </a:path>
                <a:path w="555625" h="96520">
                  <a:moveTo>
                    <a:pt x="94183" y="42049"/>
                  </a:moveTo>
                  <a:lnTo>
                    <a:pt x="84124" y="40233"/>
                  </a:lnTo>
                  <a:lnTo>
                    <a:pt x="84124" y="50292"/>
                  </a:lnTo>
                  <a:lnTo>
                    <a:pt x="94183" y="50292"/>
                  </a:lnTo>
                  <a:lnTo>
                    <a:pt x="94183" y="42049"/>
                  </a:lnTo>
                  <a:close/>
                </a:path>
                <a:path w="555625" h="96520">
                  <a:moveTo>
                    <a:pt x="94183" y="30175"/>
                  </a:moveTo>
                  <a:lnTo>
                    <a:pt x="84124" y="29248"/>
                  </a:lnTo>
                  <a:lnTo>
                    <a:pt x="84124" y="37477"/>
                  </a:lnTo>
                  <a:lnTo>
                    <a:pt x="94183" y="38392"/>
                  </a:lnTo>
                  <a:lnTo>
                    <a:pt x="94183" y="30175"/>
                  </a:lnTo>
                  <a:close/>
                </a:path>
                <a:path w="555625" h="96520">
                  <a:moveTo>
                    <a:pt x="94183" y="17360"/>
                  </a:moveTo>
                  <a:lnTo>
                    <a:pt x="84124" y="16446"/>
                  </a:lnTo>
                  <a:lnTo>
                    <a:pt x="84124" y="24676"/>
                  </a:lnTo>
                  <a:lnTo>
                    <a:pt x="94183" y="26504"/>
                  </a:lnTo>
                  <a:lnTo>
                    <a:pt x="94183" y="17360"/>
                  </a:lnTo>
                  <a:close/>
                </a:path>
                <a:path w="555625" h="96520">
                  <a:moveTo>
                    <a:pt x="94183" y="10058"/>
                  </a:moveTo>
                  <a:lnTo>
                    <a:pt x="84124" y="9131"/>
                  </a:lnTo>
                  <a:lnTo>
                    <a:pt x="84124" y="12788"/>
                  </a:lnTo>
                  <a:lnTo>
                    <a:pt x="94183" y="14617"/>
                  </a:lnTo>
                  <a:lnTo>
                    <a:pt x="94183" y="10058"/>
                  </a:lnTo>
                  <a:close/>
                </a:path>
                <a:path w="555625" h="96520">
                  <a:moveTo>
                    <a:pt x="106057" y="54851"/>
                  </a:moveTo>
                  <a:lnTo>
                    <a:pt x="96926" y="53949"/>
                  </a:lnTo>
                  <a:lnTo>
                    <a:pt x="96926" y="58508"/>
                  </a:lnTo>
                  <a:lnTo>
                    <a:pt x="106057" y="59423"/>
                  </a:lnTo>
                  <a:lnTo>
                    <a:pt x="106057" y="54851"/>
                  </a:lnTo>
                  <a:close/>
                </a:path>
                <a:path w="555625" h="96520">
                  <a:moveTo>
                    <a:pt x="106057" y="43891"/>
                  </a:moveTo>
                  <a:lnTo>
                    <a:pt x="96926" y="42049"/>
                  </a:lnTo>
                  <a:lnTo>
                    <a:pt x="96926" y="51193"/>
                  </a:lnTo>
                  <a:lnTo>
                    <a:pt x="106057" y="51193"/>
                  </a:lnTo>
                  <a:lnTo>
                    <a:pt x="106057" y="43891"/>
                  </a:lnTo>
                  <a:close/>
                </a:path>
                <a:path w="555625" h="96520">
                  <a:moveTo>
                    <a:pt x="106057" y="31076"/>
                  </a:moveTo>
                  <a:lnTo>
                    <a:pt x="96926" y="30175"/>
                  </a:lnTo>
                  <a:lnTo>
                    <a:pt x="96926" y="38392"/>
                  </a:lnTo>
                  <a:lnTo>
                    <a:pt x="106057" y="39306"/>
                  </a:lnTo>
                  <a:lnTo>
                    <a:pt x="106057" y="31076"/>
                  </a:lnTo>
                  <a:close/>
                </a:path>
                <a:path w="555625" h="96520">
                  <a:moveTo>
                    <a:pt x="106057" y="19189"/>
                  </a:moveTo>
                  <a:lnTo>
                    <a:pt x="96926" y="17360"/>
                  </a:lnTo>
                  <a:lnTo>
                    <a:pt x="96926" y="26504"/>
                  </a:lnTo>
                  <a:lnTo>
                    <a:pt x="106057" y="27419"/>
                  </a:lnTo>
                  <a:lnTo>
                    <a:pt x="106057" y="19189"/>
                  </a:lnTo>
                  <a:close/>
                </a:path>
                <a:path w="555625" h="96520">
                  <a:moveTo>
                    <a:pt x="106057" y="10960"/>
                  </a:moveTo>
                  <a:lnTo>
                    <a:pt x="96926" y="10058"/>
                  </a:lnTo>
                  <a:lnTo>
                    <a:pt x="96926" y="14617"/>
                  </a:lnTo>
                  <a:lnTo>
                    <a:pt x="106057" y="16446"/>
                  </a:lnTo>
                  <a:lnTo>
                    <a:pt x="106057" y="10960"/>
                  </a:lnTo>
                  <a:close/>
                </a:path>
                <a:path w="555625" h="96520">
                  <a:moveTo>
                    <a:pt x="117944" y="56680"/>
                  </a:moveTo>
                  <a:lnTo>
                    <a:pt x="108800" y="55765"/>
                  </a:lnTo>
                  <a:lnTo>
                    <a:pt x="108800" y="59423"/>
                  </a:lnTo>
                  <a:lnTo>
                    <a:pt x="117944" y="60337"/>
                  </a:lnTo>
                  <a:lnTo>
                    <a:pt x="117944" y="56680"/>
                  </a:lnTo>
                  <a:close/>
                </a:path>
                <a:path w="555625" h="96520">
                  <a:moveTo>
                    <a:pt x="117944" y="43891"/>
                  </a:moveTo>
                  <a:lnTo>
                    <a:pt x="108800" y="43891"/>
                  </a:lnTo>
                  <a:lnTo>
                    <a:pt x="108800" y="52108"/>
                  </a:lnTo>
                  <a:lnTo>
                    <a:pt x="117944" y="53022"/>
                  </a:lnTo>
                  <a:lnTo>
                    <a:pt x="117944" y="43891"/>
                  </a:lnTo>
                  <a:close/>
                </a:path>
                <a:path w="555625" h="96520">
                  <a:moveTo>
                    <a:pt x="117944" y="31991"/>
                  </a:moveTo>
                  <a:lnTo>
                    <a:pt x="108800" y="31076"/>
                  </a:lnTo>
                  <a:lnTo>
                    <a:pt x="108800" y="40233"/>
                  </a:lnTo>
                  <a:lnTo>
                    <a:pt x="117944" y="41135"/>
                  </a:lnTo>
                  <a:lnTo>
                    <a:pt x="117944" y="31991"/>
                  </a:lnTo>
                  <a:close/>
                </a:path>
                <a:path w="555625" h="96520">
                  <a:moveTo>
                    <a:pt x="117944" y="20116"/>
                  </a:moveTo>
                  <a:lnTo>
                    <a:pt x="108800" y="19189"/>
                  </a:lnTo>
                  <a:lnTo>
                    <a:pt x="108800" y="28333"/>
                  </a:lnTo>
                  <a:lnTo>
                    <a:pt x="117944" y="29248"/>
                  </a:lnTo>
                  <a:lnTo>
                    <a:pt x="117944" y="20116"/>
                  </a:lnTo>
                  <a:close/>
                </a:path>
                <a:path w="555625" h="96520">
                  <a:moveTo>
                    <a:pt x="117944" y="12788"/>
                  </a:moveTo>
                  <a:lnTo>
                    <a:pt x="108800" y="11874"/>
                  </a:lnTo>
                  <a:lnTo>
                    <a:pt x="108800" y="16446"/>
                  </a:lnTo>
                  <a:lnTo>
                    <a:pt x="117944" y="16446"/>
                  </a:lnTo>
                  <a:lnTo>
                    <a:pt x="117944" y="12788"/>
                  </a:lnTo>
                  <a:close/>
                </a:path>
                <a:path w="555625" h="96520">
                  <a:moveTo>
                    <a:pt x="444385" y="76796"/>
                  </a:moveTo>
                  <a:lnTo>
                    <a:pt x="435241" y="75882"/>
                  </a:lnTo>
                  <a:lnTo>
                    <a:pt x="435241" y="85940"/>
                  </a:lnTo>
                  <a:lnTo>
                    <a:pt x="444385" y="85940"/>
                  </a:lnTo>
                  <a:lnTo>
                    <a:pt x="444385" y="76796"/>
                  </a:lnTo>
                  <a:close/>
                </a:path>
                <a:path w="555625" h="96520">
                  <a:moveTo>
                    <a:pt x="444385" y="64909"/>
                  </a:moveTo>
                  <a:lnTo>
                    <a:pt x="435241" y="64008"/>
                  </a:lnTo>
                  <a:lnTo>
                    <a:pt x="435241" y="72224"/>
                  </a:lnTo>
                  <a:lnTo>
                    <a:pt x="444385" y="74066"/>
                  </a:lnTo>
                  <a:lnTo>
                    <a:pt x="444385" y="64909"/>
                  </a:lnTo>
                  <a:close/>
                </a:path>
                <a:path w="555625" h="96520">
                  <a:moveTo>
                    <a:pt x="444385" y="52108"/>
                  </a:moveTo>
                  <a:lnTo>
                    <a:pt x="435241" y="51193"/>
                  </a:lnTo>
                  <a:lnTo>
                    <a:pt x="435241" y="60337"/>
                  </a:lnTo>
                  <a:lnTo>
                    <a:pt x="444385" y="62166"/>
                  </a:lnTo>
                  <a:lnTo>
                    <a:pt x="444385" y="52108"/>
                  </a:lnTo>
                  <a:close/>
                </a:path>
                <a:path w="555625" h="96520">
                  <a:moveTo>
                    <a:pt x="444385" y="43891"/>
                  </a:moveTo>
                  <a:lnTo>
                    <a:pt x="435241" y="43891"/>
                  </a:lnTo>
                  <a:lnTo>
                    <a:pt x="435241" y="48450"/>
                  </a:lnTo>
                  <a:lnTo>
                    <a:pt x="444385" y="49364"/>
                  </a:lnTo>
                  <a:lnTo>
                    <a:pt x="444385" y="43891"/>
                  </a:lnTo>
                  <a:close/>
                </a:path>
                <a:path w="555625" h="96520">
                  <a:moveTo>
                    <a:pt x="456285" y="78625"/>
                  </a:moveTo>
                  <a:lnTo>
                    <a:pt x="447141" y="77711"/>
                  </a:lnTo>
                  <a:lnTo>
                    <a:pt x="447141" y="85940"/>
                  </a:lnTo>
                  <a:lnTo>
                    <a:pt x="456285" y="87782"/>
                  </a:lnTo>
                  <a:lnTo>
                    <a:pt x="456285" y="78625"/>
                  </a:lnTo>
                  <a:close/>
                </a:path>
                <a:path w="555625" h="96520">
                  <a:moveTo>
                    <a:pt x="456285" y="65824"/>
                  </a:moveTo>
                  <a:lnTo>
                    <a:pt x="447141" y="64909"/>
                  </a:lnTo>
                  <a:lnTo>
                    <a:pt x="447141" y="74066"/>
                  </a:lnTo>
                  <a:lnTo>
                    <a:pt x="456285" y="74968"/>
                  </a:lnTo>
                  <a:lnTo>
                    <a:pt x="456285" y="65824"/>
                  </a:lnTo>
                  <a:close/>
                </a:path>
                <a:path w="555625" h="96520">
                  <a:moveTo>
                    <a:pt x="456285" y="53949"/>
                  </a:moveTo>
                  <a:lnTo>
                    <a:pt x="447141" y="52108"/>
                  </a:lnTo>
                  <a:lnTo>
                    <a:pt x="447141" y="62166"/>
                  </a:lnTo>
                  <a:lnTo>
                    <a:pt x="456285" y="63080"/>
                  </a:lnTo>
                  <a:lnTo>
                    <a:pt x="456285" y="53949"/>
                  </a:lnTo>
                  <a:close/>
                </a:path>
                <a:path w="555625" h="96520">
                  <a:moveTo>
                    <a:pt x="468160" y="79540"/>
                  </a:moveTo>
                  <a:lnTo>
                    <a:pt x="459943" y="78625"/>
                  </a:lnTo>
                  <a:lnTo>
                    <a:pt x="459943" y="87782"/>
                  </a:lnTo>
                  <a:lnTo>
                    <a:pt x="468160" y="88684"/>
                  </a:lnTo>
                  <a:lnTo>
                    <a:pt x="468160" y="79540"/>
                  </a:lnTo>
                  <a:close/>
                </a:path>
                <a:path w="555625" h="96520">
                  <a:moveTo>
                    <a:pt x="468160" y="54851"/>
                  </a:moveTo>
                  <a:lnTo>
                    <a:pt x="459943" y="53949"/>
                  </a:lnTo>
                  <a:lnTo>
                    <a:pt x="459943" y="63080"/>
                  </a:lnTo>
                  <a:lnTo>
                    <a:pt x="468160" y="64008"/>
                  </a:lnTo>
                  <a:lnTo>
                    <a:pt x="468160" y="54851"/>
                  </a:lnTo>
                  <a:close/>
                </a:path>
                <a:path w="555625" h="96520">
                  <a:moveTo>
                    <a:pt x="480961" y="81368"/>
                  </a:moveTo>
                  <a:lnTo>
                    <a:pt x="472744" y="79540"/>
                  </a:lnTo>
                  <a:lnTo>
                    <a:pt x="472744" y="88684"/>
                  </a:lnTo>
                  <a:lnTo>
                    <a:pt x="480961" y="89598"/>
                  </a:lnTo>
                  <a:lnTo>
                    <a:pt x="480961" y="81368"/>
                  </a:lnTo>
                  <a:close/>
                </a:path>
                <a:path w="555625" h="96520">
                  <a:moveTo>
                    <a:pt x="480961" y="56680"/>
                  </a:moveTo>
                  <a:lnTo>
                    <a:pt x="472744" y="55765"/>
                  </a:lnTo>
                  <a:lnTo>
                    <a:pt x="472744" y="64909"/>
                  </a:lnTo>
                  <a:lnTo>
                    <a:pt x="480961" y="64909"/>
                  </a:lnTo>
                  <a:lnTo>
                    <a:pt x="480961" y="56680"/>
                  </a:lnTo>
                  <a:close/>
                </a:path>
                <a:path w="555625" h="96520">
                  <a:moveTo>
                    <a:pt x="493776" y="57594"/>
                  </a:moveTo>
                  <a:lnTo>
                    <a:pt x="484619" y="56680"/>
                  </a:lnTo>
                  <a:lnTo>
                    <a:pt x="484619" y="64909"/>
                  </a:lnTo>
                  <a:lnTo>
                    <a:pt x="493776" y="66738"/>
                  </a:lnTo>
                  <a:lnTo>
                    <a:pt x="493776" y="57594"/>
                  </a:lnTo>
                  <a:close/>
                </a:path>
                <a:path w="555625" h="96520">
                  <a:moveTo>
                    <a:pt x="505650" y="58508"/>
                  </a:moveTo>
                  <a:lnTo>
                    <a:pt x="496519" y="57594"/>
                  </a:lnTo>
                  <a:lnTo>
                    <a:pt x="496519" y="66738"/>
                  </a:lnTo>
                  <a:lnTo>
                    <a:pt x="505650" y="68567"/>
                  </a:lnTo>
                  <a:lnTo>
                    <a:pt x="505650" y="58508"/>
                  </a:lnTo>
                  <a:close/>
                </a:path>
                <a:path w="555625" h="96520">
                  <a:moveTo>
                    <a:pt x="517550" y="72224"/>
                  </a:moveTo>
                  <a:lnTo>
                    <a:pt x="508393" y="71310"/>
                  </a:lnTo>
                  <a:lnTo>
                    <a:pt x="508393" y="80454"/>
                  </a:lnTo>
                  <a:lnTo>
                    <a:pt x="517550" y="81368"/>
                  </a:lnTo>
                  <a:lnTo>
                    <a:pt x="517550" y="72224"/>
                  </a:lnTo>
                  <a:close/>
                </a:path>
                <a:path w="555625" h="96520">
                  <a:moveTo>
                    <a:pt x="517550" y="59423"/>
                  </a:moveTo>
                  <a:lnTo>
                    <a:pt x="508393" y="58508"/>
                  </a:lnTo>
                  <a:lnTo>
                    <a:pt x="508393" y="68567"/>
                  </a:lnTo>
                  <a:lnTo>
                    <a:pt x="517550" y="69481"/>
                  </a:lnTo>
                  <a:lnTo>
                    <a:pt x="517550" y="59423"/>
                  </a:lnTo>
                  <a:close/>
                </a:path>
                <a:path w="555625" h="96520">
                  <a:moveTo>
                    <a:pt x="530352" y="73139"/>
                  </a:moveTo>
                  <a:lnTo>
                    <a:pt x="522109" y="72224"/>
                  </a:lnTo>
                  <a:lnTo>
                    <a:pt x="522109" y="81368"/>
                  </a:lnTo>
                  <a:lnTo>
                    <a:pt x="530352" y="82283"/>
                  </a:lnTo>
                  <a:lnTo>
                    <a:pt x="530352" y="73139"/>
                  </a:lnTo>
                  <a:close/>
                </a:path>
                <a:path w="555625" h="96520">
                  <a:moveTo>
                    <a:pt x="530352" y="61252"/>
                  </a:moveTo>
                  <a:lnTo>
                    <a:pt x="522109" y="60337"/>
                  </a:lnTo>
                  <a:lnTo>
                    <a:pt x="522109" y="69481"/>
                  </a:lnTo>
                  <a:lnTo>
                    <a:pt x="530352" y="70396"/>
                  </a:lnTo>
                  <a:lnTo>
                    <a:pt x="530352" y="61252"/>
                  </a:lnTo>
                  <a:close/>
                </a:path>
                <a:path w="555625" h="96520">
                  <a:moveTo>
                    <a:pt x="543153" y="86855"/>
                  </a:moveTo>
                  <a:lnTo>
                    <a:pt x="534009" y="85940"/>
                  </a:lnTo>
                  <a:lnTo>
                    <a:pt x="534009" y="95084"/>
                  </a:lnTo>
                  <a:lnTo>
                    <a:pt x="543153" y="95999"/>
                  </a:lnTo>
                  <a:lnTo>
                    <a:pt x="543153" y="86855"/>
                  </a:lnTo>
                  <a:close/>
                </a:path>
                <a:path w="555625" h="96520">
                  <a:moveTo>
                    <a:pt x="543153" y="74968"/>
                  </a:moveTo>
                  <a:lnTo>
                    <a:pt x="534009" y="74066"/>
                  </a:lnTo>
                  <a:lnTo>
                    <a:pt x="534009" y="83197"/>
                  </a:lnTo>
                  <a:lnTo>
                    <a:pt x="543153" y="84124"/>
                  </a:lnTo>
                  <a:lnTo>
                    <a:pt x="543153" y="74968"/>
                  </a:lnTo>
                  <a:close/>
                </a:path>
                <a:path w="555625" h="96520">
                  <a:moveTo>
                    <a:pt x="543153" y="63080"/>
                  </a:moveTo>
                  <a:lnTo>
                    <a:pt x="534009" y="62166"/>
                  </a:lnTo>
                  <a:lnTo>
                    <a:pt x="534009" y="71310"/>
                  </a:lnTo>
                  <a:lnTo>
                    <a:pt x="543153" y="72224"/>
                  </a:lnTo>
                  <a:lnTo>
                    <a:pt x="543153" y="63080"/>
                  </a:lnTo>
                  <a:close/>
                </a:path>
                <a:path w="555625" h="96520">
                  <a:moveTo>
                    <a:pt x="555028" y="75882"/>
                  </a:moveTo>
                  <a:lnTo>
                    <a:pt x="545884" y="74968"/>
                  </a:lnTo>
                  <a:lnTo>
                    <a:pt x="545884" y="85026"/>
                  </a:lnTo>
                  <a:lnTo>
                    <a:pt x="555028" y="85940"/>
                  </a:lnTo>
                  <a:lnTo>
                    <a:pt x="555028" y="75882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6958889" y="9272003"/>
              <a:ext cx="264795" cy="76200"/>
            </a:xfrm>
            <a:custGeom>
              <a:avLst/>
              <a:gdLst/>
              <a:ahLst/>
              <a:cxnLst/>
              <a:rect l="l" t="t" r="r" b="b"/>
              <a:pathLst>
                <a:path w="264795" h="76200">
                  <a:moveTo>
                    <a:pt x="9144" y="44792"/>
                  </a:moveTo>
                  <a:lnTo>
                    <a:pt x="0" y="43891"/>
                  </a:lnTo>
                  <a:lnTo>
                    <a:pt x="0" y="48450"/>
                  </a:lnTo>
                  <a:lnTo>
                    <a:pt x="9144" y="49364"/>
                  </a:lnTo>
                  <a:lnTo>
                    <a:pt x="9144" y="44792"/>
                  </a:lnTo>
                  <a:close/>
                </a:path>
                <a:path w="264795" h="76200">
                  <a:moveTo>
                    <a:pt x="9144" y="32905"/>
                  </a:moveTo>
                  <a:lnTo>
                    <a:pt x="0" y="31076"/>
                  </a:lnTo>
                  <a:lnTo>
                    <a:pt x="0" y="40220"/>
                  </a:lnTo>
                  <a:lnTo>
                    <a:pt x="9144" y="42049"/>
                  </a:lnTo>
                  <a:lnTo>
                    <a:pt x="9144" y="32905"/>
                  </a:lnTo>
                  <a:close/>
                </a:path>
                <a:path w="264795" h="76200">
                  <a:moveTo>
                    <a:pt x="9144" y="20116"/>
                  </a:moveTo>
                  <a:lnTo>
                    <a:pt x="0" y="19189"/>
                  </a:lnTo>
                  <a:lnTo>
                    <a:pt x="0" y="28333"/>
                  </a:lnTo>
                  <a:lnTo>
                    <a:pt x="9144" y="28333"/>
                  </a:lnTo>
                  <a:lnTo>
                    <a:pt x="9144" y="20116"/>
                  </a:lnTo>
                  <a:close/>
                </a:path>
                <a:path w="264795" h="76200">
                  <a:moveTo>
                    <a:pt x="9144" y="7302"/>
                  </a:moveTo>
                  <a:lnTo>
                    <a:pt x="0" y="7302"/>
                  </a:lnTo>
                  <a:lnTo>
                    <a:pt x="0" y="15532"/>
                  </a:lnTo>
                  <a:lnTo>
                    <a:pt x="9144" y="16446"/>
                  </a:lnTo>
                  <a:lnTo>
                    <a:pt x="9144" y="7302"/>
                  </a:lnTo>
                  <a:close/>
                </a:path>
                <a:path w="264795" h="76200">
                  <a:moveTo>
                    <a:pt x="9144" y="0"/>
                  </a:moveTo>
                  <a:lnTo>
                    <a:pt x="0" y="0"/>
                  </a:lnTo>
                  <a:lnTo>
                    <a:pt x="0" y="3657"/>
                  </a:lnTo>
                  <a:lnTo>
                    <a:pt x="9144" y="4559"/>
                  </a:lnTo>
                  <a:lnTo>
                    <a:pt x="9144" y="0"/>
                  </a:lnTo>
                  <a:close/>
                </a:path>
                <a:path w="264795" h="76200">
                  <a:moveTo>
                    <a:pt x="21043" y="45707"/>
                  </a:moveTo>
                  <a:lnTo>
                    <a:pt x="12801" y="44792"/>
                  </a:lnTo>
                  <a:lnTo>
                    <a:pt x="12801" y="49364"/>
                  </a:lnTo>
                  <a:lnTo>
                    <a:pt x="21043" y="50279"/>
                  </a:lnTo>
                  <a:lnTo>
                    <a:pt x="21043" y="45707"/>
                  </a:lnTo>
                  <a:close/>
                </a:path>
                <a:path w="264795" h="76200">
                  <a:moveTo>
                    <a:pt x="21043" y="33832"/>
                  </a:moveTo>
                  <a:lnTo>
                    <a:pt x="12801" y="32905"/>
                  </a:lnTo>
                  <a:lnTo>
                    <a:pt x="12801" y="42049"/>
                  </a:lnTo>
                  <a:lnTo>
                    <a:pt x="21043" y="42049"/>
                  </a:lnTo>
                  <a:lnTo>
                    <a:pt x="21043" y="33832"/>
                  </a:lnTo>
                  <a:close/>
                </a:path>
                <a:path w="264795" h="76200">
                  <a:moveTo>
                    <a:pt x="21043" y="21018"/>
                  </a:moveTo>
                  <a:lnTo>
                    <a:pt x="12801" y="20116"/>
                  </a:lnTo>
                  <a:lnTo>
                    <a:pt x="12801" y="29248"/>
                  </a:lnTo>
                  <a:lnTo>
                    <a:pt x="21043" y="30162"/>
                  </a:lnTo>
                  <a:lnTo>
                    <a:pt x="21043" y="21018"/>
                  </a:lnTo>
                  <a:close/>
                </a:path>
                <a:path w="264795" h="76200">
                  <a:moveTo>
                    <a:pt x="21043" y="8216"/>
                  </a:moveTo>
                  <a:lnTo>
                    <a:pt x="12801" y="7302"/>
                  </a:lnTo>
                  <a:lnTo>
                    <a:pt x="12801" y="17360"/>
                  </a:lnTo>
                  <a:lnTo>
                    <a:pt x="21043" y="18275"/>
                  </a:lnTo>
                  <a:lnTo>
                    <a:pt x="21043" y="8216"/>
                  </a:lnTo>
                  <a:close/>
                </a:path>
                <a:path w="264795" h="76200">
                  <a:moveTo>
                    <a:pt x="21043" y="901"/>
                  </a:moveTo>
                  <a:lnTo>
                    <a:pt x="12801" y="0"/>
                  </a:lnTo>
                  <a:lnTo>
                    <a:pt x="12801" y="5473"/>
                  </a:lnTo>
                  <a:lnTo>
                    <a:pt x="21043" y="6388"/>
                  </a:lnTo>
                  <a:lnTo>
                    <a:pt x="21043" y="901"/>
                  </a:lnTo>
                  <a:close/>
                </a:path>
                <a:path w="264795" h="76200">
                  <a:moveTo>
                    <a:pt x="32918" y="46621"/>
                  </a:moveTo>
                  <a:lnTo>
                    <a:pt x="24701" y="45707"/>
                  </a:lnTo>
                  <a:lnTo>
                    <a:pt x="24701" y="50279"/>
                  </a:lnTo>
                  <a:lnTo>
                    <a:pt x="32918" y="51193"/>
                  </a:lnTo>
                  <a:lnTo>
                    <a:pt x="32918" y="46621"/>
                  </a:lnTo>
                  <a:close/>
                </a:path>
                <a:path w="264795" h="76200">
                  <a:moveTo>
                    <a:pt x="32918" y="34734"/>
                  </a:moveTo>
                  <a:lnTo>
                    <a:pt x="24701" y="33832"/>
                  </a:lnTo>
                  <a:lnTo>
                    <a:pt x="24701" y="42964"/>
                  </a:lnTo>
                  <a:lnTo>
                    <a:pt x="32918" y="43891"/>
                  </a:lnTo>
                  <a:lnTo>
                    <a:pt x="32918" y="34734"/>
                  </a:lnTo>
                  <a:close/>
                </a:path>
                <a:path w="264795" h="76200">
                  <a:moveTo>
                    <a:pt x="32918" y="10058"/>
                  </a:moveTo>
                  <a:lnTo>
                    <a:pt x="24701" y="9131"/>
                  </a:lnTo>
                  <a:lnTo>
                    <a:pt x="24701" y="19189"/>
                  </a:lnTo>
                  <a:lnTo>
                    <a:pt x="32918" y="20116"/>
                  </a:lnTo>
                  <a:lnTo>
                    <a:pt x="32918" y="10058"/>
                  </a:lnTo>
                  <a:close/>
                </a:path>
                <a:path w="264795" h="76200">
                  <a:moveTo>
                    <a:pt x="32918" y="1816"/>
                  </a:moveTo>
                  <a:lnTo>
                    <a:pt x="24701" y="901"/>
                  </a:lnTo>
                  <a:lnTo>
                    <a:pt x="24701" y="6388"/>
                  </a:lnTo>
                  <a:lnTo>
                    <a:pt x="32918" y="7302"/>
                  </a:lnTo>
                  <a:lnTo>
                    <a:pt x="32918" y="1816"/>
                  </a:lnTo>
                  <a:close/>
                </a:path>
                <a:path w="264795" h="76200">
                  <a:moveTo>
                    <a:pt x="44818" y="48450"/>
                  </a:moveTo>
                  <a:lnTo>
                    <a:pt x="36576" y="47536"/>
                  </a:lnTo>
                  <a:lnTo>
                    <a:pt x="36576" y="51193"/>
                  </a:lnTo>
                  <a:lnTo>
                    <a:pt x="44818" y="53022"/>
                  </a:lnTo>
                  <a:lnTo>
                    <a:pt x="44818" y="48450"/>
                  </a:lnTo>
                  <a:close/>
                </a:path>
                <a:path w="264795" h="76200">
                  <a:moveTo>
                    <a:pt x="44818" y="35648"/>
                  </a:moveTo>
                  <a:lnTo>
                    <a:pt x="36576" y="34734"/>
                  </a:lnTo>
                  <a:lnTo>
                    <a:pt x="36576" y="44792"/>
                  </a:lnTo>
                  <a:lnTo>
                    <a:pt x="44818" y="44792"/>
                  </a:lnTo>
                  <a:lnTo>
                    <a:pt x="44818" y="35648"/>
                  </a:lnTo>
                  <a:close/>
                </a:path>
                <a:path w="264795" h="76200">
                  <a:moveTo>
                    <a:pt x="44818" y="11874"/>
                  </a:moveTo>
                  <a:lnTo>
                    <a:pt x="36576" y="10058"/>
                  </a:lnTo>
                  <a:lnTo>
                    <a:pt x="36576" y="20116"/>
                  </a:lnTo>
                  <a:lnTo>
                    <a:pt x="44818" y="21018"/>
                  </a:lnTo>
                  <a:lnTo>
                    <a:pt x="44818" y="11874"/>
                  </a:lnTo>
                  <a:close/>
                </a:path>
                <a:path w="264795" h="76200">
                  <a:moveTo>
                    <a:pt x="44818" y="3657"/>
                  </a:moveTo>
                  <a:lnTo>
                    <a:pt x="36576" y="2730"/>
                  </a:lnTo>
                  <a:lnTo>
                    <a:pt x="36576" y="7302"/>
                  </a:lnTo>
                  <a:lnTo>
                    <a:pt x="44818" y="7302"/>
                  </a:lnTo>
                  <a:lnTo>
                    <a:pt x="44818" y="3657"/>
                  </a:lnTo>
                  <a:close/>
                </a:path>
                <a:path w="264795" h="76200">
                  <a:moveTo>
                    <a:pt x="57619" y="49364"/>
                  </a:moveTo>
                  <a:lnTo>
                    <a:pt x="48475" y="49364"/>
                  </a:lnTo>
                  <a:lnTo>
                    <a:pt x="48475" y="53022"/>
                  </a:lnTo>
                  <a:lnTo>
                    <a:pt x="57619" y="53949"/>
                  </a:lnTo>
                  <a:lnTo>
                    <a:pt x="57619" y="49364"/>
                  </a:lnTo>
                  <a:close/>
                </a:path>
                <a:path w="264795" h="76200">
                  <a:moveTo>
                    <a:pt x="57619" y="13716"/>
                  </a:moveTo>
                  <a:lnTo>
                    <a:pt x="48475" y="11874"/>
                  </a:lnTo>
                  <a:lnTo>
                    <a:pt x="48475" y="21018"/>
                  </a:lnTo>
                  <a:lnTo>
                    <a:pt x="57619" y="21018"/>
                  </a:lnTo>
                  <a:lnTo>
                    <a:pt x="57619" y="13716"/>
                  </a:lnTo>
                  <a:close/>
                </a:path>
                <a:path w="264795" h="76200">
                  <a:moveTo>
                    <a:pt x="57619" y="5473"/>
                  </a:moveTo>
                  <a:lnTo>
                    <a:pt x="48475" y="4559"/>
                  </a:lnTo>
                  <a:lnTo>
                    <a:pt x="48475" y="8216"/>
                  </a:lnTo>
                  <a:lnTo>
                    <a:pt x="57619" y="9131"/>
                  </a:lnTo>
                  <a:lnTo>
                    <a:pt x="57619" y="5473"/>
                  </a:lnTo>
                  <a:close/>
                </a:path>
                <a:path w="264795" h="76200">
                  <a:moveTo>
                    <a:pt x="69494" y="51193"/>
                  </a:moveTo>
                  <a:lnTo>
                    <a:pt x="60350" y="49364"/>
                  </a:lnTo>
                  <a:lnTo>
                    <a:pt x="60350" y="54851"/>
                  </a:lnTo>
                  <a:lnTo>
                    <a:pt x="69494" y="55765"/>
                  </a:lnTo>
                  <a:lnTo>
                    <a:pt x="69494" y="51193"/>
                  </a:lnTo>
                  <a:close/>
                </a:path>
                <a:path w="264795" h="76200">
                  <a:moveTo>
                    <a:pt x="69494" y="26504"/>
                  </a:moveTo>
                  <a:lnTo>
                    <a:pt x="60350" y="25590"/>
                  </a:lnTo>
                  <a:lnTo>
                    <a:pt x="60350" y="34734"/>
                  </a:lnTo>
                  <a:lnTo>
                    <a:pt x="69494" y="34734"/>
                  </a:lnTo>
                  <a:lnTo>
                    <a:pt x="69494" y="26504"/>
                  </a:lnTo>
                  <a:close/>
                </a:path>
                <a:path w="264795" h="76200">
                  <a:moveTo>
                    <a:pt x="69494" y="13716"/>
                  </a:moveTo>
                  <a:lnTo>
                    <a:pt x="60350" y="13716"/>
                  </a:lnTo>
                  <a:lnTo>
                    <a:pt x="60350" y="21932"/>
                  </a:lnTo>
                  <a:lnTo>
                    <a:pt x="69494" y="22847"/>
                  </a:lnTo>
                  <a:lnTo>
                    <a:pt x="69494" y="13716"/>
                  </a:lnTo>
                  <a:close/>
                </a:path>
                <a:path w="264795" h="76200">
                  <a:moveTo>
                    <a:pt x="69494" y="7302"/>
                  </a:moveTo>
                  <a:lnTo>
                    <a:pt x="60350" y="5473"/>
                  </a:lnTo>
                  <a:lnTo>
                    <a:pt x="60350" y="10058"/>
                  </a:lnTo>
                  <a:lnTo>
                    <a:pt x="69494" y="10960"/>
                  </a:lnTo>
                  <a:lnTo>
                    <a:pt x="69494" y="7302"/>
                  </a:lnTo>
                  <a:close/>
                </a:path>
                <a:path w="264795" h="76200">
                  <a:moveTo>
                    <a:pt x="81394" y="52108"/>
                  </a:moveTo>
                  <a:lnTo>
                    <a:pt x="72250" y="51193"/>
                  </a:lnTo>
                  <a:lnTo>
                    <a:pt x="72250" y="55765"/>
                  </a:lnTo>
                  <a:lnTo>
                    <a:pt x="81394" y="56680"/>
                  </a:lnTo>
                  <a:lnTo>
                    <a:pt x="81394" y="52108"/>
                  </a:lnTo>
                  <a:close/>
                </a:path>
                <a:path w="264795" h="76200">
                  <a:moveTo>
                    <a:pt x="81394" y="27419"/>
                  </a:moveTo>
                  <a:lnTo>
                    <a:pt x="72250" y="26504"/>
                  </a:lnTo>
                  <a:lnTo>
                    <a:pt x="72250" y="35648"/>
                  </a:lnTo>
                  <a:lnTo>
                    <a:pt x="81394" y="36563"/>
                  </a:lnTo>
                  <a:lnTo>
                    <a:pt x="81394" y="27419"/>
                  </a:lnTo>
                  <a:close/>
                </a:path>
                <a:path w="264795" h="76200">
                  <a:moveTo>
                    <a:pt x="81394" y="14617"/>
                  </a:moveTo>
                  <a:lnTo>
                    <a:pt x="72250" y="13716"/>
                  </a:lnTo>
                  <a:lnTo>
                    <a:pt x="72250" y="23774"/>
                  </a:lnTo>
                  <a:lnTo>
                    <a:pt x="81394" y="24676"/>
                  </a:lnTo>
                  <a:lnTo>
                    <a:pt x="81394" y="14617"/>
                  </a:lnTo>
                  <a:close/>
                </a:path>
                <a:path w="264795" h="76200">
                  <a:moveTo>
                    <a:pt x="81394" y="7302"/>
                  </a:moveTo>
                  <a:lnTo>
                    <a:pt x="72250" y="7302"/>
                  </a:lnTo>
                  <a:lnTo>
                    <a:pt x="72250" y="10960"/>
                  </a:lnTo>
                  <a:lnTo>
                    <a:pt x="81394" y="12788"/>
                  </a:lnTo>
                  <a:lnTo>
                    <a:pt x="81394" y="7302"/>
                  </a:lnTo>
                  <a:close/>
                </a:path>
                <a:path w="264795" h="76200">
                  <a:moveTo>
                    <a:pt x="94183" y="53022"/>
                  </a:moveTo>
                  <a:lnTo>
                    <a:pt x="85051" y="52108"/>
                  </a:lnTo>
                  <a:lnTo>
                    <a:pt x="85051" y="56680"/>
                  </a:lnTo>
                  <a:lnTo>
                    <a:pt x="94183" y="57607"/>
                  </a:lnTo>
                  <a:lnTo>
                    <a:pt x="94183" y="53022"/>
                  </a:lnTo>
                  <a:close/>
                </a:path>
                <a:path w="264795" h="76200">
                  <a:moveTo>
                    <a:pt x="94183" y="41135"/>
                  </a:moveTo>
                  <a:lnTo>
                    <a:pt x="85051" y="40220"/>
                  </a:lnTo>
                  <a:lnTo>
                    <a:pt x="85051" y="49364"/>
                  </a:lnTo>
                  <a:lnTo>
                    <a:pt x="94183" y="50279"/>
                  </a:lnTo>
                  <a:lnTo>
                    <a:pt x="94183" y="41135"/>
                  </a:lnTo>
                  <a:close/>
                </a:path>
                <a:path w="264795" h="76200">
                  <a:moveTo>
                    <a:pt x="94183" y="28333"/>
                  </a:moveTo>
                  <a:lnTo>
                    <a:pt x="85051" y="28333"/>
                  </a:lnTo>
                  <a:lnTo>
                    <a:pt x="85051" y="36563"/>
                  </a:lnTo>
                  <a:lnTo>
                    <a:pt x="94183" y="38392"/>
                  </a:lnTo>
                  <a:lnTo>
                    <a:pt x="94183" y="28333"/>
                  </a:lnTo>
                  <a:close/>
                </a:path>
                <a:path w="264795" h="76200">
                  <a:moveTo>
                    <a:pt x="94183" y="16446"/>
                  </a:moveTo>
                  <a:lnTo>
                    <a:pt x="85051" y="15532"/>
                  </a:lnTo>
                  <a:lnTo>
                    <a:pt x="85051" y="24676"/>
                  </a:lnTo>
                  <a:lnTo>
                    <a:pt x="94183" y="26504"/>
                  </a:lnTo>
                  <a:lnTo>
                    <a:pt x="94183" y="16446"/>
                  </a:lnTo>
                  <a:close/>
                </a:path>
                <a:path w="264795" h="76200">
                  <a:moveTo>
                    <a:pt x="94183" y="8216"/>
                  </a:moveTo>
                  <a:lnTo>
                    <a:pt x="85051" y="7302"/>
                  </a:lnTo>
                  <a:lnTo>
                    <a:pt x="85051" y="12788"/>
                  </a:lnTo>
                  <a:lnTo>
                    <a:pt x="94183" y="13716"/>
                  </a:lnTo>
                  <a:lnTo>
                    <a:pt x="94183" y="8216"/>
                  </a:lnTo>
                  <a:close/>
                </a:path>
                <a:path w="264795" h="76200">
                  <a:moveTo>
                    <a:pt x="106083" y="42049"/>
                  </a:moveTo>
                  <a:lnTo>
                    <a:pt x="96926" y="42049"/>
                  </a:lnTo>
                  <a:lnTo>
                    <a:pt x="96926" y="50279"/>
                  </a:lnTo>
                  <a:lnTo>
                    <a:pt x="106083" y="51193"/>
                  </a:lnTo>
                  <a:lnTo>
                    <a:pt x="106083" y="42049"/>
                  </a:lnTo>
                  <a:close/>
                </a:path>
                <a:path w="264795" h="76200">
                  <a:moveTo>
                    <a:pt x="106083" y="30162"/>
                  </a:moveTo>
                  <a:lnTo>
                    <a:pt x="96926" y="28333"/>
                  </a:lnTo>
                  <a:lnTo>
                    <a:pt x="96926" y="38392"/>
                  </a:lnTo>
                  <a:lnTo>
                    <a:pt x="106083" y="39306"/>
                  </a:lnTo>
                  <a:lnTo>
                    <a:pt x="106083" y="30162"/>
                  </a:lnTo>
                  <a:close/>
                </a:path>
                <a:path w="264795" h="76200">
                  <a:moveTo>
                    <a:pt x="106083" y="18275"/>
                  </a:moveTo>
                  <a:lnTo>
                    <a:pt x="96926" y="16446"/>
                  </a:lnTo>
                  <a:lnTo>
                    <a:pt x="96926" y="26504"/>
                  </a:lnTo>
                  <a:lnTo>
                    <a:pt x="106083" y="26504"/>
                  </a:lnTo>
                  <a:lnTo>
                    <a:pt x="106083" y="18275"/>
                  </a:lnTo>
                  <a:close/>
                </a:path>
                <a:path w="264795" h="76200">
                  <a:moveTo>
                    <a:pt x="106083" y="10058"/>
                  </a:moveTo>
                  <a:lnTo>
                    <a:pt x="96926" y="9131"/>
                  </a:lnTo>
                  <a:lnTo>
                    <a:pt x="96926" y="13716"/>
                  </a:lnTo>
                  <a:lnTo>
                    <a:pt x="106083" y="13716"/>
                  </a:lnTo>
                  <a:lnTo>
                    <a:pt x="106083" y="10058"/>
                  </a:lnTo>
                  <a:close/>
                </a:path>
                <a:path w="264795" h="76200">
                  <a:moveTo>
                    <a:pt x="117970" y="31991"/>
                  </a:moveTo>
                  <a:lnTo>
                    <a:pt x="108826" y="30162"/>
                  </a:lnTo>
                  <a:lnTo>
                    <a:pt x="108826" y="39306"/>
                  </a:lnTo>
                  <a:lnTo>
                    <a:pt x="117970" y="40220"/>
                  </a:lnTo>
                  <a:lnTo>
                    <a:pt x="117970" y="31991"/>
                  </a:lnTo>
                  <a:close/>
                </a:path>
                <a:path w="264795" h="76200">
                  <a:moveTo>
                    <a:pt x="117970" y="19189"/>
                  </a:moveTo>
                  <a:lnTo>
                    <a:pt x="108826" y="18275"/>
                  </a:lnTo>
                  <a:lnTo>
                    <a:pt x="108826" y="27419"/>
                  </a:lnTo>
                  <a:lnTo>
                    <a:pt x="117970" y="28333"/>
                  </a:lnTo>
                  <a:lnTo>
                    <a:pt x="117970" y="19189"/>
                  </a:lnTo>
                  <a:close/>
                </a:path>
                <a:path w="264795" h="76200">
                  <a:moveTo>
                    <a:pt x="117970" y="11874"/>
                  </a:moveTo>
                  <a:lnTo>
                    <a:pt x="108826" y="10058"/>
                  </a:lnTo>
                  <a:lnTo>
                    <a:pt x="108826" y="14617"/>
                  </a:lnTo>
                  <a:lnTo>
                    <a:pt x="117970" y="15532"/>
                  </a:lnTo>
                  <a:lnTo>
                    <a:pt x="117970" y="11874"/>
                  </a:lnTo>
                  <a:close/>
                </a:path>
                <a:path w="264795" h="76200">
                  <a:moveTo>
                    <a:pt x="153619" y="58508"/>
                  </a:moveTo>
                  <a:lnTo>
                    <a:pt x="144475" y="57607"/>
                  </a:lnTo>
                  <a:lnTo>
                    <a:pt x="144475" y="63080"/>
                  </a:lnTo>
                  <a:lnTo>
                    <a:pt x="153619" y="64008"/>
                  </a:lnTo>
                  <a:lnTo>
                    <a:pt x="153619" y="58508"/>
                  </a:lnTo>
                  <a:close/>
                </a:path>
                <a:path w="264795" h="76200">
                  <a:moveTo>
                    <a:pt x="165519" y="60337"/>
                  </a:moveTo>
                  <a:lnTo>
                    <a:pt x="156375" y="59423"/>
                  </a:lnTo>
                  <a:lnTo>
                    <a:pt x="156375" y="64008"/>
                  </a:lnTo>
                  <a:lnTo>
                    <a:pt x="165519" y="64909"/>
                  </a:lnTo>
                  <a:lnTo>
                    <a:pt x="165519" y="60337"/>
                  </a:lnTo>
                  <a:close/>
                </a:path>
                <a:path w="264795" h="76200">
                  <a:moveTo>
                    <a:pt x="165519" y="15532"/>
                  </a:moveTo>
                  <a:lnTo>
                    <a:pt x="156375" y="13716"/>
                  </a:lnTo>
                  <a:lnTo>
                    <a:pt x="156375" y="20116"/>
                  </a:lnTo>
                  <a:lnTo>
                    <a:pt x="165519" y="20116"/>
                  </a:lnTo>
                  <a:lnTo>
                    <a:pt x="165519" y="15532"/>
                  </a:lnTo>
                  <a:close/>
                </a:path>
                <a:path w="264795" h="76200">
                  <a:moveTo>
                    <a:pt x="177393" y="62166"/>
                  </a:moveTo>
                  <a:lnTo>
                    <a:pt x="169176" y="61252"/>
                  </a:lnTo>
                  <a:lnTo>
                    <a:pt x="169176" y="64909"/>
                  </a:lnTo>
                  <a:lnTo>
                    <a:pt x="177393" y="65824"/>
                  </a:lnTo>
                  <a:lnTo>
                    <a:pt x="177393" y="62166"/>
                  </a:lnTo>
                  <a:close/>
                </a:path>
                <a:path w="264795" h="76200">
                  <a:moveTo>
                    <a:pt x="177393" y="37477"/>
                  </a:moveTo>
                  <a:lnTo>
                    <a:pt x="169176" y="35648"/>
                  </a:lnTo>
                  <a:lnTo>
                    <a:pt x="169176" y="44792"/>
                  </a:lnTo>
                  <a:lnTo>
                    <a:pt x="177393" y="45707"/>
                  </a:lnTo>
                  <a:lnTo>
                    <a:pt x="177393" y="37477"/>
                  </a:lnTo>
                  <a:close/>
                </a:path>
                <a:path w="264795" h="76200">
                  <a:moveTo>
                    <a:pt x="177393" y="17360"/>
                  </a:moveTo>
                  <a:lnTo>
                    <a:pt x="169176" y="15532"/>
                  </a:lnTo>
                  <a:lnTo>
                    <a:pt x="169176" y="21018"/>
                  </a:lnTo>
                  <a:lnTo>
                    <a:pt x="177393" y="21018"/>
                  </a:lnTo>
                  <a:lnTo>
                    <a:pt x="177393" y="17360"/>
                  </a:lnTo>
                  <a:close/>
                </a:path>
                <a:path w="264795" h="76200">
                  <a:moveTo>
                    <a:pt x="190195" y="63080"/>
                  </a:moveTo>
                  <a:lnTo>
                    <a:pt x="181978" y="62166"/>
                  </a:lnTo>
                  <a:lnTo>
                    <a:pt x="181978" y="66738"/>
                  </a:lnTo>
                  <a:lnTo>
                    <a:pt x="190195" y="67652"/>
                  </a:lnTo>
                  <a:lnTo>
                    <a:pt x="190195" y="63080"/>
                  </a:lnTo>
                  <a:close/>
                </a:path>
                <a:path w="264795" h="76200">
                  <a:moveTo>
                    <a:pt x="190195" y="38392"/>
                  </a:moveTo>
                  <a:lnTo>
                    <a:pt x="181978" y="37477"/>
                  </a:lnTo>
                  <a:lnTo>
                    <a:pt x="181978" y="46621"/>
                  </a:lnTo>
                  <a:lnTo>
                    <a:pt x="190195" y="47536"/>
                  </a:lnTo>
                  <a:lnTo>
                    <a:pt x="190195" y="38392"/>
                  </a:lnTo>
                  <a:close/>
                </a:path>
                <a:path w="264795" h="76200">
                  <a:moveTo>
                    <a:pt x="190195" y="18275"/>
                  </a:moveTo>
                  <a:lnTo>
                    <a:pt x="181978" y="17360"/>
                  </a:lnTo>
                  <a:lnTo>
                    <a:pt x="181978" y="21018"/>
                  </a:lnTo>
                  <a:lnTo>
                    <a:pt x="190195" y="22847"/>
                  </a:lnTo>
                  <a:lnTo>
                    <a:pt x="190195" y="18275"/>
                  </a:lnTo>
                  <a:close/>
                </a:path>
                <a:path w="264795" h="76200">
                  <a:moveTo>
                    <a:pt x="203009" y="64008"/>
                  </a:moveTo>
                  <a:lnTo>
                    <a:pt x="193852" y="63080"/>
                  </a:lnTo>
                  <a:lnTo>
                    <a:pt x="193852" y="68567"/>
                  </a:lnTo>
                  <a:lnTo>
                    <a:pt x="203009" y="69481"/>
                  </a:lnTo>
                  <a:lnTo>
                    <a:pt x="203009" y="64008"/>
                  </a:lnTo>
                  <a:close/>
                </a:path>
                <a:path w="264795" h="76200">
                  <a:moveTo>
                    <a:pt x="203009" y="51193"/>
                  </a:moveTo>
                  <a:lnTo>
                    <a:pt x="193852" y="51193"/>
                  </a:lnTo>
                  <a:lnTo>
                    <a:pt x="193852" y="60337"/>
                  </a:lnTo>
                  <a:lnTo>
                    <a:pt x="203009" y="61252"/>
                  </a:lnTo>
                  <a:lnTo>
                    <a:pt x="203009" y="51193"/>
                  </a:lnTo>
                  <a:close/>
                </a:path>
                <a:path w="264795" h="76200">
                  <a:moveTo>
                    <a:pt x="203009" y="39306"/>
                  </a:moveTo>
                  <a:lnTo>
                    <a:pt x="193852" y="39306"/>
                  </a:lnTo>
                  <a:lnTo>
                    <a:pt x="193852" y="48450"/>
                  </a:lnTo>
                  <a:lnTo>
                    <a:pt x="203009" y="49364"/>
                  </a:lnTo>
                  <a:lnTo>
                    <a:pt x="203009" y="39306"/>
                  </a:lnTo>
                  <a:close/>
                </a:path>
                <a:path w="264795" h="76200">
                  <a:moveTo>
                    <a:pt x="203009" y="20116"/>
                  </a:moveTo>
                  <a:lnTo>
                    <a:pt x="193852" y="19189"/>
                  </a:lnTo>
                  <a:lnTo>
                    <a:pt x="193852" y="22847"/>
                  </a:lnTo>
                  <a:lnTo>
                    <a:pt x="203009" y="24676"/>
                  </a:lnTo>
                  <a:lnTo>
                    <a:pt x="203009" y="20116"/>
                  </a:lnTo>
                  <a:close/>
                </a:path>
                <a:path w="264795" h="76200">
                  <a:moveTo>
                    <a:pt x="214884" y="64909"/>
                  </a:moveTo>
                  <a:lnTo>
                    <a:pt x="205752" y="64008"/>
                  </a:lnTo>
                  <a:lnTo>
                    <a:pt x="205752" y="69481"/>
                  </a:lnTo>
                  <a:lnTo>
                    <a:pt x="214884" y="69481"/>
                  </a:lnTo>
                  <a:lnTo>
                    <a:pt x="214884" y="64909"/>
                  </a:lnTo>
                  <a:close/>
                </a:path>
                <a:path w="264795" h="76200">
                  <a:moveTo>
                    <a:pt x="214884" y="53022"/>
                  </a:moveTo>
                  <a:lnTo>
                    <a:pt x="205752" y="52108"/>
                  </a:lnTo>
                  <a:lnTo>
                    <a:pt x="205752" y="62166"/>
                  </a:lnTo>
                  <a:lnTo>
                    <a:pt x="214884" y="63080"/>
                  </a:lnTo>
                  <a:lnTo>
                    <a:pt x="214884" y="53022"/>
                  </a:lnTo>
                  <a:close/>
                </a:path>
                <a:path w="264795" h="76200">
                  <a:moveTo>
                    <a:pt x="214884" y="41135"/>
                  </a:moveTo>
                  <a:lnTo>
                    <a:pt x="205752" y="40220"/>
                  </a:lnTo>
                  <a:lnTo>
                    <a:pt x="205752" y="49364"/>
                  </a:lnTo>
                  <a:lnTo>
                    <a:pt x="214884" y="50279"/>
                  </a:lnTo>
                  <a:lnTo>
                    <a:pt x="214884" y="41135"/>
                  </a:lnTo>
                  <a:close/>
                </a:path>
                <a:path w="264795" h="76200">
                  <a:moveTo>
                    <a:pt x="214884" y="21018"/>
                  </a:moveTo>
                  <a:lnTo>
                    <a:pt x="205752" y="20116"/>
                  </a:lnTo>
                  <a:lnTo>
                    <a:pt x="205752" y="24676"/>
                  </a:lnTo>
                  <a:lnTo>
                    <a:pt x="214884" y="25590"/>
                  </a:lnTo>
                  <a:lnTo>
                    <a:pt x="214884" y="21018"/>
                  </a:lnTo>
                  <a:close/>
                </a:path>
                <a:path w="264795" h="76200">
                  <a:moveTo>
                    <a:pt x="226783" y="66738"/>
                  </a:moveTo>
                  <a:lnTo>
                    <a:pt x="217627" y="65824"/>
                  </a:lnTo>
                  <a:lnTo>
                    <a:pt x="217627" y="69481"/>
                  </a:lnTo>
                  <a:lnTo>
                    <a:pt x="226783" y="70396"/>
                  </a:lnTo>
                  <a:lnTo>
                    <a:pt x="226783" y="66738"/>
                  </a:lnTo>
                  <a:close/>
                </a:path>
                <a:path w="264795" h="76200">
                  <a:moveTo>
                    <a:pt x="226783" y="54851"/>
                  </a:moveTo>
                  <a:lnTo>
                    <a:pt x="217627" y="53949"/>
                  </a:lnTo>
                  <a:lnTo>
                    <a:pt x="217627" y="63080"/>
                  </a:lnTo>
                  <a:lnTo>
                    <a:pt x="226783" y="64008"/>
                  </a:lnTo>
                  <a:lnTo>
                    <a:pt x="226783" y="54851"/>
                  </a:lnTo>
                  <a:close/>
                </a:path>
                <a:path w="264795" h="76200">
                  <a:moveTo>
                    <a:pt x="226783" y="21932"/>
                  </a:moveTo>
                  <a:lnTo>
                    <a:pt x="217627" y="21018"/>
                  </a:lnTo>
                  <a:lnTo>
                    <a:pt x="217627" y="26504"/>
                  </a:lnTo>
                  <a:lnTo>
                    <a:pt x="226783" y="26504"/>
                  </a:lnTo>
                  <a:lnTo>
                    <a:pt x="226783" y="21932"/>
                  </a:lnTo>
                  <a:close/>
                </a:path>
                <a:path w="264795" h="76200">
                  <a:moveTo>
                    <a:pt x="239585" y="68567"/>
                  </a:moveTo>
                  <a:lnTo>
                    <a:pt x="231343" y="67652"/>
                  </a:lnTo>
                  <a:lnTo>
                    <a:pt x="231343" y="71310"/>
                  </a:lnTo>
                  <a:lnTo>
                    <a:pt x="239585" y="72224"/>
                  </a:lnTo>
                  <a:lnTo>
                    <a:pt x="239585" y="68567"/>
                  </a:lnTo>
                  <a:close/>
                </a:path>
                <a:path w="264795" h="76200">
                  <a:moveTo>
                    <a:pt x="239585" y="55765"/>
                  </a:moveTo>
                  <a:lnTo>
                    <a:pt x="231343" y="54851"/>
                  </a:lnTo>
                  <a:lnTo>
                    <a:pt x="231343" y="64008"/>
                  </a:lnTo>
                  <a:lnTo>
                    <a:pt x="239585" y="64909"/>
                  </a:lnTo>
                  <a:lnTo>
                    <a:pt x="239585" y="55765"/>
                  </a:lnTo>
                  <a:close/>
                </a:path>
                <a:path w="264795" h="76200">
                  <a:moveTo>
                    <a:pt x="239585" y="23774"/>
                  </a:moveTo>
                  <a:lnTo>
                    <a:pt x="231343" y="21932"/>
                  </a:lnTo>
                  <a:lnTo>
                    <a:pt x="231343" y="27419"/>
                  </a:lnTo>
                  <a:lnTo>
                    <a:pt x="239585" y="28333"/>
                  </a:lnTo>
                  <a:lnTo>
                    <a:pt x="239585" y="23774"/>
                  </a:lnTo>
                  <a:close/>
                </a:path>
                <a:path w="264795" h="76200">
                  <a:moveTo>
                    <a:pt x="252387" y="69481"/>
                  </a:moveTo>
                  <a:lnTo>
                    <a:pt x="243243" y="68567"/>
                  </a:lnTo>
                  <a:lnTo>
                    <a:pt x="243243" y="73139"/>
                  </a:lnTo>
                  <a:lnTo>
                    <a:pt x="252387" y="74066"/>
                  </a:lnTo>
                  <a:lnTo>
                    <a:pt x="252387" y="69481"/>
                  </a:lnTo>
                  <a:close/>
                </a:path>
                <a:path w="264795" h="76200">
                  <a:moveTo>
                    <a:pt x="252387" y="32905"/>
                  </a:moveTo>
                  <a:lnTo>
                    <a:pt x="243243" y="31991"/>
                  </a:lnTo>
                  <a:lnTo>
                    <a:pt x="243243" y="41135"/>
                  </a:lnTo>
                  <a:lnTo>
                    <a:pt x="252387" y="42049"/>
                  </a:lnTo>
                  <a:lnTo>
                    <a:pt x="252387" y="32905"/>
                  </a:lnTo>
                  <a:close/>
                </a:path>
                <a:path w="264795" h="76200">
                  <a:moveTo>
                    <a:pt x="252387" y="24676"/>
                  </a:moveTo>
                  <a:lnTo>
                    <a:pt x="243243" y="23774"/>
                  </a:lnTo>
                  <a:lnTo>
                    <a:pt x="243243" y="28333"/>
                  </a:lnTo>
                  <a:lnTo>
                    <a:pt x="252387" y="29248"/>
                  </a:lnTo>
                  <a:lnTo>
                    <a:pt x="252387" y="24676"/>
                  </a:lnTo>
                  <a:close/>
                </a:path>
                <a:path w="264795" h="76200">
                  <a:moveTo>
                    <a:pt x="264261" y="69481"/>
                  </a:moveTo>
                  <a:lnTo>
                    <a:pt x="255117" y="69481"/>
                  </a:lnTo>
                  <a:lnTo>
                    <a:pt x="255117" y="74066"/>
                  </a:lnTo>
                  <a:lnTo>
                    <a:pt x="264261" y="75882"/>
                  </a:lnTo>
                  <a:lnTo>
                    <a:pt x="264261" y="69481"/>
                  </a:lnTo>
                  <a:close/>
                </a:path>
                <a:path w="264795" h="76200">
                  <a:moveTo>
                    <a:pt x="264261" y="57607"/>
                  </a:moveTo>
                  <a:lnTo>
                    <a:pt x="255117" y="57607"/>
                  </a:lnTo>
                  <a:lnTo>
                    <a:pt x="255117" y="66738"/>
                  </a:lnTo>
                  <a:lnTo>
                    <a:pt x="264261" y="67652"/>
                  </a:lnTo>
                  <a:lnTo>
                    <a:pt x="264261" y="57607"/>
                  </a:lnTo>
                  <a:close/>
                </a:path>
                <a:path w="264795" h="76200">
                  <a:moveTo>
                    <a:pt x="264261" y="33832"/>
                  </a:moveTo>
                  <a:lnTo>
                    <a:pt x="255117" y="32905"/>
                  </a:lnTo>
                  <a:lnTo>
                    <a:pt x="255117" y="42049"/>
                  </a:lnTo>
                  <a:lnTo>
                    <a:pt x="264261" y="42964"/>
                  </a:lnTo>
                  <a:lnTo>
                    <a:pt x="264261" y="33832"/>
                  </a:lnTo>
                  <a:close/>
                </a:path>
                <a:path w="264795" h="76200">
                  <a:moveTo>
                    <a:pt x="264261" y="26504"/>
                  </a:moveTo>
                  <a:lnTo>
                    <a:pt x="255117" y="25590"/>
                  </a:lnTo>
                  <a:lnTo>
                    <a:pt x="255117" y="29248"/>
                  </a:lnTo>
                  <a:lnTo>
                    <a:pt x="264261" y="30162"/>
                  </a:lnTo>
                  <a:lnTo>
                    <a:pt x="264261" y="26504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6669024" y="7510855"/>
              <a:ext cx="408305" cy="1821814"/>
            </a:xfrm>
            <a:custGeom>
              <a:avLst/>
              <a:gdLst/>
              <a:ahLst/>
              <a:cxnLst/>
              <a:rect l="l" t="t" r="r" b="b"/>
              <a:pathLst>
                <a:path w="408304" h="1821815">
                  <a:moveTo>
                    <a:pt x="9156" y="25603"/>
                  </a:moveTo>
                  <a:lnTo>
                    <a:pt x="0" y="26530"/>
                  </a:lnTo>
                  <a:lnTo>
                    <a:pt x="0" y="35661"/>
                  </a:lnTo>
                  <a:lnTo>
                    <a:pt x="9156" y="35661"/>
                  </a:lnTo>
                  <a:lnTo>
                    <a:pt x="9156" y="25603"/>
                  </a:lnTo>
                  <a:close/>
                </a:path>
                <a:path w="408304" h="1821815">
                  <a:moveTo>
                    <a:pt x="20116" y="25603"/>
                  </a:moveTo>
                  <a:lnTo>
                    <a:pt x="12801" y="25603"/>
                  </a:lnTo>
                  <a:lnTo>
                    <a:pt x="12801" y="35661"/>
                  </a:lnTo>
                  <a:lnTo>
                    <a:pt x="20116" y="34747"/>
                  </a:lnTo>
                  <a:lnTo>
                    <a:pt x="20116" y="25603"/>
                  </a:lnTo>
                  <a:close/>
                </a:path>
                <a:path w="408304" h="1821815">
                  <a:moveTo>
                    <a:pt x="20116" y="1828"/>
                  </a:moveTo>
                  <a:lnTo>
                    <a:pt x="12801" y="1828"/>
                  </a:lnTo>
                  <a:lnTo>
                    <a:pt x="12801" y="11887"/>
                  </a:lnTo>
                  <a:lnTo>
                    <a:pt x="20116" y="10972"/>
                  </a:lnTo>
                  <a:lnTo>
                    <a:pt x="20116" y="1828"/>
                  </a:lnTo>
                  <a:close/>
                </a:path>
                <a:path w="408304" h="1821815">
                  <a:moveTo>
                    <a:pt x="32931" y="25603"/>
                  </a:moveTo>
                  <a:lnTo>
                    <a:pt x="24701" y="25603"/>
                  </a:lnTo>
                  <a:lnTo>
                    <a:pt x="24701" y="34747"/>
                  </a:lnTo>
                  <a:lnTo>
                    <a:pt x="32931" y="33832"/>
                  </a:lnTo>
                  <a:lnTo>
                    <a:pt x="32931" y="25603"/>
                  </a:lnTo>
                  <a:close/>
                </a:path>
                <a:path w="408304" h="1821815">
                  <a:moveTo>
                    <a:pt x="45732" y="24688"/>
                  </a:moveTo>
                  <a:lnTo>
                    <a:pt x="36576" y="25603"/>
                  </a:lnTo>
                  <a:lnTo>
                    <a:pt x="36576" y="33832"/>
                  </a:lnTo>
                  <a:lnTo>
                    <a:pt x="45732" y="33832"/>
                  </a:lnTo>
                  <a:lnTo>
                    <a:pt x="45732" y="24688"/>
                  </a:lnTo>
                  <a:close/>
                </a:path>
                <a:path w="408304" h="1821815">
                  <a:moveTo>
                    <a:pt x="45732" y="0"/>
                  </a:moveTo>
                  <a:lnTo>
                    <a:pt x="36576" y="914"/>
                  </a:lnTo>
                  <a:lnTo>
                    <a:pt x="36576" y="10071"/>
                  </a:lnTo>
                  <a:lnTo>
                    <a:pt x="45732" y="10071"/>
                  </a:lnTo>
                  <a:lnTo>
                    <a:pt x="45732" y="0"/>
                  </a:lnTo>
                  <a:close/>
                </a:path>
                <a:path w="408304" h="1821815">
                  <a:moveTo>
                    <a:pt x="57607" y="0"/>
                  </a:moveTo>
                  <a:lnTo>
                    <a:pt x="47548" y="0"/>
                  </a:lnTo>
                  <a:lnTo>
                    <a:pt x="47548" y="10071"/>
                  </a:lnTo>
                  <a:lnTo>
                    <a:pt x="57607" y="9144"/>
                  </a:lnTo>
                  <a:lnTo>
                    <a:pt x="57607" y="0"/>
                  </a:lnTo>
                  <a:close/>
                </a:path>
                <a:path w="408304" h="1821815">
                  <a:moveTo>
                    <a:pt x="82308" y="11887"/>
                  </a:moveTo>
                  <a:lnTo>
                    <a:pt x="72250" y="11887"/>
                  </a:lnTo>
                  <a:lnTo>
                    <a:pt x="72250" y="20116"/>
                  </a:lnTo>
                  <a:lnTo>
                    <a:pt x="82308" y="20116"/>
                  </a:lnTo>
                  <a:lnTo>
                    <a:pt x="82308" y="11887"/>
                  </a:lnTo>
                  <a:close/>
                </a:path>
                <a:path w="408304" h="1821815">
                  <a:moveTo>
                    <a:pt x="94183" y="11887"/>
                  </a:moveTo>
                  <a:lnTo>
                    <a:pt x="84124" y="11887"/>
                  </a:lnTo>
                  <a:lnTo>
                    <a:pt x="84124" y="20116"/>
                  </a:lnTo>
                  <a:lnTo>
                    <a:pt x="94183" y="19202"/>
                  </a:lnTo>
                  <a:lnTo>
                    <a:pt x="94183" y="11887"/>
                  </a:lnTo>
                  <a:close/>
                </a:path>
                <a:path w="408304" h="1821815">
                  <a:moveTo>
                    <a:pt x="106083" y="10972"/>
                  </a:moveTo>
                  <a:lnTo>
                    <a:pt x="96024" y="10972"/>
                  </a:lnTo>
                  <a:lnTo>
                    <a:pt x="96024" y="19202"/>
                  </a:lnTo>
                  <a:lnTo>
                    <a:pt x="106083" y="19202"/>
                  </a:lnTo>
                  <a:lnTo>
                    <a:pt x="106083" y="10972"/>
                  </a:lnTo>
                  <a:close/>
                </a:path>
                <a:path w="408304" h="1821815">
                  <a:moveTo>
                    <a:pt x="117957" y="10071"/>
                  </a:moveTo>
                  <a:lnTo>
                    <a:pt x="108826" y="10972"/>
                  </a:lnTo>
                  <a:lnTo>
                    <a:pt x="108826" y="18288"/>
                  </a:lnTo>
                  <a:lnTo>
                    <a:pt x="117957" y="18288"/>
                  </a:lnTo>
                  <a:lnTo>
                    <a:pt x="117957" y="10071"/>
                  </a:lnTo>
                  <a:close/>
                </a:path>
                <a:path w="408304" h="1821815">
                  <a:moveTo>
                    <a:pt x="152717" y="1790395"/>
                  </a:moveTo>
                  <a:lnTo>
                    <a:pt x="144475" y="1789480"/>
                  </a:lnTo>
                  <a:lnTo>
                    <a:pt x="144475" y="1794052"/>
                  </a:lnTo>
                  <a:lnTo>
                    <a:pt x="152717" y="1794979"/>
                  </a:lnTo>
                  <a:lnTo>
                    <a:pt x="152717" y="1790395"/>
                  </a:lnTo>
                  <a:close/>
                </a:path>
                <a:path w="408304" h="1821815">
                  <a:moveTo>
                    <a:pt x="152717" y="1778508"/>
                  </a:moveTo>
                  <a:lnTo>
                    <a:pt x="144475" y="1777593"/>
                  </a:lnTo>
                  <a:lnTo>
                    <a:pt x="144475" y="1787652"/>
                  </a:lnTo>
                  <a:lnTo>
                    <a:pt x="152717" y="1787652"/>
                  </a:lnTo>
                  <a:lnTo>
                    <a:pt x="152717" y="1778508"/>
                  </a:lnTo>
                  <a:close/>
                </a:path>
                <a:path w="408304" h="1821815">
                  <a:moveTo>
                    <a:pt x="152717" y="1766620"/>
                  </a:moveTo>
                  <a:lnTo>
                    <a:pt x="144475" y="1765706"/>
                  </a:lnTo>
                  <a:lnTo>
                    <a:pt x="144475" y="1774863"/>
                  </a:lnTo>
                  <a:lnTo>
                    <a:pt x="152717" y="1774863"/>
                  </a:lnTo>
                  <a:lnTo>
                    <a:pt x="152717" y="1766620"/>
                  </a:lnTo>
                  <a:close/>
                </a:path>
                <a:path w="408304" h="1821815">
                  <a:moveTo>
                    <a:pt x="152717" y="1754746"/>
                  </a:moveTo>
                  <a:lnTo>
                    <a:pt x="144475" y="1753819"/>
                  </a:lnTo>
                  <a:lnTo>
                    <a:pt x="144475" y="1762048"/>
                  </a:lnTo>
                  <a:lnTo>
                    <a:pt x="152717" y="1762963"/>
                  </a:lnTo>
                  <a:lnTo>
                    <a:pt x="152717" y="1754746"/>
                  </a:lnTo>
                  <a:close/>
                </a:path>
                <a:path w="408304" h="1821815">
                  <a:moveTo>
                    <a:pt x="152717" y="1747418"/>
                  </a:moveTo>
                  <a:lnTo>
                    <a:pt x="144475" y="1746504"/>
                  </a:lnTo>
                  <a:lnTo>
                    <a:pt x="144475" y="1750161"/>
                  </a:lnTo>
                  <a:lnTo>
                    <a:pt x="152717" y="1751088"/>
                  </a:lnTo>
                  <a:lnTo>
                    <a:pt x="152717" y="1747418"/>
                  </a:lnTo>
                  <a:close/>
                </a:path>
                <a:path w="408304" h="1821815">
                  <a:moveTo>
                    <a:pt x="165506" y="1792224"/>
                  </a:moveTo>
                  <a:lnTo>
                    <a:pt x="156375" y="1791309"/>
                  </a:lnTo>
                  <a:lnTo>
                    <a:pt x="156375" y="1795881"/>
                  </a:lnTo>
                  <a:lnTo>
                    <a:pt x="165506" y="1795881"/>
                  </a:lnTo>
                  <a:lnTo>
                    <a:pt x="165506" y="1792224"/>
                  </a:lnTo>
                  <a:close/>
                </a:path>
                <a:path w="408304" h="1821815">
                  <a:moveTo>
                    <a:pt x="165506" y="1780336"/>
                  </a:moveTo>
                  <a:lnTo>
                    <a:pt x="156375" y="1779422"/>
                  </a:lnTo>
                  <a:lnTo>
                    <a:pt x="156375" y="1787652"/>
                  </a:lnTo>
                  <a:lnTo>
                    <a:pt x="165506" y="1789480"/>
                  </a:lnTo>
                  <a:lnTo>
                    <a:pt x="165506" y="1780336"/>
                  </a:lnTo>
                  <a:close/>
                </a:path>
                <a:path w="408304" h="1821815">
                  <a:moveTo>
                    <a:pt x="165506" y="1768449"/>
                  </a:moveTo>
                  <a:lnTo>
                    <a:pt x="156375" y="1767535"/>
                  </a:lnTo>
                  <a:lnTo>
                    <a:pt x="156375" y="1774863"/>
                  </a:lnTo>
                  <a:lnTo>
                    <a:pt x="165506" y="1776679"/>
                  </a:lnTo>
                  <a:lnTo>
                    <a:pt x="165506" y="1768449"/>
                  </a:lnTo>
                  <a:close/>
                </a:path>
                <a:path w="408304" h="1821815">
                  <a:moveTo>
                    <a:pt x="165506" y="1755648"/>
                  </a:moveTo>
                  <a:lnTo>
                    <a:pt x="156375" y="1754746"/>
                  </a:lnTo>
                  <a:lnTo>
                    <a:pt x="156375" y="1763877"/>
                  </a:lnTo>
                  <a:lnTo>
                    <a:pt x="165506" y="1764804"/>
                  </a:lnTo>
                  <a:lnTo>
                    <a:pt x="165506" y="1755648"/>
                  </a:lnTo>
                  <a:close/>
                </a:path>
                <a:path w="408304" h="1821815">
                  <a:moveTo>
                    <a:pt x="165506" y="1748332"/>
                  </a:moveTo>
                  <a:lnTo>
                    <a:pt x="156375" y="1747418"/>
                  </a:lnTo>
                  <a:lnTo>
                    <a:pt x="156375" y="1751990"/>
                  </a:lnTo>
                  <a:lnTo>
                    <a:pt x="165506" y="1752904"/>
                  </a:lnTo>
                  <a:lnTo>
                    <a:pt x="165506" y="1748332"/>
                  </a:lnTo>
                  <a:close/>
                </a:path>
                <a:path w="408304" h="1821815">
                  <a:moveTo>
                    <a:pt x="177406" y="1793138"/>
                  </a:moveTo>
                  <a:lnTo>
                    <a:pt x="168249" y="1792224"/>
                  </a:lnTo>
                  <a:lnTo>
                    <a:pt x="168249" y="1795881"/>
                  </a:lnTo>
                  <a:lnTo>
                    <a:pt x="177406" y="1797710"/>
                  </a:lnTo>
                  <a:lnTo>
                    <a:pt x="177406" y="1793138"/>
                  </a:lnTo>
                  <a:close/>
                </a:path>
                <a:path w="408304" h="1821815">
                  <a:moveTo>
                    <a:pt x="177406" y="1781263"/>
                  </a:moveTo>
                  <a:lnTo>
                    <a:pt x="168249" y="1780336"/>
                  </a:lnTo>
                  <a:lnTo>
                    <a:pt x="168249" y="1789480"/>
                  </a:lnTo>
                  <a:lnTo>
                    <a:pt x="177406" y="1789480"/>
                  </a:lnTo>
                  <a:lnTo>
                    <a:pt x="177406" y="1781263"/>
                  </a:lnTo>
                  <a:close/>
                </a:path>
                <a:path w="408304" h="1821815">
                  <a:moveTo>
                    <a:pt x="177406" y="1768449"/>
                  </a:moveTo>
                  <a:lnTo>
                    <a:pt x="168249" y="1768449"/>
                  </a:lnTo>
                  <a:lnTo>
                    <a:pt x="168249" y="1776679"/>
                  </a:lnTo>
                  <a:lnTo>
                    <a:pt x="177406" y="1777593"/>
                  </a:lnTo>
                  <a:lnTo>
                    <a:pt x="177406" y="1768449"/>
                  </a:lnTo>
                  <a:close/>
                </a:path>
                <a:path w="408304" h="1821815">
                  <a:moveTo>
                    <a:pt x="177406" y="1756562"/>
                  </a:moveTo>
                  <a:lnTo>
                    <a:pt x="168249" y="1755648"/>
                  </a:lnTo>
                  <a:lnTo>
                    <a:pt x="168249" y="1764804"/>
                  </a:lnTo>
                  <a:lnTo>
                    <a:pt x="177406" y="1765706"/>
                  </a:lnTo>
                  <a:lnTo>
                    <a:pt x="177406" y="1756562"/>
                  </a:lnTo>
                  <a:close/>
                </a:path>
                <a:path w="408304" h="1821815">
                  <a:moveTo>
                    <a:pt x="177406" y="1749247"/>
                  </a:moveTo>
                  <a:lnTo>
                    <a:pt x="168249" y="1748332"/>
                  </a:lnTo>
                  <a:lnTo>
                    <a:pt x="168249" y="1752904"/>
                  </a:lnTo>
                  <a:lnTo>
                    <a:pt x="177406" y="1754746"/>
                  </a:lnTo>
                  <a:lnTo>
                    <a:pt x="177406" y="1749247"/>
                  </a:lnTo>
                  <a:close/>
                </a:path>
                <a:path w="408304" h="1821815">
                  <a:moveTo>
                    <a:pt x="189293" y="1794052"/>
                  </a:moveTo>
                  <a:lnTo>
                    <a:pt x="180149" y="1794052"/>
                  </a:lnTo>
                  <a:lnTo>
                    <a:pt x="180149" y="1797710"/>
                  </a:lnTo>
                  <a:lnTo>
                    <a:pt x="189293" y="1798624"/>
                  </a:lnTo>
                  <a:lnTo>
                    <a:pt x="189293" y="1794052"/>
                  </a:lnTo>
                  <a:close/>
                </a:path>
                <a:path w="408304" h="1821815">
                  <a:moveTo>
                    <a:pt x="189293" y="1782165"/>
                  </a:moveTo>
                  <a:lnTo>
                    <a:pt x="180149" y="1781263"/>
                  </a:lnTo>
                  <a:lnTo>
                    <a:pt x="180149" y="1790395"/>
                  </a:lnTo>
                  <a:lnTo>
                    <a:pt x="189293" y="1791309"/>
                  </a:lnTo>
                  <a:lnTo>
                    <a:pt x="189293" y="1782165"/>
                  </a:lnTo>
                  <a:close/>
                </a:path>
                <a:path w="408304" h="1821815">
                  <a:moveTo>
                    <a:pt x="189293" y="1769364"/>
                  </a:moveTo>
                  <a:lnTo>
                    <a:pt x="180149" y="1768449"/>
                  </a:lnTo>
                  <a:lnTo>
                    <a:pt x="180149" y="1778508"/>
                  </a:lnTo>
                  <a:lnTo>
                    <a:pt x="189293" y="1779422"/>
                  </a:lnTo>
                  <a:lnTo>
                    <a:pt x="189293" y="1769364"/>
                  </a:lnTo>
                  <a:close/>
                </a:path>
                <a:path w="408304" h="1821815">
                  <a:moveTo>
                    <a:pt x="189293" y="1758391"/>
                  </a:moveTo>
                  <a:lnTo>
                    <a:pt x="180149" y="1756562"/>
                  </a:lnTo>
                  <a:lnTo>
                    <a:pt x="180149" y="1766620"/>
                  </a:lnTo>
                  <a:lnTo>
                    <a:pt x="189293" y="1767535"/>
                  </a:lnTo>
                  <a:lnTo>
                    <a:pt x="189293" y="1758391"/>
                  </a:lnTo>
                  <a:close/>
                </a:path>
                <a:path w="408304" h="1821815">
                  <a:moveTo>
                    <a:pt x="189293" y="1750161"/>
                  </a:moveTo>
                  <a:lnTo>
                    <a:pt x="180149" y="1750161"/>
                  </a:lnTo>
                  <a:lnTo>
                    <a:pt x="180149" y="1754746"/>
                  </a:lnTo>
                  <a:lnTo>
                    <a:pt x="189293" y="1754746"/>
                  </a:lnTo>
                  <a:lnTo>
                    <a:pt x="189293" y="1750161"/>
                  </a:lnTo>
                  <a:close/>
                </a:path>
                <a:path w="408304" h="1821815">
                  <a:moveTo>
                    <a:pt x="202082" y="1795881"/>
                  </a:moveTo>
                  <a:lnTo>
                    <a:pt x="192951" y="1794979"/>
                  </a:lnTo>
                  <a:lnTo>
                    <a:pt x="192951" y="1799539"/>
                  </a:lnTo>
                  <a:lnTo>
                    <a:pt x="202082" y="1800453"/>
                  </a:lnTo>
                  <a:lnTo>
                    <a:pt x="202082" y="1795881"/>
                  </a:lnTo>
                  <a:close/>
                </a:path>
                <a:path w="408304" h="1821815">
                  <a:moveTo>
                    <a:pt x="202082" y="1783080"/>
                  </a:moveTo>
                  <a:lnTo>
                    <a:pt x="192951" y="1782165"/>
                  </a:lnTo>
                  <a:lnTo>
                    <a:pt x="192951" y="1791309"/>
                  </a:lnTo>
                  <a:lnTo>
                    <a:pt x="202082" y="1793138"/>
                  </a:lnTo>
                  <a:lnTo>
                    <a:pt x="202082" y="1783080"/>
                  </a:lnTo>
                  <a:close/>
                </a:path>
                <a:path w="408304" h="1821815">
                  <a:moveTo>
                    <a:pt x="202082" y="1771205"/>
                  </a:moveTo>
                  <a:lnTo>
                    <a:pt x="192951" y="1770278"/>
                  </a:lnTo>
                  <a:lnTo>
                    <a:pt x="192951" y="1779422"/>
                  </a:lnTo>
                  <a:lnTo>
                    <a:pt x="202082" y="1781263"/>
                  </a:lnTo>
                  <a:lnTo>
                    <a:pt x="202082" y="1771205"/>
                  </a:lnTo>
                  <a:close/>
                </a:path>
                <a:path w="408304" h="1821815">
                  <a:moveTo>
                    <a:pt x="202082" y="1759305"/>
                  </a:moveTo>
                  <a:lnTo>
                    <a:pt x="192951" y="1758391"/>
                  </a:lnTo>
                  <a:lnTo>
                    <a:pt x="192951" y="1768449"/>
                  </a:lnTo>
                  <a:lnTo>
                    <a:pt x="202082" y="1768449"/>
                  </a:lnTo>
                  <a:lnTo>
                    <a:pt x="202082" y="1759305"/>
                  </a:lnTo>
                  <a:close/>
                </a:path>
                <a:path w="408304" h="1821815">
                  <a:moveTo>
                    <a:pt x="202082" y="1751990"/>
                  </a:moveTo>
                  <a:lnTo>
                    <a:pt x="192951" y="1750161"/>
                  </a:lnTo>
                  <a:lnTo>
                    <a:pt x="192951" y="1755648"/>
                  </a:lnTo>
                  <a:lnTo>
                    <a:pt x="202082" y="1755648"/>
                  </a:lnTo>
                  <a:lnTo>
                    <a:pt x="202082" y="1751990"/>
                  </a:lnTo>
                  <a:close/>
                </a:path>
                <a:path w="408304" h="1821815">
                  <a:moveTo>
                    <a:pt x="213982" y="1796796"/>
                  </a:moveTo>
                  <a:lnTo>
                    <a:pt x="204825" y="1795881"/>
                  </a:lnTo>
                  <a:lnTo>
                    <a:pt x="204825" y="1800453"/>
                  </a:lnTo>
                  <a:lnTo>
                    <a:pt x="213982" y="1801368"/>
                  </a:lnTo>
                  <a:lnTo>
                    <a:pt x="213982" y="1796796"/>
                  </a:lnTo>
                  <a:close/>
                </a:path>
                <a:path w="408304" h="1821815">
                  <a:moveTo>
                    <a:pt x="213982" y="1784921"/>
                  </a:moveTo>
                  <a:lnTo>
                    <a:pt x="204825" y="1783080"/>
                  </a:lnTo>
                  <a:lnTo>
                    <a:pt x="204825" y="1793138"/>
                  </a:lnTo>
                  <a:lnTo>
                    <a:pt x="213982" y="1794052"/>
                  </a:lnTo>
                  <a:lnTo>
                    <a:pt x="213982" y="1784921"/>
                  </a:lnTo>
                  <a:close/>
                </a:path>
                <a:path w="408304" h="1821815">
                  <a:moveTo>
                    <a:pt x="213982" y="1773021"/>
                  </a:moveTo>
                  <a:lnTo>
                    <a:pt x="204825" y="1772107"/>
                  </a:lnTo>
                  <a:lnTo>
                    <a:pt x="204825" y="1781263"/>
                  </a:lnTo>
                  <a:lnTo>
                    <a:pt x="213982" y="1781263"/>
                  </a:lnTo>
                  <a:lnTo>
                    <a:pt x="213982" y="1773021"/>
                  </a:lnTo>
                  <a:close/>
                </a:path>
                <a:path w="408304" h="1821815">
                  <a:moveTo>
                    <a:pt x="213982" y="1761147"/>
                  </a:moveTo>
                  <a:lnTo>
                    <a:pt x="204825" y="1760220"/>
                  </a:lnTo>
                  <a:lnTo>
                    <a:pt x="204825" y="1768449"/>
                  </a:lnTo>
                  <a:lnTo>
                    <a:pt x="213982" y="1769364"/>
                  </a:lnTo>
                  <a:lnTo>
                    <a:pt x="213982" y="1761147"/>
                  </a:lnTo>
                  <a:close/>
                </a:path>
                <a:path w="408304" h="1821815">
                  <a:moveTo>
                    <a:pt x="213982" y="1752904"/>
                  </a:moveTo>
                  <a:lnTo>
                    <a:pt x="204825" y="1751990"/>
                  </a:lnTo>
                  <a:lnTo>
                    <a:pt x="204825" y="1755648"/>
                  </a:lnTo>
                  <a:lnTo>
                    <a:pt x="213982" y="1757476"/>
                  </a:lnTo>
                  <a:lnTo>
                    <a:pt x="213982" y="1752904"/>
                  </a:lnTo>
                  <a:close/>
                </a:path>
                <a:path w="408304" h="1821815">
                  <a:moveTo>
                    <a:pt x="225856" y="1797710"/>
                  </a:moveTo>
                  <a:lnTo>
                    <a:pt x="216725" y="1796796"/>
                  </a:lnTo>
                  <a:lnTo>
                    <a:pt x="216725" y="1801368"/>
                  </a:lnTo>
                  <a:lnTo>
                    <a:pt x="225856" y="1802282"/>
                  </a:lnTo>
                  <a:lnTo>
                    <a:pt x="225856" y="1797710"/>
                  </a:lnTo>
                  <a:close/>
                </a:path>
                <a:path w="408304" h="1821815">
                  <a:moveTo>
                    <a:pt x="225856" y="1785823"/>
                  </a:moveTo>
                  <a:lnTo>
                    <a:pt x="216725" y="1784921"/>
                  </a:lnTo>
                  <a:lnTo>
                    <a:pt x="216725" y="1794052"/>
                  </a:lnTo>
                  <a:lnTo>
                    <a:pt x="225856" y="1794979"/>
                  </a:lnTo>
                  <a:lnTo>
                    <a:pt x="225856" y="1785823"/>
                  </a:lnTo>
                  <a:close/>
                </a:path>
                <a:path w="408304" h="1821815">
                  <a:moveTo>
                    <a:pt x="225856" y="1774863"/>
                  </a:moveTo>
                  <a:lnTo>
                    <a:pt x="216725" y="1773021"/>
                  </a:lnTo>
                  <a:lnTo>
                    <a:pt x="216725" y="1782165"/>
                  </a:lnTo>
                  <a:lnTo>
                    <a:pt x="225856" y="1782165"/>
                  </a:lnTo>
                  <a:lnTo>
                    <a:pt x="225856" y="1774863"/>
                  </a:lnTo>
                  <a:close/>
                </a:path>
                <a:path w="408304" h="1821815">
                  <a:moveTo>
                    <a:pt x="225856" y="1762048"/>
                  </a:moveTo>
                  <a:lnTo>
                    <a:pt x="216725" y="1761147"/>
                  </a:lnTo>
                  <a:lnTo>
                    <a:pt x="216725" y="1769364"/>
                  </a:lnTo>
                  <a:lnTo>
                    <a:pt x="225856" y="1770278"/>
                  </a:lnTo>
                  <a:lnTo>
                    <a:pt x="225856" y="1762048"/>
                  </a:lnTo>
                  <a:close/>
                </a:path>
                <a:path w="408304" h="1821815">
                  <a:moveTo>
                    <a:pt x="225856" y="1754746"/>
                  </a:moveTo>
                  <a:lnTo>
                    <a:pt x="216725" y="1753819"/>
                  </a:lnTo>
                  <a:lnTo>
                    <a:pt x="216725" y="1757476"/>
                  </a:lnTo>
                  <a:lnTo>
                    <a:pt x="225856" y="1758391"/>
                  </a:lnTo>
                  <a:lnTo>
                    <a:pt x="225856" y="1754746"/>
                  </a:lnTo>
                  <a:close/>
                </a:path>
                <a:path w="408304" h="1821815">
                  <a:moveTo>
                    <a:pt x="237756" y="1799539"/>
                  </a:moveTo>
                  <a:lnTo>
                    <a:pt x="228600" y="1798624"/>
                  </a:lnTo>
                  <a:lnTo>
                    <a:pt x="228600" y="1803196"/>
                  </a:lnTo>
                  <a:lnTo>
                    <a:pt x="237756" y="1803196"/>
                  </a:lnTo>
                  <a:lnTo>
                    <a:pt x="237756" y="1799539"/>
                  </a:lnTo>
                  <a:close/>
                </a:path>
                <a:path w="408304" h="1821815">
                  <a:moveTo>
                    <a:pt x="237756" y="1787652"/>
                  </a:moveTo>
                  <a:lnTo>
                    <a:pt x="228600" y="1786737"/>
                  </a:lnTo>
                  <a:lnTo>
                    <a:pt x="228600" y="1794979"/>
                  </a:lnTo>
                  <a:lnTo>
                    <a:pt x="237756" y="1795881"/>
                  </a:lnTo>
                  <a:lnTo>
                    <a:pt x="237756" y="1787652"/>
                  </a:lnTo>
                  <a:close/>
                </a:path>
                <a:path w="408304" h="1821815">
                  <a:moveTo>
                    <a:pt x="237756" y="1774863"/>
                  </a:moveTo>
                  <a:lnTo>
                    <a:pt x="228600" y="1774863"/>
                  </a:lnTo>
                  <a:lnTo>
                    <a:pt x="228600" y="1783080"/>
                  </a:lnTo>
                  <a:lnTo>
                    <a:pt x="237756" y="1783994"/>
                  </a:lnTo>
                  <a:lnTo>
                    <a:pt x="237756" y="1774863"/>
                  </a:lnTo>
                  <a:close/>
                </a:path>
                <a:path w="408304" h="1821815">
                  <a:moveTo>
                    <a:pt x="237756" y="1762048"/>
                  </a:moveTo>
                  <a:lnTo>
                    <a:pt x="228600" y="1762048"/>
                  </a:lnTo>
                  <a:lnTo>
                    <a:pt x="228600" y="1771205"/>
                  </a:lnTo>
                  <a:lnTo>
                    <a:pt x="237756" y="1772107"/>
                  </a:lnTo>
                  <a:lnTo>
                    <a:pt x="237756" y="1762048"/>
                  </a:lnTo>
                  <a:close/>
                </a:path>
                <a:path w="408304" h="1821815">
                  <a:moveTo>
                    <a:pt x="237756" y="1755648"/>
                  </a:moveTo>
                  <a:lnTo>
                    <a:pt x="228600" y="1754746"/>
                  </a:lnTo>
                  <a:lnTo>
                    <a:pt x="228600" y="1759305"/>
                  </a:lnTo>
                  <a:lnTo>
                    <a:pt x="237756" y="1760220"/>
                  </a:lnTo>
                  <a:lnTo>
                    <a:pt x="237756" y="1755648"/>
                  </a:lnTo>
                  <a:close/>
                </a:path>
                <a:path w="408304" h="1821815">
                  <a:moveTo>
                    <a:pt x="249631" y="1800453"/>
                  </a:moveTo>
                  <a:lnTo>
                    <a:pt x="240499" y="1799539"/>
                  </a:lnTo>
                  <a:lnTo>
                    <a:pt x="240499" y="1804111"/>
                  </a:lnTo>
                  <a:lnTo>
                    <a:pt x="249631" y="1805038"/>
                  </a:lnTo>
                  <a:lnTo>
                    <a:pt x="249631" y="1800453"/>
                  </a:lnTo>
                  <a:close/>
                </a:path>
                <a:path w="408304" h="1821815">
                  <a:moveTo>
                    <a:pt x="249631" y="1788566"/>
                  </a:moveTo>
                  <a:lnTo>
                    <a:pt x="240499" y="1787652"/>
                  </a:lnTo>
                  <a:lnTo>
                    <a:pt x="240499" y="1795881"/>
                  </a:lnTo>
                  <a:lnTo>
                    <a:pt x="249631" y="1796796"/>
                  </a:lnTo>
                  <a:lnTo>
                    <a:pt x="249631" y="1788566"/>
                  </a:lnTo>
                  <a:close/>
                </a:path>
                <a:path w="408304" h="1821815">
                  <a:moveTo>
                    <a:pt x="249631" y="1775764"/>
                  </a:moveTo>
                  <a:lnTo>
                    <a:pt x="240499" y="1774863"/>
                  </a:lnTo>
                  <a:lnTo>
                    <a:pt x="240499" y="1783994"/>
                  </a:lnTo>
                  <a:lnTo>
                    <a:pt x="249631" y="1785823"/>
                  </a:lnTo>
                  <a:lnTo>
                    <a:pt x="249631" y="1775764"/>
                  </a:lnTo>
                  <a:close/>
                </a:path>
                <a:path w="408304" h="1821815">
                  <a:moveTo>
                    <a:pt x="249631" y="1763877"/>
                  </a:moveTo>
                  <a:lnTo>
                    <a:pt x="240499" y="1762963"/>
                  </a:lnTo>
                  <a:lnTo>
                    <a:pt x="240499" y="1772107"/>
                  </a:lnTo>
                  <a:lnTo>
                    <a:pt x="249631" y="1773936"/>
                  </a:lnTo>
                  <a:lnTo>
                    <a:pt x="249631" y="1763877"/>
                  </a:lnTo>
                  <a:close/>
                </a:path>
                <a:path w="408304" h="1821815">
                  <a:moveTo>
                    <a:pt x="249631" y="1756562"/>
                  </a:moveTo>
                  <a:lnTo>
                    <a:pt x="240499" y="1755648"/>
                  </a:lnTo>
                  <a:lnTo>
                    <a:pt x="240499" y="1760220"/>
                  </a:lnTo>
                  <a:lnTo>
                    <a:pt x="249631" y="1761147"/>
                  </a:lnTo>
                  <a:lnTo>
                    <a:pt x="249631" y="1756562"/>
                  </a:lnTo>
                  <a:close/>
                </a:path>
                <a:path w="408304" h="1821815">
                  <a:moveTo>
                    <a:pt x="262432" y="1801368"/>
                  </a:moveTo>
                  <a:lnTo>
                    <a:pt x="252374" y="1800453"/>
                  </a:lnTo>
                  <a:lnTo>
                    <a:pt x="252374" y="1805038"/>
                  </a:lnTo>
                  <a:lnTo>
                    <a:pt x="262432" y="1805940"/>
                  </a:lnTo>
                  <a:lnTo>
                    <a:pt x="262432" y="1801368"/>
                  </a:lnTo>
                  <a:close/>
                </a:path>
                <a:path w="408304" h="1821815">
                  <a:moveTo>
                    <a:pt x="262432" y="1789480"/>
                  </a:moveTo>
                  <a:lnTo>
                    <a:pt x="252374" y="1788566"/>
                  </a:lnTo>
                  <a:lnTo>
                    <a:pt x="252374" y="1797710"/>
                  </a:lnTo>
                  <a:lnTo>
                    <a:pt x="262432" y="1798624"/>
                  </a:lnTo>
                  <a:lnTo>
                    <a:pt x="262432" y="1789480"/>
                  </a:lnTo>
                  <a:close/>
                </a:path>
                <a:path w="408304" h="1821815">
                  <a:moveTo>
                    <a:pt x="262432" y="1777593"/>
                  </a:moveTo>
                  <a:lnTo>
                    <a:pt x="252374" y="1775764"/>
                  </a:lnTo>
                  <a:lnTo>
                    <a:pt x="252374" y="1785823"/>
                  </a:lnTo>
                  <a:lnTo>
                    <a:pt x="262432" y="1786737"/>
                  </a:lnTo>
                  <a:lnTo>
                    <a:pt x="262432" y="1777593"/>
                  </a:lnTo>
                  <a:close/>
                </a:path>
                <a:path w="408304" h="1821815">
                  <a:moveTo>
                    <a:pt x="262432" y="1765706"/>
                  </a:moveTo>
                  <a:lnTo>
                    <a:pt x="252374" y="1763877"/>
                  </a:lnTo>
                  <a:lnTo>
                    <a:pt x="252374" y="1773936"/>
                  </a:lnTo>
                  <a:lnTo>
                    <a:pt x="262432" y="1774863"/>
                  </a:lnTo>
                  <a:lnTo>
                    <a:pt x="262432" y="1765706"/>
                  </a:lnTo>
                  <a:close/>
                </a:path>
                <a:path w="408304" h="1821815">
                  <a:moveTo>
                    <a:pt x="262432" y="1757476"/>
                  </a:moveTo>
                  <a:lnTo>
                    <a:pt x="252374" y="1756562"/>
                  </a:lnTo>
                  <a:lnTo>
                    <a:pt x="252374" y="1761147"/>
                  </a:lnTo>
                  <a:lnTo>
                    <a:pt x="262432" y="1762048"/>
                  </a:lnTo>
                  <a:lnTo>
                    <a:pt x="262432" y="1757476"/>
                  </a:lnTo>
                  <a:close/>
                </a:path>
                <a:path w="408304" h="1821815">
                  <a:moveTo>
                    <a:pt x="322783" y="1807768"/>
                  </a:moveTo>
                  <a:lnTo>
                    <a:pt x="314566" y="1806854"/>
                  </a:lnTo>
                  <a:lnTo>
                    <a:pt x="314566" y="1811426"/>
                  </a:lnTo>
                  <a:lnTo>
                    <a:pt x="322783" y="1812340"/>
                  </a:lnTo>
                  <a:lnTo>
                    <a:pt x="322783" y="1807768"/>
                  </a:lnTo>
                  <a:close/>
                </a:path>
                <a:path w="408304" h="1821815">
                  <a:moveTo>
                    <a:pt x="322783" y="1783080"/>
                  </a:moveTo>
                  <a:lnTo>
                    <a:pt x="314566" y="1782165"/>
                  </a:lnTo>
                  <a:lnTo>
                    <a:pt x="314566" y="1792224"/>
                  </a:lnTo>
                  <a:lnTo>
                    <a:pt x="322783" y="1793138"/>
                  </a:lnTo>
                  <a:lnTo>
                    <a:pt x="322783" y="1783080"/>
                  </a:lnTo>
                  <a:close/>
                </a:path>
                <a:path w="408304" h="1821815">
                  <a:moveTo>
                    <a:pt x="334683" y="1784921"/>
                  </a:moveTo>
                  <a:lnTo>
                    <a:pt x="326440" y="1783994"/>
                  </a:lnTo>
                  <a:lnTo>
                    <a:pt x="326440" y="1793138"/>
                  </a:lnTo>
                  <a:lnTo>
                    <a:pt x="334683" y="1794052"/>
                  </a:lnTo>
                  <a:lnTo>
                    <a:pt x="334683" y="1784921"/>
                  </a:lnTo>
                  <a:close/>
                </a:path>
                <a:path w="408304" h="1821815">
                  <a:moveTo>
                    <a:pt x="347484" y="1798624"/>
                  </a:moveTo>
                  <a:lnTo>
                    <a:pt x="338340" y="1797710"/>
                  </a:lnTo>
                  <a:lnTo>
                    <a:pt x="338340" y="1805940"/>
                  </a:lnTo>
                  <a:lnTo>
                    <a:pt x="347484" y="1807768"/>
                  </a:lnTo>
                  <a:lnTo>
                    <a:pt x="347484" y="1798624"/>
                  </a:lnTo>
                  <a:close/>
                </a:path>
                <a:path w="408304" h="1821815">
                  <a:moveTo>
                    <a:pt x="347484" y="1786737"/>
                  </a:moveTo>
                  <a:lnTo>
                    <a:pt x="338340" y="1784921"/>
                  </a:lnTo>
                  <a:lnTo>
                    <a:pt x="338340" y="1794052"/>
                  </a:lnTo>
                  <a:lnTo>
                    <a:pt x="347484" y="1795881"/>
                  </a:lnTo>
                  <a:lnTo>
                    <a:pt x="347484" y="1786737"/>
                  </a:lnTo>
                  <a:close/>
                </a:path>
                <a:path w="408304" h="1821815">
                  <a:moveTo>
                    <a:pt x="359359" y="1800453"/>
                  </a:moveTo>
                  <a:lnTo>
                    <a:pt x="350215" y="1798624"/>
                  </a:lnTo>
                  <a:lnTo>
                    <a:pt x="350215" y="1807768"/>
                  </a:lnTo>
                  <a:lnTo>
                    <a:pt x="359359" y="1808683"/>
                  </a:lnTo>
                  <a:lnTo>
                    <a:pt x="359359" y="1800453"/>
                  </a:lnTo>
                  <a:close/>
                </a:path>
                <a:path w="408304" h="1821815">
                  <a:moveTo>
                    <a:pt x="371259" y="1800453"/>
                  </a:moveTo>
                  <a:lnTo>
                    <a:pt x="362115" y="1800453"/>
                  </a:lnTo>
                  <a:lnTo>
                    <a:pt x="362115" y="1809597"/>
                  </a:lnTo>
                  <a:lnTo>
                    <a:pt x="371259" y="1810512"/>
                  </a:lnTo>
                  <a:lnTo>
                    <a:pt x="371259" y="1800453"/>
                  </a:lnTo>
                  <a:close/>
                </a:path>
                <a:path w="408304" h="1821815">
                  <a:moveTo>
                    <a:pt x="395947" y="1815998"/>
                  </a:moveTo>
                  <a:lnTo>
                    <a:pt x="386791" y="1815096"/>
                  </a:lnTo>
                  <a:lnTo>
                    <a:pt x="386791" y="1818754"/>
                  </a:lnTo>
                  <a:lnTo>
                    <a:pt x="395947" y="1819656"/>
                  </a:lnTo>
                  <a:lnTo>
                    <a:pt x="395947" y="1815998"/>
                  </a:lnTo>
                  <a:close/>
                </a:path>
                <a:path w="408304" h="1821815">
                  <a:moveTo>
                    <a:pt x="407835" y="1816912"/>
                  </a:moveTo>
                  <a:lnTo>
                    <a:pt x="398691" y="1815998"/>
                  </a:lnTo>
                  <a:lnTo>
                    <a:pt x="398691" y="1820570"/>
                  </a:lnTo>
                  <a:lnTo>
                    <a:pt x="407835" y="1821484"/>
                  </a:lnTo>
                  <a:lnTo>
                    <a:pt x="407835" y="1816912"/>
                  </a:lnTo>
                  <a:close/>
                </a:path>
                <a:path w="408304" h="1821815">
                  <a:moveTo>
                    <a:pt x="407835" y="1805038"/>
                  </a:moveTo>
                  <a:lnTo>
                    <a:pt x="398691" y="1803196"/>
                  </a:lnTo>
                  <a:lnTo>
                    <a:pt x="398691" y="1812340"/>
                  </a:lnTo>
                  <a:lnTo>
                    <a:pt x="407835" y="1813255"/>
                  </a:lnTo>
                  <a:lnTo>
                    <a:pt x="407835" y="180503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6669024" y="7481595"/>
              <a:ext cx="555625" cy="73660"/>
            </a:xfrm>
            <a:custGeom>
              <a:avLst/>
              <a:gdLst/>
              <a:ahLst/>
              <a:cxnLst/>
              <a:rect l="l" t="t" r="r" b="b"/>
              <a:pathLst>
                <a:path w="555625" h="73659">
                  <a:moveTo>
                    <a:pt x="9156" y="67665"/>
                  </a:moveTo>
                  <a:lnTo>
                    <a:pt x="0" y="67665"/>
                  </a:lnTo>
                  <a:lnTo>
                    <a:pt x="0" y="73152"/>
                  </a:lnTo>
                  <a:lnTo>
                    <a:pt x="9156" y="72237"/>
                  </a:lnTo>
                  <a:lnTo>
                    <a:pt x="9156" y="67665"/>
                  </a:lnTo>
                  <a:close/>
                </a:path>
                <a:path w="555625" h="73659">
                  <a:moveTo>
                    <a:pt x="9156" y="42976"/>
                  </a:moveTo>
                  <a:lnTo>
                    <a:pt x="0" y="43891"/>
                  </a:lnTo>
                  <a:lnTo>
                    <a:pt x="0" y="53035"/>
                  </a:lnTo>
                  <a:lnTo>
                    <a:pt x="9156" y="53035"/>
                  </a:lnTo>
                  <a:lnTo>
                    <a:pt x="9156" y="42976"/>
                  </a:lnTo>
                  <a:close/>
                </a:path>
                <a:path w="555625" h="73659">
                  <a:moveTo>
                    <a:pt x="9156" y="31089"/>
                  </a:moveTo>
                  <a:lnTo>
                    <a:pt x="0" y="32004"/>
                  </a:lnTo>
                  <a:lnTo>
                    <a:pt x="0" y="41148"/>
                  </a:lnTo>
                  <a:lnTo>
                    <a:pt x="9156" y="41148"/>
                  </a:lnTo>
                  <a:lnTo>
                    <a:pt x="9156" y="31089"/>
                  </a:lnTo>
                  <a:close/>
                </a:path>
                <a:path w="555625" h="73659">
                  <a:moveTo>
                    <a:pt x="9156" y="23774"/>
                  </a:moveTo>
                  <a:lnTo>
                    <a:pt x="0" y="23774"/>
                  </a:lnTo>
                  <a:lnTo>
                    <a:pt x="0" y="28346"/>
                  </a:lnTo>
                  <a:lnTo>
                    <a:pt x="9156" y="28346"/>
                  </a:lnTo>
                  <a:lnTo>
                    <a:pt x="9156" y="23774"/>
                  </a:lnTo>
                  <a:close/>
                </a:path>
                <a:path w="555625" h="73659">
                  <a:moveTo>
                    <a:pt x="20116" y="66751"/>
                  </a:moveTo>
                  <a:lnTo>
                    <a:pt x="12801" y="67665"/>
                  </a:lnTo>
                  <a:lnTo>
                    <a:pt x="12801" y="72237"/>
                  </a:lnTo>
                  <a:lnTo>
                    <a:pt x="20116" y="72237"/>
                  </a:lnTo>
                  <a:lnTo>
                    <a:pt x="20116" y="66751"/>
                  </a:lnTo>
                  <a:close/>
                </a:path>
                <a:path w="555625" h="73659">
                  <a:moveTo>
                    <a:pt x="20116" y="42976"/>
                  </a:moveTo>
                  <a:lnTo>
                    <a:pt x="12801" y="42976"/>
                  </a:lnTo>
                  <a:lnTo>
                    <a:pt x="12801" y="53035"/>
                  </a:lnTo>
                  <a:lnTo>
                    <a:pt x="20116" y="52120"/>
                  </a:lnTo>
                  <a:lnTo>
                    <a:pt x="20116" y="42976"/>
                  </a:lnTo>
                  <a:close/>
                </a:path>
                <a:path w="555625" h="73659">
                  <a:moveTo>
                    <a:pt x="20116" y="22860"/>
                  </a:moveTo>
                  <a:lnTo>
                    <a:pt x="12801" y="23774"/>
                  </a:lnTo>
                  <a:lnTo>
                    <a:pt x="12801" y="28346"/>
                  </a:lnTo>
                  <a:lnTo>
                    <a:pt x="20116" y="27432"/>
                  </a:lnTo>
                  <a:lnTo>
                    <a:pt x="20116" y="22860"/>
                  </a:lnTo>
                  <a:close/>
                </a:path>
                <a:path w="555625" h="73659">
                  <a:moveTo>
                    <a:pt x="32931" y="66751"/>
                  </a:moveTo>
                  <a:lnTo>
                    <a:pt x="24688" y="66751"/>
                  </a:lnTo>
                  <a:lnTo>
                    <a:pt x="24688" y="71323"/>
                  </a:lnTo>
                  <a:lnTo>
                    <a:pt x="32931" y="71323"/>
                  </a:lnTo>
                  <a:lnTo>
                    <a:pt x="32931" y="66751"/>
                  </a:lnTo>
                  <a:close/>
                </a:path>
                <a:path w="555625" h="73659">
                  <a:moveTo>
                    <a:pt x="32931" y="42075"/>
                  </a:moveTo>
                  <a:lnTo>
                    <a:pt x="24701" y="42075"/>
                  </a:lnTo>
                  <a:lnTo>
                    <a:pt x="24701" y="52120"/>
                  </a:lnTo>
                  <a:lnTo>
                    <a:pt x="32931" y="52120"/>
                  </a:lnTo>
                  <a:lnTo>
                    <a:pt x="32931" y="42075"/>
                  </a:lnTo>
                  <a:close/>
                </a:path>
                <a:path w="555625" h="73659">
                  <a:moveTo>
                    <a:pt x="32931" y="30175"/>
                  </a:moveTo>
                  <a:lnTo>
                    <a:pt x="24701" y="31089"/>
                  </a:lnTo>
                  <a:lnTo>
                    <a:pt x="24701" y="40233"/>
                  </a:lnTo>
                  <a:lnTo>
                    <a:pt x="32931" y="40233"/>
                  </a:lnTo>
                  <a:lnTo>
                    <a:pt x="32931" y="30175"/>
                  </a:lnTo>
                  <a:close/>
                </a:path>
                <a:path w="555625" h="73659">
                  <a:moveTo>
                    <a:pt x="32931" y="22860"/>
                  </a:moveTo>
                  <a:lnTo>
                    <a:pt x="24688" y="22860"/>
                  </a:lnTo>
                  <a:lnTo>
                    <a:pt x="24688" y="27432"/>
                  </a:lnTo>
                  <a:lnTo>
                    <a:pt x="32931" y="27432"/>
                  </a:lnTo>
                  <a:lnTo>
                    <a:pt x="32931" y="22860"/>
                  </a:lnTo>
                  <a:close/>
                </a:path>
                <a:path w="555625" h="73659">
                  <a:moveTo>
                    <a:pt x="45732" y="66751"/>
                  </a:moveTo>
                  <a:lnTo>
                    <a:pt x="36576" y="66751"/>
                  </a:lnTo>
                  <a:lnTo>
                    <a:pt x="36576" y="71323"/>
                  </a:lnTo>
                  <a:lnTo>
                    <a:pt x="45732" y="70408"/>
                  </a:lnTo>
                  <a:lnTo>
                    <a:pt x="45732" y="66751"/>
                  </a:lnTo>
                  <a:close/>
                </a:path>
                <a:path w="555625" h="73659">
                  <a:moveTo>
                    <a:pt x="45732" y="41148"/>
                  </a:moveTo>
                  <a:lnTo>
                    <a:pt x="36576" y="42062"/>
                  </a:lnTo>
                  <a:lnTo>
                    <a:pt x="36576" y="51206"/>
                  </a:lnTo>
                  <a:lnTo>
                    <a:pt x="45732" y="51206"/>
                  </a:lnTo>
                  <a:lnTo>
                    <a:pt x="45732" y="41148"/>
                  </a:lnTo>
                  <a:close/>
                </a:path>
                <a:path w="555625" h="73659">
                  <a:moveTo>
                    <a:pt x="45732" y="29260"/>
                  </a:moveTo>
                  <a:lnTo>
                    <a:pt x="36576" y="30175"/>
                  </a:lnTo>
                  <a:lnTo>
                    <a:pt x="36576" y="39331"/>
                  </a:lnTo>
                  <a:lnTo>
                    <a:pt x="45732" y="39331"/>
                  </a:lnTo>
                  <a:lnTo>
                    <a:pt x="45732" y="29260"/>
                  </a:lnTo>
                  <a:close/>
                </a:path>
                <a:path w="555625" h="73659">
                  <a:moveTo>
                    <a:pt x="45732" y="22860"/>
                  </a:moveTo>
                  <a:lnTo>
                    <a:pt x="36576" y="22860"/>
                  </a:lnTo>
                  <a:lnTo>
                    <a:pt x="36576" y="27432"/>
                  </a:lnTo>
                  <a:lnTo>
                    <a:pt x="45732" y="26517"/>
                  </a:lnTo>
                  <a:lnTo>
                    <a:pt x="45732" y="22860"/>
                  </a:lnTo>
                  <a:close/>
                </a:path>
                <a:path w="555625" h="73659">
                  <a:moveTo>
                    <a:pt x="57607" y="65849"/>
                  </a:moveTo>
                  <a:lnTo>
                    <a:pt x="47548" y="66751"/>
                  </a:lnTo>
                  <a:lnTo>
                    <a:pt x="47548" y="70408"/>
                  </a:lnTo>
                  <a:lnTo>
                    <a:pt x="57607" y="70408"/>
                  </a:lnTo>
                  <a:lnTo>
                    <a:pt x="57607" y="65849"/>
                  </a:lnTo>
                  <a:close/>
                </a:path>
                <a:path w="555625" h="73659">
                  <a:moveTo>
                    <a:pt x="57607" y="53949"/>
                  </a:moveTo>
                  <a:lnTo>
                    <a:pt x="47548" y="53949"/>
                  </a:lnTo>
                  <a:lnTo>
                    <a:pt x="47548" y="63093"/>
                  </a:lnTo>
                  <a:lnTo>
                    <a:pt x="57607" y="62179"/>
                  </a:lnTo>
                  <a:lnTo>
                    <a:pt x="57607" y="53949"/>
                  </a:lnTo>
                  <a:close/>
                </a:path>
                <a:path w="555625" h="73659">
                  <a:moveTo>
                    <a:pt x="57607" y="41148"/>
                  </a:moveTo>
                  <a:lnTo>
                    <a:pt x="47548" y="41148"/>
                  </a:lnTo>
                  <a:lnTo>
                    <a:pt x="47548" y="51206"/>
                  </a:lnTo>
                  <a:lnTo>
                    <a:pt x="57607" y="50292"/>
                  </a:lnTo>
                  <a:lnTo>
                    <a:pt x="57607" y="41148"/>
                  </a:lnTo>
                  <a:close/>
                </a:path>
                <a:path w="555625" h="73659">
                  <a:moveTo>
                    <a:pt x="57607" y="21945"/>
                  </a:moveTo>
                  <a:lnTo>
                    <a:pt x="47548" y="22860"/>
                  </a:lnTo>
                  <a:lnTo>
                    <a:pt x="47548" y="26517"/>
                  </a:lnTo>
                  <a:lnTo>
                    <a:pt x="57607" y="26517"/>
                  </a:lnTo>
                  <a:lnTo>
                    <a:pt x="57607" y="21945"/>
                  </a:lnTo>
                  <a:close/>
                </a:path>
                <a:path w="555625" h="73659">
                  <a:moveTo>
                    <a:pt x="69507" y="65849"/>
                  </a:moveTo>
                  <a:lnTo>
                    <a:pt x="60350" y="65849"/>
                  </a:lnTo>
                  <a:lnTo>
                    <a:pt x="60350" y="69507"/>
                  </a:lnTo>
                  <a:lnTo>
                    <a:pt x="69507" y="69507"/>
                  </a:lnTo>
                  <a:lnTo>
                    <a:pt x="69507" y="65849"/>
                  </a:lnTo>
                  <a:close/>
                </a:path>
                <a:path w="555625" h="73659">
                  <a:moveTo>
                    <a:pt x="69507" y="53949"/>
                  </a:moveTo>
                  <a:lnTo>
                    <a:pt x="60350" y="53949"/>
                  </a:lnTo>
                  <a:lnTo>
                    <a:pt x="60350" y="62179"/>
                  </a:lnTo>
                  <a:lnTo>
                    <a:pt x="69507" y="61264"/>
                  </a:lnTo>
                  <a:lnTo>
                    <a:pt x="69507" y="53949"/>
                  </a:lnTo>
                  <a:close/>
                </a:path>
                <a:path w="555625" h="73659">
                  <a:moveTo>
                    <a:pt x="69507" y="41148"/>
                  </a:moveTo>
                  <a:lnTo>
                    <a:pt x="60350" y="41148"/>
                  </a:lnTo>
                  <a:lnTo>
                    <a:pt x="60350" y="50292"/>
                  </a:lnTo>
                  <a:lnTo>
                    <a:pt x="69507" y="50292"/>
                  </a:lnTo>
                  <a:lnTo>
                    <a:pt x="69507" y="41148"/>
                  </a:lnTo>
                  <a:close/>
                </a:path>
                <a:path w="555625" h="73659">
                  <a:moveTo>
                    <a:pt x="69507" y="28346"/>
                  </a:moveTo>
                  <a:lnTo>
                    <a:pt x="60350" y="29260"/>
                  </a:lnTo>
                  <a:lnTo>
                    <a:pt x="60350" y="38404"/>
                  </a:lnTo>
                  <a:lnTo>
                    <a:pt x="69507" y="38404"/>
                  </a:lnTo>
                  <a:lnTo>
                    <a:pt x="69507" y="28346"/>
                  </a:lnTo>
                  <a:close/>
                </a:path>
                <a:path w="555625" h="73659">
                  <a:moveTo>
                    <a:pt x="69507" y="21945"/>
                  </a:moveTo>
                  <a:lnTo>
                    <a:pt x="60350" y="21945"/>
                  </a:lnTo>
                  <a:lnTo>
                    <a:pt x="60350" y="26517"/>
                  </a:lnTo>
                  <a:lnTo>
                    <a:pt x="69507" y="26517"/>
                  </a:lnTo>
                  <a:lnTo>
                    <a:pt x="69507" y="21945"/>
                  </a:lnTo>
                  <a:close/>
                </a:path>
                <a:path w="555625" h="73659">
                  <a:moveTo>
                    <a:pt x="82308" y="64922"/>
                  </a:moveTo>
                  <a:lnTo>
                    <a:pt x="72250" y="64922"/>
                  </a:lnTo>
                  <a:lnTo>
                    <a:pt x="72250" y="69507"/>
                  </a:lnTo>
                  <a:lnTo>
                    <a:pt x="82308" y="68580"/>
                  </a:lnTo>
                  <a:lnTo>
                    <a:pt x="82308" y="64922"/>
                  </a:lnTo>
                  <a:close/>
                </a:path>
                <a:path w="555625" h="73659">
                  <a:moveTo>
                    <a:pt x="82308" y="53035"/>
                  </a:moveTo>
                  <a:lnTo>
                    <a:pt x="72250" y="53949"/>
                  </a:lnTo>
                  <a:lnTo>
                    <a:pt x="72250" y="61264"/>
                  </a:lnTo>
                  <a:lnTo>
                    <a:pt x="82308" y="61264"/>
                  </a:lnTo>
                  <a:lnTo>
                    <a:pt x="82308" y="53035"/>
                  </a:lnTo>
                  <a:close/>
                </a:path>
                <a:path w="555625" h="73659">
                  <a:moveTo>
                    <a:pt x="82308" y="28346"/>
                  </a:moveTo>
                  <a:lnTo>
                    <a:pt x="72250" y="28346"/>
                  </a:lnTo>
                  <a:lnTo>
                    <a:pt x="72250" y="37503"/>
                  </a:lnTo>
                  <a:lnTo>
                    <a:pt x="82308" y="37503"/>
                  </a:lnTo>
                  <a:lnTo>
                    <a:pt x="82308" y="28346"/>
                  </a:lnTo>
                  <a:close/>
                </a:path>
                <a:path w="555625" h="73659">
                  <a:moveTo>
                    <a:pt x="82308" y="21031"/>
                  </a:moveTo>
                  <a:lnTo>
                    <a:pt x="72250" y="21031"/>
                  </a:lnTo>
                  <a:lnTo>
                    <a:pt x="72250" y="26517"/>
                  </a:lnTo>
                  <a:lnTo>
                    <a:pt x="82308" y="25615"/>
                  </a:lnTo>
                  <a:lnTo>
                    <a:pt x="82308" y="21031"/>
                  </a:lnTo>
                  <a:close/>
                </a:path>
                <a:path w="555625" h="73659">
                  <a:moveTo>
                    <a:pt x="94183" y="64008"/>
                  </a:moveTo>
                  <a:lnTo>
                    <a:pt x="84124" y="64922"/>
                  </a:lnTo>
                  <a:lnTo>
                    <a:pt x="84124" y="68580"/>
                  </a:lnTo>
                  <a:lnTo>
                    <a:pt x="94183" y="68580"/>
                  </a:lnTo>
                  <a:lnTo>
                    <a:pt x="94183" y="64008"/>
                  </a:lnTo>
                  <a:close/>
                </a:path>
                <a:path w="555625" h="73659">
                  <a:moveTo>
                    <a:pt x="94183" y="52120"/>
                  </a:moveTo>
                  <a:lnTo>
                    <a:pt x="84124" y="53035"/>
                  </a:lnTo>
                  <a:lnTo>
                    <a:pt x="84124" y="61264"/>
                  </a:lnTo>
                  <a:lnTo>
                    <a:pt x="94183" y="61264"/>
                  </a:lnTo>
                  <a:lnTo>
                    <a:pt x="94183" y="52120"/>
                  </a:lnTo>
                  <a:close/>
                </a:path>
                <a:path w="555625" h="73659">
                  <a:moveTo>
                    <a:pt x="94183" y="28346"/>
                  </a:moveTo>
                  <a:lnTo>
                    <a:pt x="84124" y="28346"/>
                  </a:lnTo>
                  <a:lnTo>
                    <a:pt x="84124" y="37490"/>
                  </a:lnTo>
                  <a:lnTo>
                    <a:pt x="94183" y="36576"/>
                  </a:lnTo>
                  <a:lnTo>
                    <a:pt x="94183" y="28346"/>
                  </a:lnTo>
                  <a:close/>
                </a:path>
                <a:path w="555625" h="73659">
                  <a:moveTo>
                    <a:pt x="94183" y="20116"/>
                  </a:moveTo>
                  <a:lnTo>
                    <a:pt x="84124" y="21031"/>
                  </a:lnTo>
                  <a:lnTo>
                    <a:pt x="84124" y="25615"/>
                  </a:lnTo>
                  <a:lnTo>
                    <a:pt x="94183" y="24688"/>
                  </a:lnTo>
                  <a:lnTo>
                    <a:pt x="94183" y="20116"/>
                  </a:lnTo>
                  <a:close/>
                </a:path>
                <a:path w="555625" h="73659">
                  <a:moveTo>
                    <a:pt x="106083" y="64008"/>
                  </a:moveTo>
                  <a:lnTo>
                    <a:pt x="96012" y="64008"/>
                  </a:lnTo>
                  <a:lnTo>
                    <a:pt x="96012" y="68580"/>
                  </a:lnTo>
                  <a:lnTo>
                    <a:pt x="106083" y="68580"/>
                  </a:lnTo>
                  <a:lnTo>
                    <a:pt x="106083" y="64008"/>
                  </a:lnTo>
                  <a:close/>
                </a:path>
                <a:path w="555625" h="73659">
                  <a:moveTo>
                    <a:pt x="106083" y="52120"/>
                  </a:moveTo>
                  <a:lnTo>
                    <a:pt x="96024" y="52120"/>
                  </a:lnTo>
                  <a:lnTo>
                    <a:pt x="96024" y="61264"/>
                  </a:lnTo>
                  <a:lnTo>
                    <a:pt x="106083" y="60350"/>
                  </a:lnTo>
                  <a:lnTo>
                    <a:pt x="106083" y="52120"/>
                  </a:lnTo>
                  <a:close/>
                </a:path>
                <a:path w="555625" h="73659">
                  <a:moveTo>
                    <a:pt x="106083" y="27432"/>
                  </a:moveTo>
                  <a:lnTo>
                    <a:pt x="96024" y="28346"/>
                  </a:lnTo>
                  <a:lnTo>
                    <a:pt x="96024" y="36576"/>
                  </a:lnTo>
                  <a:lnTo>
                    <a:pt x="106083" y="36576"/>
                  </a:lnTo>
                  <a:lnTo>
                    <a:pt x="106083" y="27432"/>
                  </a:lnTo>
                  <a:close/>
                </a:path>
                <a:path w="555625" h="73659">
                  <a:moveTo>
                    <a:pt x="106083" y="20116"/>
                  </a:moveTo>
                  <a:lnTo>
                    <a:pt x="96012" y="20116"/>
                  </a:lnTo>
                  <a:lnTo>
                    <a:pt x="96012" y="24688"/>
                  </a:lnTo>
                  <a:lnTo>
                    <a:pt x="106083" y="24688"/>
                  </a:lnTo>
                  <a:lnTo>
                    <a:pt x="106083" y="20116"/>
                  </a:lnTo>
                  <a:close/>
                </a:path>
                <a:path w="555625" h="73659">
                  <a:moveTo>
                    <a:pt x="117957" y="63093"/>
                  </a:moveTo>
                  <a:lnTo>
                    <a:pt x="108826" y="64008"/>
                  </a:lnTo>
                  <a:lnTo>
                    <a:pt x="108826" y="68580"/>
                  </a:lnTo>
                  <a:lnTo>
                    <a:pt x="117957" y="67665"/>
                  </a:lnTo>
                  <a:lnTo>
                    <a:pt x="117957" y="63093"/>
                  </a:lnTo>
                  <a:close/>
                </a:path>
                <a:path w="555625" h="73659">
                  <a:moveTo>
                    <a:pt x="117957" y="51206"/>
                  </a:moveTo>
                  <a:lnTo>
                    <a:pt x="108826" y="52120"/>
                  </a:lnTo>
                  <a:lnTo>
                    <a:pt x="108826" y="60350"/>
                  </a:lnTo>
                  <a:lnTo>
                    <a:pt x="117957" y="60350"/>
                  </a:lnTo>
                  <a:lnTo>
                    <a:pt x="117957" y="51206"/>
                  </a:lnTo>
                  <a:close/>
                </a:path>
                <a:path w="555625" h="73659">
                  <a:moveTo>
                    <a:pt x="117957" y="26517"/>
                  </a:moveTo>
                  <a:lnTo>
                    <a:pt x="108826" y="27432"/>
                  </a:lnTo>
                  <a:lnTo>
                    <a:pt x="108826" y="35674"/>
                  </a:lnTo>
                  <a:lnTo>
                    <a:pt x="117957" y="35674"/>
                  </a:lnTo>
                  <a:lnTo>
                    <a:pt x="117957" y="26517"/>
                  </a:lnTo>
                  <a:close/>
                </a:path>
                <a:path w="555625" h="73659">
                  <a:moveTo>
                    <a:pt x="117957" y="20116"/>
                  </a:moveTo>
                  <a:lnTo>
                    <a:pt x="108826" y="20116"/>
                  </a:lnTo>
                  <a:lnTo>
                    <a:pt x="108826" y="24688"/>
                  </a:lnTo>
                  <a:lnTo>
                    <a:pt x="117957" y="23774"/>
                  </a:lnTo>
                  <a:lnTo>
                    <a:pt x="117957" y="20116"/>
                  </a:lnTo>
                  <a:close/>
                </a:path>
                <a:path w="555625" h="73659">
                  <a:moveTo>
                    <a:pt x="444398" y="36576"/>
                  </a:moveTo>
                  <a:lnTo>
                    <a:pt x="434340" y="36576"/>
                  </a:lnTo>
                  <a:lnTo>
                    <a:pt x="434340" y="46634"/>
                  </a:lnTo>
                  <a:lnTo>
                    <a:pt x="444398" y="46634"/>
                  </a:lnTo>
                  <a:lnTo>
                    <a:pt x="444398" y="36576"/>
                  </a:lnTo>
                  <a:close/>
                </a:path>
                <a:path w="555625" h="73659">
                  <a:moveTo>
                    <a:pt x="444398" y="23774"/>
                  </a:moveTo>
                  <a:lnTo>
                    <a:pt x="434340" y="24688"/>
                  </a:lnTo>
                  <a:lnTo>
                    <a:pt x="434340" y="33832"/>
                  </a:lnTo>
                  <a:lnTo>
                    <a:pt x="444398" y="33832"/>
                  </a:lnTo>
                  <a:lnTo>
                    <a:pt x="444398" y="23774"/>
                  </a:lnTo>
                  <a:close/>
                </a:path>
                <a:path w="555625" h="73659">
                  <a:moveTo>
                    <a:pt x="444398" y="11887"/>
                  </a:moveTo>
                  <a:lnTo>
                    <a:pt x="434340" y="12801"/>
                  </a:lnTo>
                  <a:lnTo>
                    <a:pt x="434340" y="21945"/>
                  </a:lnTo>
                  <a:lnTo>
                    <a:pt x="444398" y="21031"/>
                  </a:lnTo>
                  <a:lnTo>
                    <a:pt x="444398" y="11887"/>
                  </a:lnTo>
                  <a:close/>
                </a:path>
                <a:path w="555625" h="73659">
                  <a:moveTo>
                    <a:pt x="444398" y="4572"/>
                  </a:moveTo>
                  <a:lnTo>
                    <a:pt x="434340" y="4572"/>
                  </a:lnTo>
                  <a:lnTo>
                    <a:pt x="434340" y="9144"/>
                  </a:lnTo>
                  <a:lnTo>
                    <a:pt x="444398" y="9144"/>
                  </a:lnTo>
                  <a:lnTo>
                    <a:pt x="444398" y="4572"/>
                  </a:lnTo>
                  <a:close/>
                </a:path>
                <a:path w="555625" h="73659">
                  <a:moveTo>
                    <a:pt x="456298" y="35674"/>
                  </a:moveTo>
                  <a:lnTo>
                    <a:pt x="446239" y="35674"/>
                  </a:lnTo>
                  <a:lnTo>
                    <a:pt x="446239" y="45732"/>
                  </a:lnTo>
                  <a:lnTo>
                    <a:pt x="456298" y="45732"/>
                  </a:lnTo>
                  <a:lnTo>
                    <a:pt x="456298" y="35674"/>
                  </a:lnTo>
                  <a:close/>
                </a:path>
                <a:path w="555625" h="73659">
                  <a:moveTo>
                    <a:pt x="456298" y="23787"/>
                  </a:moveTo>
                  <a:lnTo>
                    <a:pt x="446239" y="23787"/>
                  </a:lnTo>
                  <a:lnTo>
                    <a:pt x="446239" y="33832"/>
                  </a:lnTo>
                  <a:lnTo>
                    <a:pt x="456298" y="33832"/>
                  </a:lnTo>
                  <a:lnTo>
                    <a:pt x="456298" y="23787"/>
                  </a:lnTo>
                  <a:close/>
                </a:path>
                <a:path w="555625" h="73659">
                  <a:moveTo>
                    <a:pt x="456298" y="10972"/>
                  </a:moveTo>
                  <a:lnTo>
                    <a:pt x="446239" y="11887"/>
                  </a:lnTo>
                  <a:lnTo>
                    <a:pt x="446239" y="21031"/>
                  </a:lnTo>
                  <a:lnTo>
                    <a:pt x="456298" y="20116"/>
                  </a:lnTo>
                  <a:lnTo>
                    <a:pt x="456298" y="10972"/>
                  </a:lnTo>
                  <a:close/>
                </a:path>
                <a:path w="555625" h="73659">
                  <a:moveTo>
                    <a:pt x="456298" y="3657"/>
                  </a:moveTo>
                  <a:lnTo>
                    <a:pt x="446239" y="3657"/>
                  </a:lnTo>
                  <a:lnTo>
                    <a:pt x="446239" y="9144"/>
                  </a:lnTo>
                  <a:lnTo>
                    <a:pt x="456298" y="8229"/>
                  </a:lnTo>
                  <a:lnTo>
                    <a:pt x="456298" y="3657"/>
                  </a:lnTo>
                  <a:close/>
                </a:path>
                <a:path w="555625" h="73659">
                  <a:moveTo>
                    <a:pt x="468172" y="34747"/>
                  </a:moveTo>
                  <a:lnTo>
                    <a:pt x="459041" y="35674"/>
                  </a:lnTo>
                  <a:lnTo>
                    <a:pt x="459041" y="45732"/>
                  </a:lnTo>
                  <a:lnTo>
                    <a:pt x="468172" y="44805"/>
                  </a:lnTo>
                  <a:lnTo>
                    <a:pt x="468172" y="34747"/>
                  </a:lnTo>
                  <a:close/>
                </a:path>
                <a:path w="555625" h="73659">
                  <a:moveTo>
                    <a:pt x="468172" y="10972"/>
                  </a:moveTo>
                  <a:lnTo>
                    <a:pt x="459041" y="10972"/>
                  </a:lnTo>
                  <a:lnTo>
                    <a:pt x="459041" y="20129"/>
                  </a:lnTo>
                  <a:lnTo>
                    <a:pt x="468172" y="20129"/>
                  </a:lnTo>
                  <a:lnTo>
                    <a:pt x="468172" y="10972"/>
                  </a:lnTo>
                  <a:close/>
                </a:path>
                <a:path w="555625" h="73659">
                  <a:moveTo>
                    <a:pt x="468172" y="3657"/>
                  </a:moveTo>
                  <a:lnTo>
                    <a:pt x="459041" y="3657"/>
                  </a:lnTo>
                  <a:lnTo>
                    <a:pt x="459041" y="8229"/>
                  </a:lnTo>
                  <a:lnTo>
                    <a:pt x="468172" y="7315"/>
                  </a:lnTo>
                  <a:lnTo>
                    <a:pt x="468172" y="3657"/>
                  </a:lnTo>
                  <a:close/>
                </a:path>
                <a:path w="555625" h="73659">
                  <a:moveTo>
                    <a:pt x="480060" y="34747"/>
                  </a:moveTo>
                  <a:lnTo>
                    <a:pt x="471843" y="34747"/>
                  </a:lnTo>
                  <a:lnTo>
                    <a:pt x="471843" y="44805"/>
                  </a:lnTo>
                  <a:lnTo>
                    <a:pt x="480060" y="43891"/>
                  </a:lnTo>
                  <a:lnTo>
                    <a:pt x="480060" y="34747"/>
                  </a:lnTo>
                  <a:close/>
                </a:path>
                <a:path w="555625" h="73659">
                  <a:moveTo>
                    <a:pt x="480060" y="10058"/>
                  </a:moveTo>
                  <a:lnTo>
                    <a:pt x="471843" y="10972"/>
                  </a:lnTo>
                  <a:lnTo>
                    <a:pt x="471843" y="20116"/>
                  </a:lnTo>
                  <a:lnTo>
                    <a:pt x="480060" y="20116"/>
                  </a:lnTo>
                  <a:lnTo>
                    <a:pt x="480060" y="10058"/>
                  </a:lnTo>
                  <a:close/>
                </a:path>
                <a:path w="555625" h="73659">
                  <a:moveTo>
                    <a:pt x="480060" y="2743"/>
                  </a:moveTo>
                  <a:lnTo>
                    <a:pt x="471843" y="3657"/>
                  </a:lnTo>
                  <a:lnTo>
                    <a:pt x="471843" y="7315"/>
                  </a:lnTo>
                  <a:lnTo>
                    <a:pt x="480060" y="7315"/>
                  </a:lnTo>
                  <a:lnTo>
                    <a:pt x="480060" y="2743"/>
                  </a:lnTo>
                  <a:close/>
                </a:path>
                <a:path w="555625" h="73659">
                  <a:moveTo>
                    <a:pt x="493776" y="10058"/>
                  </a:moveTo>
                  <a:lnTo>
                    <a:pt x="484632" y="10058"/>
                  </a:lnTo>
                  <a:lnTo>
                    <a:pt x="484632" y="20116"/>
                  </a:lnTo>
                  <a:lnTo>
                    <a:pt x="493776" y="19202"/>
                  </a:lnTo>
                  <a:lnTo>
                    <a:pt x="493776" y="10058"/>
                  </a:lnTo>
                  <a:close/>
                </a:path>
                <a:path w="555625" h="73659">
                  <a:moveTo>
                    <a:pt x="493776" y="2743"/>
                  </a:moveTo>
                  <a:lnTo>
                    <a:pt x="484632" y="2743"/>
                  </a:lnTo>
                  <a:lnTo>
                    <a:pt x="484632" y="7315"/>
                  </a:lnTo>
                  <a:lnTo>
                    <a:pt x="493776" y="6400"/>
                  </a:lnTo>
                  <a:lnTo>
                    <a:pt x="493776" y="2743"/>
                  </a:lnTo>
                  <a:close/>
                </a:path>
                <a:path w="555625" h="73659">
                  <a:moveTo>
                    <a:pt x="505675" y="21945"/>
                  </a:moveTo>
                  <a:lnTo>
                    <a:pt x="496531" y="21945"/>
                  </a:lnTo>
                  <a:lnTo>
                    <a:pt x="496531" y="31089"/>
                  </a:lnTo>
                  <a:lnTo>
                    <a:pt x="505675" y="31089"/>
                  </a:lnTo>
                  <a:lnTo>
                    <a:pt x="505675" y="21945"/>
                  </a:lnTo>
                  <a:close/>
                </a:path>
                <a:path w="555625" h="73659">
                  <a:moveTo>
                    <a:pt x="505675" y="10058"/>
                  </a:moveTo>
                  <a:lnTo>
                    <a:pt x="496531" y="10058"/>
                  </a:lnTo>
                  <a:lnTo>
                    <a:pt x="496531" y="19202"/>
                  </a:lnTo>
                  <a:lnTo>
                    <a:pt x="505675" y="18288"/>
                  </a:lnTo>
                  <a:lnTo>
                    <a:pt x="505675" y="10058"/>
                  </a:lnTo>
                  <a:close/>
                </a:path>
                <a:path w="555625" h="73659">
                  <a:moveTo>
                    <a:pt x="505675" y="1828"/>
                  </a:moveTo>
                  <a:lnTo>
                    <a:pt x="496531" y="1828"/>
                  </a:lnTo>
                  <a:lnTo>
                    <a:pt x="496531" y="6400"/>
                  </a:lnTo>
                  <a:lnTo>
                    <a:pt x="505675" y="6400"/>
                  </a:lnTo>
                  <a:lnTo>
                    <a:pt x="505675" y="1828"/>
                  </a:lnTo>
                  <a:close/>
                </a:path>
                <a:path w="555625" h="73659">
                  <a:moveTo>
                    <a:pt x="517550" y="21031"/>
                  </a:moveTo>
                  <a:lnTo>
                    <a:pt x="508406" y="21945"/>
                  </a:lnTo>
                  <a:lnTo>
                    <a:pt x="508406" y="31089"/>
                  </a:lnTo>
                  <a:lnTo>
                    <a:pt x="517550" y="30175"/>
                  </a:lnTo>
                  <a:lnTo>
                    <a:pt x="517550" y="21031"/>
                  </a:lnTo>
                  <a:close/>
                </a:path>
                <a:path w="555625" h="73659">
                  <a:moveTo>
                    <a:pt x="517550" y="9144"/>
                  </a:moveTo>
                  <a:lnTo>
                    <a:pt x="508393" y="9144"/>
                  </a:lnTo>
                  <a:lnTo>
                    <a:pt x="508393" y="18300"/>
                  </a:lnTo>
                  <a:lnTo>
                    <a:pt x="517550" y="18300"/>
                  </a:lnTo>
                  <a:lnTo>
                    <a:pt x="517550" y="9144"/>
                  </a:lnTo>
                  <a:close/>
                </a:path>
                <a:path w="555625" h="73659">
                  <a:moveTo>
                    <a:pt x="517550" y="914"/>
                  </a:moveTo>
                  <a:lnTo>
                    <a:pt x="508406" y="1828"/>
                  </a:lnTo>
                  <a:lnTo>
                    <a:pt x="508406" y="6400"/>
                  </a:lnTo>
                  <a:lnTo>
                    <a:pt x="517550" y="6400"/>
                  </a:lnTo>
                  <a:lnTo>
                    <a:pt x="517550" y="914"/>
                  </a:lnTo>
                  <a:close/>
                </a:path>
                <a:path w="555625" h="73659">
                  <a:moveTo>
                    <a:pt x="529450" y="33832"/>
                  </a:moveTo>
                  <a:lnTo>
                    <a:pt x="521208" y="33832"/>
                  </a:lnTo>
                  <a:lnTo>
                    <a:pt x="521208" y="42062"/>
                  </a:lnTo>
                  <a:lnTo>
                    <a:pt x="529450" y="41148"/>
                  </a:lnTo>
                  <a:lnTo>
                    <a:pt x="529450" y="33832"/>
                  </a:lnTo>
                  <a:close/>
                </a:path>
                <a:path w="555625" h="73659">
                  <a:moveTo>
                    <a:pt x="529450" y="20116"/>
                  </a:moveTo>
                  <a:lnTo>
                    <a:pt x="521208" y="21031"/>
                  </a:lnTo>
                  <a:lnTo>
                    <a:pt x="521208" y="30175"/>
                  </a:lnTo>
                  <a:lnTo>
                    <a:pt x="529450" y="29260"/>
                  </a:lnTo>
                  <a:lnTo>
                    <a:pt x="529450" y="20116"/>
                  </a:lnTo>
                  <a:close/>
                </a:path>
                <a:path w="555625" h="73659">
                  <a:moveTo>
                    <a:pt x="529450" y="8229"/>
                  </a:moveTo>
                  <a:lnTo>
                    <a:pt x="521208" y="9144"/>
                  </a:lnTo>
                  <a:lnTo>
                    <a:pt x="521208" y="18288"/>
                  </a:lnTo>
                  <a:lnTo>
                    <a:pt x="529450" y="17373"/>
                  </a:lnTo>
                  <a:lnTo>
                    <a:pt x="529450" y="8229"/>
                  </a:lnTo>
                  <a:close/>
                </a:path>
                <a:path w="555625" h="73659">
                  <a:moveTo>
                    <a:pt x="529450" y="0"/>
                  </a:moveTo>
                  <a:lnTo>
                    <a:pt x="521208" y="914"/>
                  </a:lnTo>
                  <a:lnTo>
                    <a:pt x="521208" y="5499"/>
                  </a:lnTo>
                  <a:lnTo>
                    <a:pt x="529450" y="5499"/>
                  </a:lnTo>
                  <a:lnTo>
                    <a:pt x="529450" y="0"/>
                  </a:lnTo>
                  <a:close/>
                </a:path>
                <a:path w="555625" h="73659">
                  <a:moveTo>
                    <a:pt x="542251" y="32918"/>
                  </a:moveTo>
                  <a:lnTo>
                    <a:pt x="534009" y="32918"/>
                  </a:lnTo>
                  <a:lnTo>
                    <a:pt x="534009" y="41148"/>
                  </a:lnTo>
                  <a:lnTo>
                    <a:pt x="542251" y="41148"/>
                  </a:lnTo>
                  <a:lnTo>
                    <a:pt x="542251" y="32918"/>
                  </a:lnTo>
                  <a:close/>
                </a:path>
                <a:path w="555625" h="73659">
                  <a:moveTo>
                    <a:pt x="542251" y="20116"/>
                  </a:moveTo>
                  <a:lnTo>
                    <a:pt x="534009" y="20116"/>
                  </a:lnTo>
                  <a:lnTo>
                    <a:pt x="534009" y="29260"/>
                  </a:lnTo>
                  <a:lnTo>
                    <a:pt x="542251" y="29260"/>
                  </a:lnTo>
                  <a:lnTo>
                    <a:pt x="542251" y="20116"/>
                  </a:lnTo>
                  <a:close/>
                </a:path>
                <a:path w="555625" h="73659">
                  <a:moveTo>
                    <a:pt x="542251" y="7315"/>
                  </a:moveTo>
                  <a:lnTo>
                    <a:pt x="534009" y="8229"/>
                  </a:lnTo>
                  <a:lnTo>
                    <a:pt x="534009" y="17373"/>
                  </a:lnTo>
                  <a:lnTo>
                    <a:pt x="542251" y="16459"/>
                  </a:lnTo>
                  <a:lnTo>
                    <a:pt x="542251" y="7315"/>
                  </a:lnTo>
                  <a:close/>
                </a:path>
                <a:path w="555625" h="73659">
                  <a:moveTo>
                    <a:pt x="555040" y="20116"/>
                  </a:moveTo>
                  <a:lnTo>
                    <a:pt x="545909" y="20116"/>
                  </a:lnTo>
                  <a:lnTo>
                    <a:pt x="545909" y="28346"/>
                  </a:lnTo>
                  <a:lnTo>
                    <a:pt x="555040" y="28346"/>
                  </a:lnTo>
                  <a:lnTo>
                    <a:pt x="555040" y="20116"/>
                  </a:lnTo>
                  <a:close/>
                </a:path>
                <a:path w="555625" h="73659">
                  <a:moveTo>
                    <a:pt x="555040" y="7315"/>
                  </a:moveTo>
                  <a:lnTo>
                    <a:pt x="545896" y="7315"/>
                  </a:lnTo>
                  <a:lnTo>
                    <a:pt x="545896" y="16459"/>
                  </a:lnTo>
                  <a:lnTo>
                    <a:pt x="555040" y="16459"/>
                  </a:lnTo>
                  <a:lnTo>
                    <a:pt x="555040" y="7315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6910425" y="7480680"/>
              <a:ext cx="313690" cy="61594"/>
            </a:xfrm>
            <a:custGeom>
              <a:avLst/>
              <a:gdLst/>
              <a:ahLst/>
              <a:cxnLst/>
              <a:rect l="l" t="t" r="r" b="b"/>
              <a:pathLst>
                <a:path w="313690" h="61595">
                  <a:moveTo>
                    <a:pt x="9156" y="34747"/>
                  </a:moveTo>
                  <a:lnTo>
                    <a:pt x="0" y="34747"/>
                  </a:lnTo>
                  <a:lnTo>
                    <a:pt x="0" y="42976"/>
                  </a:lnTo>
                  <a:lnTo>
                    <a:pt x="9156" y="42062"/>
                  </a:lnTo>
                  <a:lnTo>
                    <a:pt x="9156" y="34747"/>
                  </a:lnTo>
                  <a:close/>
                </a:path>
                <a:path w="313690" h="61595">
                  <a:moveTo>
                    <a:pt x="57607" y="55778"/>
                  </a:moveTo>
                  <a:lnTo>
                    <a:pt x="49390" y="55778"/>
                  </a:lnTo>
                  <a:lnTo>
                    <a:pt x="49390" y="61264"/>
                  </a:lnTo>
                  <a:lnTo>
                    <a:pt x="57607" y="61264"/>
                  </a:lnTo>
                  <a:lnTo>
                    <a:pt x="57607" y="55778"/>
                  </a:lnTo>
                  <a:close/>
                </a:path>
                <a:path w="313690" h="61595">
                  <a:moveTo>
                    <a:pt x="57607" y="43891"/>
                  </a:moveTo>
                  <a:lnTo>
                    <a:pt x="49390" y="43891"/>
                  </a:lnTo>
                  <a:lnTo>
                    <a:pt x="49390" y="53949"/>
                  </a:lnTo>
                  <a:lnTo>
                    <a:pt x="57607" y="53035"/>
                  </a:lnTo>
                  <a:lnTo>
                    <a:pt x="57607" y="43891"/>
                  </a:lnTo>
                  <a:close/>
                </a:path>
                <a:path w="313690" h="61595">
                  <a:moveTo>
                    <a:pt x="57607" y="31089"/>
                  </a:moveTo>
                  <a:lnTo>
                    <a:pt x="49390" y="32004"/>
                  </a:lnTo>
                  <a:lnTo>
                    <a:pt x="49390" y="42062"/>
                  </a:lnTo>
                  <a:lnTo>
                    <a:pt x="57607" y="41148"/>
                  </a:lnTo>
                  <a:lnTo>
                    <a:pt x="57607" y="31089"/>
                  </a:lnTo>
                  <a:close/>
                </a:path>
                <a:path w="313690" h="61595">
                  <a:moveTo>
                    <a:pt x="57607" y="19202"/>
                  </a:moveTo>
                  <a:lnTo>
                    <a:pt x="49390" y="20116"/>
                  </a:lnTo>
                  <a:lnTo>
                    <a:pt x="49390" y="29260"/>
                  </a:lnTo>
                  <a:lnTo>
                    <a:pt x="57607" y="28346"/>
                  </a:lnTo>
                  <a:lnTo>
                    <a:pt x="57607" y="19202"/>
                  </a:lnTo>
                  <a:close/>
                </a:path>
                <a:path w="313690" h="61595">
                  <a:moveTo>
                    <a:pt x="57607" y="11887"/>
                  </a:moveTo>
                  <a:lnTo>
                    <a:pt x="49390" y="11887"/>
                  </a:lnTo>
                  <a:lnTo>
                    <a:pt x="49390" y="16471"/>
                  </a:lnTo>
                  <a:lnTo>
                    <a:pt x="57607" y="16471"/>
                  </a:lnTo>
                  <a:lnTo>
                    <a:pt x="57607" y="11887"/>
                  </a:lnTo>
                  <a:close/>
                </a:path>
                <a:path w="313690" h="61595">
                  <a:moveTo>
                    <a:pt x="70421" y="55778"/>
                  </a:moveTo>
                  <a:lnTo>
                    <a:pt x="61264" y="55778"/>
                  </a:lnTo>
                  <a:lnTo>
                    <a:pt x="61264" y="61264"/>
                  </a:lnTo>
                  <a:lnTo>
                    <a:pt x="70421" y="60363"/>
                  </a:lnTo>
                  <a:lnTo>
                    <a:pt x="70421" y="55778"/>
                  </a:lnTo>
                  <a:close/>
                </a:path>
                <a:path w="313690" h="61595">
                  <a:moveTo>
                    <a:pt x="70421" y="42989"/>
                  </a:moveTo>
                  <a:lnTo>
                    <a:pt x="61264" y="42989"/>
                  </a:lnTo>
                  <a:lnTo>
                    <a:pt x="61264" y="53035"/>
                  </a:lnTo>
                  <a:lnTo>
                    <a:pt x="70421" y="53035"/>
                  </a:lnTo>
                  <a:lnTo>
                    <a:pt x="70421" y="42989"/>
                  </a:lnTo>
                  <a:close/>
                </a:path>
                <a:path w="313690" h="61595">
                  <a:moveTo>
                    <a:pt x="70421" y="31089"/>
                  </a:moveTo>
                  <a:lnTo>
                    <a:pt x="61264" y="31089"/>
                  </a:lnTo>
                  <a:lnTo>
                    <a:pt x="61264" y="41148"/>
                  </a:lnTo>
                  <a:lnTo>
                    <a:pt x="70421" y="41148"/>
                  </a:lnTo>
                  <a:lnTo>
                    <a:pt x="70421" y="31089"/>
                  </a:lnTo>
                  <a:close/>
                </a:path>
                <a:path w="313690" h="61595">
                  <a:moveTo>
                    <a:pt x="70421" y="19202"/>
                  </a:moveTo>
                  <a:lnTo>
                    <a:pt x="61264" y="19202"/>
                  </a:lnTo>
                  <a:lnTo>
                    <a:pt x="61264" y="28346"/>
                  </a:lnTo>
                  <a:lnTo>
                    <a:pt x="70421" y="27432"/>
                  </a:lnTo>
                  <a:lnTo>
                    <a:pt x="70421" y="19202"/>
                  </a:lnTo>
                  <a:close/>
                </a:path>
                <a:path w="313690" h="61595">
                  <a:moveTo>
                    <a:pt x="70421" y="10972"/>
                  </a:moveTo>
                  <a:lnTo>
                    <a:pt x="61264" y="10972"/>
                  </a:lnTo>
                  <a:lnTo>
                    <a:pt x="61264" y="16471"/>
                  </a:lnTo>
                  <a:lnTo>
                    <a:pt x="70421" y="15544"/>
                  </a:lnTo>
                  <a:lnTo>
                    <a:pt x="70421" y="10972"/>
                  </a:lnTo>
                  <a:close/>
                </a:path>
                <a:path w="313690" h="61595">
                  <a:moveTo>
                    <a:pt x="82296" y="54864"/>
                  </a:moveTo>
                  <a:lnTo>
                    <a:pt x="73164" y="55778"/>
                  </a:lnTo>
                  <a:lnTo>
                    <a:pt x="73164" y="60363"/>
                  </a:lnTo>
                  <a:lnTo>
                    <a:pt x="82296" y="60363"/>
                  </a:lnTo>
                  <a:lnTo>
                    <a:pt x="82296" y="54864"/>
                  </a:lnTo>
                  <a:close/>
                </a:path>
                <a:path w="313690" h="61595">
                  <a:moveTo>
                    <a:pt x="82296" y="42062"/>
                  </a:moveTo>
                  <a:lnTo>
                    <a:pt x="73164" y="42976"/>
                  </a:lnTo>
                  <a:lnTo>
                    <a:pt x="73164" y="53035"/>
                  </a:lnTo>
                  <a:lnTo>
                    <a:pt x="82296" y="52120"/>
                  </a:lnTo>
                  <a:lnTo>
                    <a:pt x="82296" y="42062"/>
                  </a:lnTo>
                  <a:close/>
                </a:path>
                <a:path w="313690" h="61595">
                  <a:moveTo>
                    <a:pt x="82296" y="30175"/>
                  </a:moveTo>
                  <a:lnTo>
                    <a:pt x="73164" y="31089"/>
                  </a:lnTo>
                  <a:lnTo>
                    <a:pt x="73164" y="40246"/>
                  </a:lnTo>
                  <a:lnTo>
                    <a:pt x="82296" y="40246"/>
                  </a:lnTo>
                  <a:lnTo>
                    <a:pt x="82296" y="30175"/>
                  </a:lnTo>
                  <a:close/>
                </a:path>
                <a:path w="313690" h="61595">
                  <a:moveTo>
                    <a:pt x="82296" y="18288"/>
                  </a:moveTo>
                  <a:lnTo>
                    <a:pt x="73152" y="18288"/>
                  </a:lnTo>
                  <a:lnTo>
                    <a:pt x="73152" y="27444"/>
                  </a:lnTo>
                  <a:lnTo>
                    <a:pt x="82296" y="27444"/>
                  </a:lnTo>
                  <a:lnTo>
                    <a:pt x="82296" y="18288"/>
                  </a:lnTo>
                  <a:close/>
                </a:path>
                <a:path w="313690" h="61595">
                  <a:moveTo>
                    <a:pt x="82296" y="10972"/>
                  </a:moveTo>
                  <a:lnTo>
                    <a:pt x="73152" y="10972"/>
                  </a:lnTo>
                  <a:lnTo>
                    <a:pt x="73152" y="15544"/>
                  </a:lnTo>
                  <a:lnTo>
                    <a:pt x="82296" y="15544"/>
                  </a:lnTo>
                  <a:lnTo>
                    <a:pt x="82296" y="10972"/>
                  </a:lnTo>
                  <a:close/>
                </a:path>
                <a:path w="313690" h="61595">
                  <a:moveTo>
                    <a:pt x="94195" y="54864"/>
                  </a:moveTo>
                  <a:lnTo>
                    <a:pt x="85039" y="54864"/>
                  </a:lnTo>
                  <a:lnTo>
                    <a:pt x="85039" y="59448"/>
                  </a:lnTo>
                  <a:lnTo>
                    <a:pt x="94195" y="59448"/>
                  </a:lnTo>
                  <a:lnTo>
                    <a:pt x="94195" y="54864"/>
                  </a:lnTo>
                  <a:close/>
                </a:path>
                <a:path w="313690" h="61595">
                  <a:moveTo>
                    <a:pt x="94195" y="42062"/>
                  </a:moveTo>
                  <a:lnTo>
                    <a:pt x="85039" y="42062"/>
                  </a:lnTo>
                  <a:lnTo>
                    <a:pt x="85039" y="52120"/>
                  </a:lnTo>
                  <a:lnTo>
                    <a:pt x="94195" y="51206"/>
                  </a:lnTo>
                  <a:lnTo>
                    <a:pt x="94195" y="42062"/>
                  </a:lnTo>
                  <a:close/>
                </a:path>
                <a:path w="313690" h="61595">
                  <a:moveTo>
                    <a:pt x="94195" y="29260"/>
                  </a:moveTo>
                  <a:lnTo>
                    <a:pt x="85039" y="30175"/>
                  </a:lnTo>
                  <a:lnTo>
                    <a:pt x="85039" y="40246"/>
                  </a:lnTo>
                  <a:lnTo>
                    <a:pt x="94195" y="39319"/>
                  </a:lnTo>
                  <a:lnTo>
                    <a:pt x="94195" y="29260"/>
                  </a:lnTo>
                  <a:close/>
                </a:path>
                <a:path w="313690" h="61595">
                  <a:moveTo>
                    <a:pt x="94195" y="17373"/>
                  </a:moveTo>
                  <a:lnTo>
                    <a:pt x="85039" y="18288"/>
                  </a:lnTo>
                  <a:lnTo>
                    <a:pt x="85039" y="27432"/>
                  </a:lnTo>
                  <a:lnTo>
                    <a:pt x="94195" y="27432"/>
                  </a:lnTo>
                  <a:lnTo>
                    <a:pt x="94195" y="17373"/>
                  </a:lnTo>
                  <a:close/>
                </a:path>
                <a:path w="313690" h="61595">
                  <a:moveTo>
                    <a:pt x="94195" y="10972"/>
                  </a:moveTo>
                  <a:lnTo>
                    <a:pt x="85039" y="10972"/>
                  </a:lnTo>
                  <a:lnTo>
                    <a:pt x="85039" y="14630"/>
                  </a:lnTo>
                  <a:lnTo>
                    <a:pt x="94195" y="14630"/>
                  </a:lnTo>
                  <a:lnTo>
                    <a:pt x="94195" y="10972"/>
                  </a:lnTo>
                  <a:close/>
                </a:path>
                <a:path w="313690" h="61595">
                  <a:moveTo>
                    <a:pt x="106083" y="54864"/>
                  </a:moveTo>
                  <a:lnTo>
                    <a:pt x="97840" y="54864"/>
                  </a:lnTo>
                  <a:lnTo>
                    <a:pt x="97840" y="59436"/>
                  </a:lnTo>
                  <a:lnTo>
                    <a:pt x="106083" y="58521"/>
                  </a:lnTo>
                  <a:lnTo>
                    <a:pt x="106083" y="54864"/>
                  </a:lnTo>
                  <a:close/>
                </a:path>
                <a:path w="313690" h="61595">
                  <a:moveTo>
                    <a:pt x="106083" y="42062"/>
                  </a:moveTo>
                  <a:lnTo>
                    <a:pt x="97840" y="42062"/>
                  </a:lnTo>
                  <a:lnTo>
                    <a:pt x="97840" y="51206"/>
                  </a:lnTo>
                  <a:lnTo>
                    <a:pt x="106083" y="51206"/>
                  </a:lnTo>
                  <a:lnTo>
                    <a:pt x="106083" y="42062"/>
                  </a:lnTo>
                  <a:close/>
                </a:path>
                <a:path w="313690" h="61595">
                  <a:moveTo>
                    <a:pt x="106083" y="29260"/>
                  </a:moveTo>
                  <a:lnTo>
                    <a:pt x="97840" y="29260"/>
                  </a:lnTo>
                  <a:lnTo>
                    <a:pt x="97840" y="39319"/>
                  </a:lnTo>
                  <a:lnTo>
                    <a:pt x="106083" y="38404"/>
                  </a:lnTo>
                  <a:lnTo>
                    <a:pt x="106083" y="29260"/>
                  </a:lnTo>
                  <a:close/>
                </a:path>
                <a:path w="313690" h="61595">
                  <a:moveTo>
                    <a:pt x="106083" y="17373"/>
                  </a:moveTo>
                  <a:lnTo>
                    <a:pt x="97840" y="17373"/>
                  </a:lnTo>
                  <a:lnTo>
                    <a:pt x="97840" y="27432"/>
                  </a:lnTo>
                  <a:lnTo>
                    <a:pt x="106083" y="26530"/>
                  </a:lnTo>
                  <a:lnTo>
                    <a:pt x="106083" y="17373"/>
                  </a:lnTo>
                  <a:close/>
                </a:path>
                <a:path w="313690" h="61595">
                  <a:moveTo>
                    <a:pt x="106083" y="10058"/>
                  </a:moveTo>
                  <a:lnTo>
                    <a:pt x="97840" y="10058"/>
                  </a:lnTo>
                  <a:lnTo>
                    <a:pt x="97840" y="14630"/>
                  </a:lnTo>
                  <a:lnTo>
                    <a:pt x="106083" y="13716"/>
                  </a:lnTo>
                  <a:lnTo>
                    <a:pt x="106083" y="10058"/>
                  </a:lnTo>
                  <a:close/>
                </a:path>
                <a:path w="313690" h="61595">
                  <a:moveTo>
                    <a:pt x="118872" y="53949"/>
                  </a:moveTo>
                  <a:lnTo>
                    <a:pt x="109740" y="54864"/>
                  </a:lnTo>
                  <a:lnTo>
                    <a:pt x="109740" y="58521"/>
                  </a:lnTo>
                  <a:lnTo>
                    <a:pt x="118872" y="58521"/>
                  </a:lnTo>
                  <a:lnTo>
                    <a:pt x="118872" y="53949"/>
                  </a:lnTo>
                  <a:close/>
                </a:path>
                <a:path w="313690" h="61595">
                  <a:moveTo>
                    <a:pt x="118872" y="42062"/>
                  </a:moveTo>
                  <a:lnTo>
                    <a:pt x="109740" y="42062"/>
                  </a:lnTo>
                  <a:lnTo>
                    <a:pt x="109740" y="50292"/>
                  </a:lnTo>
                  <a:lnTo>
                    <a:pt x="118872" y="50292"/>
                  </a:lnTo>
                  <a:lnTo>
                    <a:pt x="118872" y="42062"/>
                  </a:lnTo>
                  <a:close/>
                </a:path>
                <a:path w="313690" h="61595">
                  <a:moveTo>
                    <a:pt x="118872" y="29260"/>
                  </a:moveTo>
                  <a:lnTo>
                    <a:pt x="109740" y="29260"/>
                  </a:lnTo>
                  <a:lnTo>
                    <a:pt x="109740" y="38404"/>
                  </a:lnTo>
                  <a:lnTo>
                    <a:pt x="118872" y="38404"/>
                  </a:lnTo>
                  <a:lnTo>
                    <a:pt x="118872" y="29260"/>
                  </a:lnTo>
                  <a:close/>
                </a:path>
                <a:path w="313690" h="61595">
                  <a:moveTo>
                    <a:pt x="118872" y="17373"/>
                  </a:moveTo>
                  <a:lnTo>
                    <a:pt x="109740" y="17373"/>
                  </a:lnTo>
                  <a:lnTo>
                    <a:pt x="109740" y="26530"/>
                  </a:lnTo>
                  <a:lnTo>
                    <a:pt x="118872" y="26530"/>
                  </a:lnTo>
                  <a:lnTo>
                    <a:pt x="118872" y="17373"/>
                  </a:lnTo>
                  <a:close/>
                </a:path>
                <a:path w="313690" h="61595">
                  <a:moveTo>
                    <a:pt x="118872" y="9144"/>
                  </a:moveTo>
                  <a:lnTo>
                    <a:pt x="109740" y="10058"/>
                  </a:lnTo>
                  <a:lnTo>
                    <a:pt x="109740" y="13716"/>
                  </a:lnTo>
                  <a:lnTo>
                    <a:pt x="118872" y="13716"/>
                  </a:lnTo>
                  <a:lnTo>
                    <a:pt x="118872" y="9144"/>
                  </a:lnTo>
                  <a:close/>
                </a:path>
                <a:path w="313690" h="61595">
                  <a:moveTo>
                    <a:pt x="130771" y="53949"/>
                  </a:moveTo>
                  <a:lnTo>
                    <a:pt x="121615" y="53949"/>
                  </a:lnTo>
                  <a:lnTo>
                    <a:pt x="121615" y="57619"/>
                  </a:lnTo>
                  <a:lnTo>
                    <a:pt x="130771" y="57619"/>
                  </a:lnTo>
                  <a:lnTo>
                    <a:pt x="130771" y="53949"/>
                  </a:lnTo>
                  <a:close/>
                </a:path>
                <a:path w="313690" h="61595">
                  <a:moveTo>
                    <a:pt x="130771" y="41148"/>
                  </a:moveTo>
                  <a:lnTo>
                    <a:pt x="121615" y="42062"/>
                  </a:lnTo>
                  <a:lnTo>
                    <a:pt x="121615" y="50292"/>
                  </a:lnTo>
                  <a:lnTo>
                    <a:pt x="130771" y="49377"/>
                  </a:lnTo>
                  <a:lnTo>
                    <a:pt x="130771" y="41148"/>
                  </a:lnTo>
                  <a:close/>
                </a:path>
                <a:path w="313690" h="61595">
                  <a:moveTo>
                    <a:pt x="130771" y="28346"/>
                  </a:moveTo>
                  <a:lnTo>
                    <a:pt x="121615" y="29260"/>
                  </a:lnTo>
                  <a:lnTo>
                    <a:pt x="121615" y="38404"/>
                  </a:lnTo>
                  <a:lnTo>
                    <a:pt x="130771" y="37490"/>
                  </a:lnTo>
                  <a:lnTo>
                    <a:pt x="130771" y="28346"/>
                  </a:lnTo>
                  <a:close/>
                </a:path>
                <a:path w="313690" h="61595">
                  <a:moveTo>
                    <a:pt x="130771" y="16471"/>
                  </a:moveTo>
                  <a:lnTo>
                    <a:pt x="121615" y="17373"/>
                  </a:lnTo>
                  <a:lnTo>
                    <a:pt x="121615" y="25603"/>
                  </a:lnTo>
                  <a:lnTo>
                    <a:pt x="130771" y="25603"/>
                  </a:lnTo>
                  <a:lnTo>
                    <a:pt x="130771" y="16471"/>
                  </a:lnTo>
                  <a:close/>
                </a:path>
                <a:path w="313690" h="61595">
                  <a:moveTo>
                    <a:pt x="130771" y="9144"/>
                  </a:moveTo>
                  <a:lnTo>
                    <a:pt x="121615" y="9144"/>
                  </a:lnTo>
                  <a:lnTo>
                    <a:pt x="121615" y="13716"/>
                  </a:lnTo>
                  <a:lnTo>
                    <a:pt x="130771" y="13716"/>
                  </a:lnTo>
                  <a:lnTo>
                    <a:pt x="130771" y="9144"/>
                  </a:lnTo>
                  <a:close/>
                </a:path>
                <a:path w="313690" h="61595">
                  <a:moveTo>
                    <a:pt x="142646" y="53035"/>
                  </a:moveTo>
                  <a:lnTo>
                    <a:pt x="133515" y="53035"/>
                  </a:lnTo>
                  <a:lnTo>
                    <a:pt x="133515" y="57607"/>
                  </a:lnTo>
                  <a:lnTo>
                    <a:pt x="142646" y="56705"/>
                  </a:lnTo>
                  <a:lnTo>
                    <a:pt x="142646" y="53035"/>
                  </a:lnTo>
                  <a:close/>
                </a:path>
                <a:path w="313690" h="61595">
                  <a:moveTo>
                    <a:pt x="142646" y="41148"/>
                  </a:moveTo>
                  <a:lnTo>
                    <a:pt x="133515" y="41148"/>
                  </a:lnTo>
                  <a:lnTo>
                    <a:pt x="133515" y="49377"/>
                  </a:lnTo>
                  <a:lnTo>
                    <a:pt x="142646" y="49377"/>
                  </a:lnTo>
                  <a:lnTo>
                    <a:pt x="142646" y="41148"/>
                  </a:lnTo>
                  <a:close/>
                </a:path>
                <a:path w="313690" h="61595">
                  <a:moveTo>
                    <a:pt x="142646" y="28346"/>
                  </a:moveTo>
                  <a:lnTo>
                    <a:pt x="133515" y="28346"/>
                  </a:lnTo>
                  <a:lnTo>
                    <a:pt x="133515" y="37490"/>
                  </a:lnTo>
                  <a:lnTo>
                    <a:pt x="142646" y="36588"/>
                  </a:lnTo>
                  <a:lnTo>
                    <a:pt x="142646" y="28346"/>
                  </a:lnTo>
                  <a:close/>
                </a:path>
                <a:path w="313690" h="61595">
                  <a:moveTo>
                    <a:pt x="142646" y="15544"/>
                  </a:moveTo>
                  <a:lnTo>
                    <a:pt x="133515" y="16471"/>
                  </a:lnTo>
                  <a:lnTo>
                    <a:pt x="133515" y="25603"/>
                  </a:lnTo>
                  <a:lnTo>
                    <a:pt x="142646" y="24688"/>
                  </a:lnTo>
                  <a:lnTo>
                    <a:pt x="142646" y="15544"/>
                  </a:lnTo>
                  <a:close/>
                </a:path>
                <a:path w="313690" h="61595">
                  <a:moveTo>
                    <a:pt x="142646" y="8229"/>
                  </a:moveTo>
                  <a:lnTo>
                    <a:pt x="133515" y="8229"/>
                  </a:lnTo>
                  <a:lnTo>
                    <a:pt x="133515" y="13716"/>
                  </a:lnTo>
                  <a:lnTo>
                    <a:pt x="142646" y="12801"/>
                  </a:lnTo>
                  <a:lnTo>
                    <a:pt x="142646" y="8229"/>
                  </a:lnTo>
                  <a:close/>
                </a:path>
                <a:path w="313690" h="61595">
                  <a:moveTo>
                    <a:pt x="154546" y="52120"/>
                  </a:moveTo>
                  <a:lnTo>
                    <a:pt x="146316" y="53035"/>
                  </a:lnTo>
                  <a:lnTo>
                    <a:pt x="146316" y="56705"/>
                  </a:lnTo>
                  <a:lnTo>
                    <a:pt x="154546" y="55778"/>
                  </a:lnTo>
                  <a:lnTo>
                    <a:pt x="154546" y="52120"/>
                  </a:lnTo>
                  <a:close/>
                </a:path>
                <a:path w="313690" h="61595">
                  <a:moveTo>
                    <a:pt x="154546" y="40246"/>
                  </a:moveTo>
                  <a:lnTo>
                    <a:pt x="146316" y="41148"/>
                  </a:lnTo>
                  <a:lnTo>
                    <a:pt x="146316" y="48463"/>
                  </a:lnTo>
                  <a:lnTo>
                    <a:pt x="154546" y="48463"/>
                  </a:lnTo>
                  <a:lnTo>
                    <a:pt x="154546" y="40246"/>
                  </a:lnTo>
                  <a:close/>
                </a:path>
                <a:path w="313690" h="61595">
                  <a:moveTo>
                    <a:pt x="154546" y="27432"/>
                  </a:moveTo>
                  <a:lnTo>
                    <a:pt x="146316" y="27432"/>
                  </a:lnTo>
                  <a:lnTo>
                    <a:pt x="146316" y="36588"/>
                  </a:lnTo>
                  <a:lnTo>
                    <a:pt x="154546" y="36588"/>
                  </a:lnTo>
                  <a:lnTo>
                    <a:pt x="154546" y="27432"/>
                  </a:lnTo>
                  <a:close/>
                </a:path>
                <a:path w="313690" h="61595">
                  <a:moveTo>
                    <a:pt x="154546" y="15544"/>
                  </a:moveTo>
                  <a:lnTo>
                    <a:pt x="146316" y="15544"/>
                  </a:lnTo>
                  <a:lnTo>
                    <a:pt x="146316" y="24701"/>
                  </a:lnTo>
                  <a:lnTo>
                    <a:pt x="154546" y="24701"/>
                  </a:lnTo>
                  <a:lnTo>
                    <a:pt x="154546" y="15544"/>
                  </a:lnTo>
                  <a:close/>
                </a:path>
                <a:path w="313690" h="61595">
                  <a:moveTo>
                    <a:pt x="154546" y="7315"/>
                  </a:moveTo>
                  <a:lnTo>
                    <a:pt x="146316" y="8229"/>
                  </a:lnTo>
                  <a:lnTo>
                    <a:pt x="146316" y="12801"/>
                  </a:lnTo>
                  <a:lnTo>
                    <a:pt x="154546" y="11887"/>
                  </a:lnTo>
                  <a:lnTo>
                    <a:pt x="154546" y="7315"/>
                  </a:lnTo>
                  <a:close/>
                </a:path>
                <a:path w="313690" h="61595">
                  <a:moveTo>
                    <a:pt x="167347" y="51206"/>
                  </a:moveTo>
                  <a:lnTo>
                    <a:pt x="158191" y="52120"/>
                  </a:lnTo>
                  <a:lnTo>
                    <a:pt x="158191" y="55778"/>
                  </a:lnTo>
                  <a:lnTo>
                    <a:pt x="167347" y="55778"/>
                  </a:lnTo>
                  <a:lnTo>
                    <a:pt x="167347" y="51206"/>
                  </a:lnTo>
                  <a:close/>
                </a:path>
                <a:path w="313690" h="61595">
                  <a:moveTo>
                    <a:pt x="167347" y="39319"/>
                  </a:moveTo>
                  <a:lnTo>
                    <a:pt x="158191" y="40246"/>
                  </a:lnTo>
                  <a:lnTo>
                    <a:pt x="158191" y="48463"/>
                  </a:lnTo>
                  <a:lnTo>
                    <a:pt x="167347" y="48463"/>
                  </a:lnTo>
                  <a:lnTo>
                    <a:pt x="167347" y="39319"/>
                  </a:lnTo>
                  <a:close/>
                </a:path>
                <a:path w="313690" h="61595">
                  <a:moveTo>
                    <a:pt x="167347" y="27432"/>
                  </a:moveTo>
                  <a:lnTo>
                    <a:pt x="158191" y="27432"/>
                  </a:lnTo>
                  <a:lnTo>
                    <a:pt x="158191" y="36588"/>
                  </a:lnTo>
                  <a:lnTo>
                    <a:pt x="167347" y="35661"/>
                  </a:lnTo>
                  <a:lnTo>
                    <a:pt x="167347" y="27432"/>
                  </a:lnTo>
                  <a:close/>
                </a:path>
                <a:path w="313690" h="61595">
                  <a:moveTo>
                    <a:pt x="167347" y="14630"/>
                  </a:moveTo>
                  <a:lnTo>
                    <a:pt x="158191" y="15544"/>
                  </a:lnTo>
                  <a:lnTo>
                    <a:pt x="158191" y="23774"/>
                  </a:lnTo>
                  <a:lnTo>
                    <a:pt x="167347" y="23774"/>
                  </a:lnTo>
                  <a:lnTo>
                    <a:pt x="167347" y="14630"/>
                  </a:lnTo>
                  <a:close/>
                </a:path>
                <a:path w="313690" h="61595">
                  <a:moveTo>
                    <a:pt x="167347" y="7315"/>
                  </a:moveTo>
                  <a:lnTo>
                    <a:pt x="158191" y="7315"/>
                  </a:lnTo>
                  <a:lnTo>
                    <a:pt x="158191" y="11887"/>
                  </a:lnTo>
                  <a:lnTo>
                    <a:pt x="167347" y="11887"/>
                  </a:lnTo>
                  <a:lnTo>
                    <a:pt x="167347" y="7315"/>
                  </a:lnTo>
                  <a:close/>
                </a:path>
                <a:path w="313690" h="61595">
                  <a:moveTo>
                    <a:pt x="202996" y="49377"/>
                  </a:moveTo>
                  <a:lnTo>
                    <a:pt x="192938" y="49377"/>
                  </a:lnTo>
                  <a:lnTo>
                    <a:pt x="192938" y="54864"/>
                  </a:lnTo>
                  <a:lnTo>
                    <a:pt x="202996" y="54864"/>
                  </a:lnTo>
                  <a:lnTo>
                    <a:pt x="202996" y="49377"/>
                  </a:lnTo>
                  <a:close/>
                </a:path>
                <a:path w="313690" h="61595">
                  <a:moveTo>
                    <a:pt x="214896" y="48463"/>
                  </a:moveTo>
                  <a:lnTo>
                    <a:pt x="204838" y="49377"/>
                  </a:lnTo>
                  <a:lnTo>
                    <a:pt x="204838" y="54864"/>
                  </a:lnTo>
                  <a:lnTo>
                    <a:pt x="214896" y="53949"/>
                  </a:lnTo>
                  <a:lnTo>
                    <a:pt x="214896" y="48463"/>
                  </a:lnTo>
                  <a:close/>
                </a:path>
                <a:path w="313690" h="61595">
                  <a:moveTo>
                    <a:pt x="226771" y="48463"/>
                  </a:moveTo>
                  <a:lnTo>
                    <a:pt x="217639" y="48463"/>
                  </a:lnTo>
                  <a:lnTo>
                    <a:pt x="217639" y="53949"/>
                  </a:lnTo>
                  <a:lnTo>
                    <a:pt x="226771" y="53949"/>
                  </a:lnTo>
                  <a:lnTo>
                    <a:pt x="226771" y="48463"/>
                  </a:lnTo>
                  <a:close/>
                </a:path>
                <a:path w="313690" h="61595">
                  <a:moveTo>
                    <a:pt x="226771" y="23774"/>
                  </a:moveTo>
                  <a:lnTo>
                    <a:pt x="217639" y="24688"/>
                  </a:lnTo>
                  <a:lnTo>
                    <a:pt x="217639" y="33832"/>
                  </a:lnTo>
                  <a:lnTo>
                    <a:pt x="226771" y="33832"/>
                  </a:lnTo>
                  <a:lnTo>
                    <a:pt x="226771" y="23774"/>
                  </a:lnTo>
                  <a:close/>
                </a:path>
                <a:path w="313690" h="61595">
                  <a:moveTo>
                    <a:pt x="226771" y="4572"/>
                  </a:moveTo>
                  <a:lnTo>
                    <a:pt x="217639" y="4572"/>
                  </a:lnTo>
                  <a:lnTo>
                    <a:pt x="217639" y="9144"/>
                  </a:lnTo>
                  <a:lnTo>
                    <a:pt x="226771" y="8229"/>
                  </a:lnTo>
                  <a:lnTo>
                    <a:pt x="226771" y="4572"/>
                  </a:lnTo>
                  <a:close/>
                </a:path>
                <a:path w="313690" h="61595">
                  <a:moveTo>
                    <a:pt x="238658" y="48463"/>
                  </a:moveTo>
                  <a:lnTo>
                    <a:pt x="230441" y="48463"/>
                  </a:lnTo>
                  <a:lnTo>
                    <a:pt x="230441" y="53949"/>
                  </a:lnTo>
                  <a:lnTo>
                    <a:pt x="238658" y="53035"/>
                  </a:lnTo>
                  <a:lnTo>
                    <a:pt x="238658" y="48463"/>
                  </a:lnTo>
                  <a:close/>
                </a:path>
                <a:path w="313690" h="61595">
                  <a:moveTo>
                    <a:pt x="238658" y="23774"/>
                  </a:moveTo>
                  <a:lnTo>
                    <a:pt x="230441" y="23774"/>
                  </a:lnTo>
                  <a:lnTo>
                    <a:pt x="230441" y="33832"/>
                  </a:lnTo>
                  <a:lnTo>
                    <a:pt x="238658" y="32918"/>
                  </a:lnTo>
                  <a:lnTo>
                    <a:pt x="238658" y="23774"/>
                  </a:lnTo>
                  <a:close/>
                </a:path>
                <a:path w="313690" h="61595">
                  <a:moveTo>
                    <a:pt x="252374" y="48463"/>
                  </a:moveTo>
                  <a:lnTo>
                    <a:pt x="243230" y="48463"/>
                  </a:lnTo>
                  <a:lnTo>
                    <a:pt x="243230" y="53035"/>
                  </a:lnTo>
                  <a:lnTo>
                    <a:pt x="252374" y="52120"/>
                  </a:lnTo>
                  <a:lnTo>
                    <a:pt x="252374" y="48463"/>
                  </a:lnTo>
                  <a:close/>
                </a:path>
                <a:path w="313690" h="61595">
                  <a:moveTo>
                    <a:pt x="252374" y="35661"/>
                  </a:moveTo>
                  <a:lnTo>
                    <a:pt x="243230" y="35661"/>
                  </a:lnTo>
                  <a:lnTo>
                    <a:pt x="243230" y="44805"/>
                  </a:lnTo>
                  <a:lnTo>
                    <a:pt x="252374" y="44805"/>
                  </a:lnTo>
                  <a:lnTo>
                    <a:pt x="252374" y="35661"/>
                  </a:lnTo>
                  <a:close/>
                </a:path>
                <a:path w="313690" h="61595">
                  <a:moveTo>
                    <a:pt x="252374" y="23774"/>
                  </a:moveTo>
                  <a:lnTo>
                    <a:pt x="243230" y="23774"/>
                  </a:lnTo>
                  <a:lnTo>
                    <a:pt x="243230" y="32918"/>
                  </a:lnTo>
                  <a:lnTo>
                    <a:pt x="252374" y="32004"/>
                  </a:lnTo>
                  <a:lnTo>
                    <a:pt x="252374" y="23774"/>
                  </a:lnTo>
                  <a:close/>
                </a:path>
                <a:path w="313690" h="61595">
                  <a:moveTo>
                    <a:pt x="264274" y="47548"/>
                  </a:moveTo>
                  <a:lnTo>
                    <a:pt x="255130" y="48463"/>
                  </a:lnTo>
                  <a:lnTo>
                    <a:pt x="255130" y="52120"/>
                  </a:lnTo>
                  <a:lnTo>
                    <a:pt x="264274" y="52120"/>
                  </a:lnTo>
                  <a:lnTo>
                    <a:pt x="264274" y="47548"/>
                  </a:lnTo>
                  <a:close/>
                </a:path>
                <a:path w="313690" h="61595">
                  <a:moveTo>
                    <a:pt x="264274" y="34747"/>
                  </a:moveTo>
                  <a:lnTo>
                    <a:pt x="255130" y="35661"/>
                  </a:lnTo>
                  <a:lnTo>
                    <a:pt x="255130" y="43891"/>
                  </a:lnTo>
                  <a:lnTo>
                    <a:pt x="264274" y="43891"/>
                  </a:lnTo>
                  <a:lnTo>
                    <a:pt x="264274" y="34747"/>
                  </a:lnTo>
                  <a:close/>
                </a:path>
                <a:path w="313690" h="61595">
                  <a:moveTo>
                    <a:pt x="276148" y="47548"/>
                  </a:moveTo>
                  <a:lnTo>
                    <a:pt x="266992" y="47548"/>
                  </a:lnTo>
                  <a:lnTo>
                    <a:pt x="266992" y="51206"/>
                  </a:lnTo>
                  <a:lnTo>
                    <a:pt x="276148" y="51206"/>
                  </a:lnTo>
                  <a:lnTo>
                    <a:pt x="276148" y="47548"/>
                  </a:lnTo>
                  <a:close/>
                </a:path>
                <a:path w="313690" h="61595">
                  <a:moveTo>
                    <a:pt x="276148" y="34747"/>
                  </a:moveTo>
                  <a:lnTo>
                    <a:pt x="267004" y="34747"/>
                  </a:lnTo>
                  <a:lnTo>
                    <a:pt x="267004" y="43891"/>
                  </a:lnTo>
                  <a:lnTo>
                    <a:pt x="276148" y="42976"/>
                  </a:lnTo>
                  <a:lnTo>
                    <a:pt x="276148" y="34747"/>
                  </a:lnTo>
                  <a:close/>
                </a:path>
                <a:path w="313690" h="61595">
                  <a:moveTo>
                    <a:pt x="288048" y="46647"/>
                  </a:moveTo>
                  <a:lnTo>
                    <a:pt x="279806" y="46647"/>
                  </a:lnTo>
                  <a:lnTo>
                    <a:pt x="279806" y="51206"/>
                  </a:lnTo>
                  <a:lnTo>
                    <a:pt x="288048" y="50292"/>
                  </a:lnTo>
                  <a:lnTo>
                    <a:pt x="288048" y="46647"/>
                  </a:lnTo>
                  <a:close/>
                </a:path>
                <a:path w="313690" h="61595">
                  <a:moveTo>
                    <a:pt x="300850" y="45720"/>
                  </a:moveTo>
                  <a:lnTo>
                    <a:pt x="292608" y="46647"/>
                  </a:lnTo>
                  <a:lnTo>
                    <a:pt x="292608" y="50292"/>
                  </a:lnTo>
                  <a:lnTo>
                    <a:pt x="300850" y="49377"/>
                  </a:lnTo>
                  <a:lnTo>
                    <a:pt x="300850" y="45720"/>
                  </a:lnTo>
                  <a:close/>
                </a:path>
                <a:path w="313690" h="61595">
                  <a:moveTo>
                    <a:pt x="300850" y="914"/>
                  </a:moveTo>
                  <a:lnTo>
                    <a:pt x="292608" y="914"/>
                  </a:lnTo>
                  <a:lnTo>
                    <a:pt x="292608" y="6413"/>
                  </a:lnTo>
                  <a:lnTo>
                    <a:pt x="300850" y="5486"/>
                  </a:lnTo>
                  <a:lnTo>
                    <a:pt x="300850" y="914"/>
                  </a:lnTo>
                  <a:close/>
                </a:path>
                <a:path w="313690" h="61595">
                  <a:moveTo>
                    <a:pt x="313639" y="44805"/>
                  </a:moveTo>
                  <a:lnTo>
                    <a:pt x="304507" y="45720"/>
                  </a:lnTo>
                  <a:lnTo>
                    <a:pt x="304507" y="49377"/>
                  </a:lnTo>
                  <a:lnTo>
                    <a:pt x="313639" y="49377"/>
                  </a:lnTo>
                  <a:lnTo>
                    <a:pt x="313639" y="44805"/>
                  </a:lnTo>
                  <a:close/>
                </a:path>
                <a:path w="313690" h="61595">
                  <a:moveTo>
                    <a:pt x="313639" y="32918"/>
                  </a:moveTo>
                  <a:lnTo>
                    <a:pt x="304507" y="33832"/>
                  </a:lnTo>
                  <a:lnTo>
                    <a:pt x="304507" y="42062"/>
                  </a:lnTo>
                  <a:lnTo>
                    <a:pt x="313639" y="42062"/>
                  </a:lnTo>
                  <a:lnTo>
                    <a:pt x="313639" y="32918"/>
                  </a:lnTo>
                  <a:close/>
                </a:path>
                <a:path w="313690" h="61595">
                  <a:moveTo>
                    <a:pt x="313639" y="0"/>
                  </a:moveTo>
                  <a:lnTo>
                    <a:pt x="304507" y="914"/>
                  </a:lnTo>
                  <a:lnTo>
                    <a:pt x="304507" y="5486"/>
                  </a:lnTo>
                  <a:lnTo>
                    <a:pt x="313639" y="4572"/>
                  </a:lnTo>
                  <a:lnTo>
                    <a:pt x="31363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6814413" y="7494396"/>
              <a:ext cx="118110" cy="53975"/>
            </a:xfrm>
            <a:custGeom>
              <a:avLst/>
              <a:gdLst/>
              <a:ahLst/>
              <a:cxnLst/>
              <a:rect l="l" t="t" r="r" b="b"/>
              <a:pathLst>
                <a:path w="118109" h="53975">
                  <a:moveTo>
                    <a:pt x="8242" y="48463"/>
                  </a:moveTo>
                  <a:lnTo>
                    <a:pt x="0" y="48463"/>
                  </a:lnTo>
                  <a:lnTo>
                    <a:pt x="0" y="53949"/>
                  </a:lnTo>
                  <a:lnTo>
                    <a:pt x="8242" y="53949"/>
                  </a:lnTo>
                  <a:lnTo>
                    <a:pt x="8242" y="48463"/>
                  </a:lnTo>
                  <a:close/>
                </a:path>
                <a:path w="118109" h="53975">
                  <a:moveTo>
                    <a:pt x="8242" y="36576"/>
                  </a:moveTo>
                  <a:lnTo>
                    <a:pt x="0" y="36576"/>
                  </a:lnTo>
                  <a:lnTo>
                    <a:pt x="0" y="46647"/>
                  </a:lnTo>
                  <a:lnTo>
                    <a:pt x="8242" y="45720"/>
                  </a:lnTo>
                  <a:lnTo>
                    <a:pt x="8242" y="36576"/>
                  </a:lnTo>
                  <a:close/>
                </a:path>
                <a:path w="118109" h="53975">
                  <a:moveTo>
                    <a:pt x="8242" y="24688"/>
                  </a:moveTo>
                  <a:lnTo>
                    <a:pt x="0" y="24688"/>
                  </a:lnTo>
                  <a:lnTo>
                    <a:pt x="0" y="34747"/>
                  </a:lnTo>
                  <a:lnTo>
                    <a:pt x="8242" y="33832"/>
                  </a:lnTo>
                  <a:lnTo>
                    <a:pt x="8242" y="24688"/>
                  </a:lnTo>
                  <a:close/>
                </a:path>
                <a:path w="118109" h="53975">
                  <a:moveTo>
                    <a:pt x="8242" y="12814"/>
                  </a:moveTo>
                  <a:lnTo>
                    <a:pt x="0" y="12814"/>
                  </a:lnTo>
                  <a:lnTo>
                    <a:pt x="0" y="21945"/>
                  </a:lnTo>
                  <a:lnTo>
                    <a:pt x="8242" y="21945"/>
                  </a:lnTo>
                  <a:lnTo>
                    <a:pt x="8242" y="12814"/>
                  </a:lnTo>
                  <a:close/>
                </a:path>
                <a:path w="118109" h="53975">
                  <a:moveTo>
                    <a:pt x="8242" y="4572"/>
                  </a:moveTo>
                  <a:lnTo>
                    <a:pt x="0" y="5486"/>
                  </a:lnTo>
                  <a:lnTo>
                    <a:pt x="0" y="10058"/>
                  </a:lnTo>
                  <a:lnTo>
                    <a:pt x="8242" y="10058"/>
                  </a:lnTo>
                  <a:lnTo>
                    <a:pt x="8242" y="4572"/>
                  </a:lnTo>
                  <a:close/>
                </a:path>
                <a:path w="118109" h="53975">
                  <a:moveTo>
                    <a:pt x="21043" y="48463"/>
                  </a:moveTo>
                  <a:lnTo>
                    <a:pt x="11887" y="48463"/>
                  </a:lnTo>
                  <a:lnTo>
                    <a:pt x="11887" y="53949"/>
                  </a:lnTo>
                  <a:lnTo>
                    <a:pt x="21043" y="53047"/>
                  </a:lnTo>
                  <a:lnTo>
                    <a:pt x="21043" y="48463"/>
                  </a:lnTo>
                  <a:close/>
                </a:path>
                <a:path w="118109" h="53975">
                  <a:moveTo>
                    <a:pt x="21043" y="35661"/>
                  </a:moveTo>
                  <a:lnTo>
                    <a:pt x="11887" y="35661"/>
                  </a:lnTo>
                  <a:lnTo>
                    <a:pt x="11887" y="45720"/>
                  </a:lnTo>
                  <a:lnTo>
                    <a:pt x="21043" y="45720"/>
                  </a:lnTo>
                  <a:lnTo>
                    <a:pt x="21043" y="35661"/>
                  </a:lnTo>
                  <a:close/>
                </a:path>
                <a:path w="118109" h="53975">
                  <a:moveTo>
                    <a:pt x="21043" y="23774"/>
                  </a:moveTo>
                  <a:lnTo>
                    <a:pt x="11887" y="24688"/>
                  </a:lnTo>
                  <a:lnTo>
                    <a:pt x="11887" y="33832"/>
                  </a:lnTo>
                  <a:lnTo>
                    <a:pt x="21043" y="33832"/>
                  </a:lnTo>
                  <a:lnTo>
                    <a:pt x="21043" y="23774"/>
                  </a:lnTo>
                  <a:close/>
                </a:path>
                <a:path w="118109" h="53975">
                  <a:moveTo>
                    <a:pt x="21043" y="11887"/>
                  </a:moveTo>
                  <a:lnTo>
                    <a:pt x="11887" y="12814"/>
                  </a:lnTo>
                  <a:lnTo>
                    <a:pt x="11887" y="21031"/>
                  </a:lnTo>
                  <a:lnTo>
                    <a:pt x="21043" y="21031"/>
                  </a:lnTo>
                  <a:lnTo>
                    <a:pt x="21043" y="11887"/>
                  </a:lnTo>
                  <a:close/>
                </a:path>
                <a:path w="118109" h="53975">
                  <a:moveTo>
                    <a:pt x="21043" y="4572"/>
                  </a:moveTo>
                  <a:lnTo>
                    <a:pt x="11887" y="4572"/>
                  </a:lnTo>
                  <a:lnTo>
                    <a:pt x="11887" y="9156"/>
                  </a:lnTo>
                  <a:lnTo>
                    <a:pt x="21043" y="9156"/>
                  </a:lnTo>
                  <a:lnTo>
                    <a:pt x="21043" y="4572"/>
                  </a:lnTo>
                  <a:close/>
                </a:path>
                <a:path w="118109" h="53975">
                  <a:moveTo>
                    <a:pt x="32918" y="47548"/>
                  </a:moveTo>
                  <a:lnTo>
                    <a:pt x="23787" y="48463"/>
                  </a:lnTo>
                  <a:lnTo>
                    <a:pt x="23787" y="53047"/>
                  </a:lnTo>
                  <a:lnTo>
                    <a:pt x="32918" y="52120"/>
                  </a:lnTo>
                  <a:lnTo>
                    <a:pt x="32918" y="47548"/>
                  </a:lnTo>
                  <a:close/>
                </a:path>
                <a:path w="118109" h="53975">
                  <a:moveTo>
                    <a:pt x="32918" y="34747"/>
                  </a:moveTo>
                  <a:lnTo>
                    <a:pt x="23787" y="35661"/>
                  </a:lnTo>
                  <a:lnTo>
                    <a:pt x="23787" y="44805"/>
                  </a:lnTo>
                  <a:lnTo>
                    <a:pt x="32918" y="44805"/>
                  </a:lnTo>
                  <a:lnTo>
                    <a:pt x="32918" y="34747"/>
                  </a:lnTo>
                  <a:close/>
                </a:path>
                <a:path w="118109" h="53975">
                  <a:moveTo>
                    <a:pt x="32918" y="22872"/>
                  </a:moveTo>
                  <a:lnTo>
                    <a:pt x="23787" y="23774"/>
                  </a:lnTo>
                  <a:lnTo>
                    <a:pt x="23787" y="32931"/>
                  </a:lnTo>
                  <a:lnTo>
                    <a:pt x="32918" y="32931"/>
                  </a:lnTo>
                  <a:lnTo>
                    <a:pt x="32918" y="22872"/>
                  </a:lnTo>
                  <a:close/>
                </a:path>
                <a:path w="118109" h="53975">
                  <a:moveTo>
                    <a:pt x="32918" y="10972"/>
                  </a:moveTo>
                  <a:lnTo>
                    <a:pt x="23787" y="11887"/>
                  </a:lnTo>
                  <a:lnTo>
                    <a:pt x="23787" y="21031"/>
                  </a:lnTo>
                  <a:lnTo>
                    <a:pt x="32918" y="21031"/>
                  </a:lnTo>
                  <a:lnTo>
                    <a:pt x="32918" y="10972"/>
                  </a:lnTo>
                  <a:close/>
                </a:path>
                <a:path w="118109" h="53975">
                  <a:moveTo>
                    <a:pt x="32918" y="3657"/>
                  </a:moveTo>
                  <a:lnTo>
                    <a:pt x="23787" y="3657"/>
                  </a:lnTo>
                  <a:lnTo>
                    <a:pt x="23787" y="9144"/>
                  </a:lnTo>
                  <a:lnTo>
                    <a:pt x="32918" y="8229"/>
                  </a:lnTo>
                  <a:lnTo>
                    <a:pt x="32918" y="3657"/>
                  </a:lnTo>
                  <a:close/>
                </a:path>
                <a:path w="118109" h="53975">
                  <a:moveTo>
                    <a:pt x="43903" y="47548"/>
                  </a:moveTo>
                  <a:lnTo>
                    <a:pt x="35661" y="47548"/>
                  </a:lnTo>
                  <a:lnTo>
                    <a:pt x="35661" y="52120"/>
                  </a:lnTo>
                  <a:lnTo>
                    <a:pt x="43903" y="51206"/>
                  </a:lnTo>
                  <a:lnTo>
                    <a:pt x="43903" y="47548"/>
                  </a:lnTo>
                  <a:close/>
                </a:path>
                <a:path w="118109" h="53975">
                  <a:moveTo>
                    <a:pt x="43903" y="34747"/>
                  </a:moveTo>
                  <a:lnTo>
                    <a:pt x="35661" y="34747"/>
                  </a:lnTo>
                  <a:lnTo>
                    <a:pt x="35661" y="44805"/>
                  </a:lnTo>
                  <a:lnTo>
                    <a:pt x="43903" y="43891"/>
                  </a:lnTo>
                  <a:lnTo>
                    <a:pt x="43903" y="34747"/>
                  </a:lnTo>
                  <a:close/>
                </a:path>
                <a:path w="118109" h="53975">
                  <a:moveTo>
                    <a:pt x="43903" y="22872"/>
                  </a:moveTo>
                  <a:lnTo>
                    <a:pt x="35661" y="22872"/>
                  </a:lnTo>
                  <a:lnTo>
                    <a:pt x="35661" y="32931"/>
                  </a:lnTo>
                  <a:lnTo>
                    <a:pt x="43903" y="32004"/>
                  </a:lnTo>
                  <a:lnTo>
                    <a:pt x="43903" y="22872"/>
                  </a:lnTo>
                  <a:close/>
                </a:path>
                <a:path w="118109" h="53975">
                  <a:moveTo>
                    <a:pt x="43903" y="10972"/>
                  </a:moveTo>
                  <a:lnTo>
                    <a:pt x="35661" y="10972"/>
                  </a:lnTo>
                  <a:lnTo>
                    <a:pt x="35661" y="21031"/>
                  </a:lnTo>
                  <a:lnTo>
                    <a:pt x="43903" y="20116"/>
                  </a:lnTo>
                  <a:lnTo>
                    <a:pt x="43903" y="10972"/>
                  </a:lnTo>
                  <a:close/>
                </a:path>
                <a:path w="118109" h="53975">
                  <a:moveTo>
                    <a:pt x="43903" y="3657"/>
                  </a:moveTo>
                  <a:lnTo>
                    <a:pt x="35661" y="3657"/>
                  </a:lnTo>
                  <a:lnTo>
                    <a:pt x="35661" y="8229"/>
                  </a:lnTo>
                  <a:lnTo>
                    <a:pt x="43903" y="7315"/>
                  </a:lnTo>
                  <a:lnTo>
                    <a:pt x="43903" y="3657"/>
                  </a:lnTo>
                  <a:close/>
                </a:path>
                <a:path w="118109" h="53975">
                  <a:moveTo>
                    <a:pt x="56692" y="46647"/>
                  </a:moveTo>
                  <a:lnTo>
                    <a:pt x="48475" y="47548"/>
                  </a:lnTo>
                  <a:lnTo>
                    <a:pt x="48475" y="51206"/>
                  </a:lnTo>
                  <a:lnTo>
                    <a:pt x="56692" y="51206"/>
                  </a:lnTo>
                  <a:lnTo>
                    <a:pt x="56692" y="46647"/>
                  </a:lnTo>
                  <a:close/>
                </a:path>
                <a:path w="118109" h="53975">
                  <a:moveTo>
                    <a:pt x="56692" y="34747"/>
                  </a:moveTo>
                  <a:lnTo>
                    <a:pt x="48475" y="34747"/>
                  </a:lnTo>
                  <a:lnTo>
                    <a:pt x="48475" y="43891"/>
                  </a:lnTo>
                  <a:lnTo>
                    <a:pt x="56692" y="42989"/>
                  </a:lnTo>
                  <a:lnTo>
                    <a:pt x="56692" y="34747"/>
                  </a:lnTo>
                  <a:close/>
                </a:path>
                <a:path w="118109" h="53975">
                  <a:moveTo>
                    <a:pt x="56692" y="21945"/>
                  </a:moveTo>
                  <a:lnTo>
                    <a:pt x="48475" y="21945"/>
                  </a:lnTo>
                  <a:lnTo>
                    <a:pt x="48475" y="32004"/>
                  </a:lnTo>
                  <a:lnTo>
                    <a:pt x="56692" y="31089"/>
                  </a:lnTo>
                  <a:lnTo>
                    <a:pt x="56692" y="21945"/>
                  </a:lnTo>
                  <a:close/>
                </a:path>
                <a:path w="118109" h="53975">
                  <a:moveTo>
                    <a:pt x="56692" y="10058"/>
                  </a:moveTo>
                  <a:lnTo>
                    <a:pt x="48475" y="10058"/>
                  </a:lnTo>
                  <a:lnTo>
                    <a:pt x="48475" y="20116"/>
                  </a:lnTo>
                  <a:lnTo>
                    <a:pt x="56692" y="19202"/>
                  </a:lnTo>
                  <a:lnTo>
                    <a:pt x="56692" y="10058"/>
                  </a:lnTo>
                  <a:close/>
                </a:path>
                <a:path w="118109" h="53975">
                  <a:moveTo>
                    <a:pt x="56692" y="2755"/>
                  </a:moveTo>
                  <a:lnTo>
                    <a:pt x="48475" y="3657"/>
                  </a:lnTo>
                  <a:lnTo>
                    <a:pt x="48475" y="7315"/>
                  </a:lnTo>
                  <a:lnTo>
                    <a:pt x="56692" y="7315"/>
                  </a:lnTo>
                  <a:lnTo>
                    <a:pt x="56692" y="2755"/>
                  </a:lnTo>
                  <a:close/>
                </a:path>
                <a:path w="118109" h="53975">
                  <a:moveTo>
                    <a:pt x="69494" y="46647"/>
                  </a:moveTo>
                  <a:lnTo>
                    <a:pt x="60350" y="46647"/>
                  </a:lnTo>
                  <a:lnTo>
                    <a:pt x="60350" y="51206"/>
                  </a:lnTo>
                  <a:lnTo>
                    <a:pt x="69494" y="50292"/>
                  </a:lnTo>
                  <a:lnTo>
                    <a:pt x="69494" y="46647"/>
                  </a:lnTo>
                  <a:close/>
                </a:path>
                <a:path w="118109" h="53975">
                  <a:moveTo>
                    <a:pt x="69494" y="34747"/>
                  </a:moveTo>
                  <a:lnTo>
                    <a:pt x="60350" y="34747"/>
                  </a:lnTo>
                  <a:lnTo>
                    <a:pt x="60350" y="42989"/>
                  </a:lnTo>
                  <a:lnTo>
                    <a:pt x="69494" y="42062"/>
                  </a:lnTo>
                  <a:lnTo>
                    <a:pt x="69494" y="34747"/>
                  </a:lnTo>
                  <a:close/>
                </a:path>
                <a:path w="118109" h="53975">
                  <a:moveTo>
                    <a:pt x="69494" y="21945"/>
                  </a:moveTo>
                  <a:lnTo>
                    <a:pt x="60350" y="21945"/>
                  </a:lnTo>
                  <a:lnTo>
                    <a:pt x="60350" y="31089"/>
                  </a:lnTo>
                  <a:lnTo>
                    <a:pt x="69494" y="31089"/>
                  </a:lnTo>
                  <a:lnTo>
                    <a:pt x="69494" y="21945"/>
                  </a:lnTo>
                  <a:close/>
                </a:path>
                <a:path w="118109" h="53975">
                  <a:moveTo>
                    <a:pt x="69494" y="10058"/>
                  </a:moveTo>
                  <a:lnTo>
                    <a:pt x="60337" y="10058"/>
                  </a:lnTo>
                  <a:lnTo>
                    <a:pt x="60337" y="19202"/>
                  </a:lnTo>
                  <a:lnTo>
                    <a:pt x="69494" y="19202"/>
                  </a:lnTo>
                  <a:lnTo>
                    <a:pt x="69494" y="10058"/>
                  </a:lnTo>
                  <a:close/>
                </a:path>
                <a:path w="118109" h="53975">
                  <a:moveTo>
                    <a:pt x="69494" y="2755"/>
                  </a:moveTo>
                  <a:lnTo>
                    <a:pt x="60337" y="2755"/>
                  </a:lnTo>
                  <a:lnTo>
                    <a:pt x="60337" y="7315"/>
                  </a:lnTo>
                  <a:lnTo>
                    <a:pt x="69494" y="7315"/>
                  </a:lnTo>
                  <a:lnTo>
                    <a:pt x="69494" y="2755"/>
                  </a:lnTo>
                  <a:close/>
                </a:path>
                <a:path w="118109" h="53975">
                  <a:moveTo>
                    <a:pt x="81394" y="45720"/>
                  </a:moveTo>
                  <a:lnTo>
                    <a:pt x="71335" y="46647"/>
                  </a:lnTo>
                  <a:lnTo>
                    <a:pt x="71335" y="50292"/>
                  </a:lnTo>
                  <a:lnTo>
                    <a:pt x="81394" y="49377"/>
                  </a:lnTo>
                  <a:lnTo>
                    <a:pt x="81394" y="45720"/>
                  </a:lnTo>
                  <a:close/>
                </a:path>
                <a:path w="118109" h="53975">
                  <a:moveTo>
                    <a:pt x="81394" y="33832"/>
                  </a:moveTo>
                  <a:lnTo>
                    <a:pt x="71335" y="34747"/>
                  </a:lnTo>
                  <a:lnTo>
                    <a:pt x="71335" y="42062"/>
                  </a:lnTo>
                  <a:lnTo>
                    <a:pt x="81394" y="42062"/>
                  </a:lnTo>
                  <a:lnTo>
                    <a:pt x="81394" y="33832"/>
                  </a:lnTo>
                  <a:close/>
                </a:path>
                <a:path w="118109" h="53975">
                  <a:moveTo>
                    <a:pt x="81394" y="21031"/>
                  </a:moveTo>
                  <a:lnTo>
                    <a:pt x="71335" y="21945"/>
                  </a:lnTo>
                  <a:lnTo>
                    <a:pt x="71335" y="30175"/>
                  </a:lnTo>
                  <a:lnTo>
                    <a:pt x="81394" y="30175"/>
                  </a:lnTo>
                  <a:lnTo>
                    <a:pt x="81394" y="21031"/>
                  </a:lnTo>
                  <a:close/>
                </a:path>
                <a:path w="118109" h="53975">
                  <a:moveTo>
                    <a:pt x="81394" y="9144"/>
                  </a:moveTo>
                  <a:lnTo>
                    <a:pt x="71335" y="10058"/>
                  </a:lnTo>
                  <a:lnTo>
                    <a:pt x="71335" y="19202"/>
                  </a:lnTo>
                  <a:lnTo>
                    <a:pt x="81394" y="18288"/>
                  </a:lnTo>
                  <a:lnTo>
                    <a:pt x="81394" y="9144"/>
                  </a:lnTo>
                  <a:close/>
                </a:path>
                <a:path w="118109" h="53975">
                  <a:moveTo>
                    <a:pt x="81394" y="1828"/>
                  </a:moveTo>
                  <a:lnTo>
                    <a:pt x="71335" y="1828"/>
                  </a:lnTo>
                  <a:lnTo>
                    <a:pt x="71335" y="7315"/>
                  </a:lnTo>
                  <a:lnTo>
                    <a:pt x="81394" y="6400"/>
                  </a:lnTo>
                  <a:lnTo>
                    <a:pt x="81394" y="1828"/>
                  </a:lnTo>
                  <a:close/>
                </a:path>
                <a:path w="118109" h="53975">
                  <a:moveTo>
                    <a:pt x="93268" y="44805"/>
                  </a:moveTo>
                  <a:lnTo>
                    <a:pt x="83210" y="45720"/>
                  </a:lnTo>
                  <a:lnTo>
                    <a:pt x="83210" y="49377"/>
                  </a:lnTo>
                  <a:lnTo>
                    <a:pt x="93268" y="48463"/>
                  </a:lnTo>
                  <a:lnTo>
                    <a:pt x="93268" y="44805"/>
                  </a:lnTo>
                  <a:close/>
                </a:path>
                <a:path w="118109" h="53975">
                  <a:moveTo>
                    <a:pt x="93268" y="32931"/>
                  </a:moveTo>
                  <a:lnTo>
                    <a:pt x="83210" y="33832"/>
                  </a:lnTo>
                  <a:lnTo>
                    <a:pt x="83210" y="42062"/>
                  </a:lnTo>
                  <a:lnTo>
                    <a:pt x="93268" y="42062"/>
                  </a:lnTo>
                  <a:lnTo>
                    <a:pt x="93268" y="32931"/>
                  </a:lnTo>
                  <a:close/>
                </a:path>
                <a:path w="118109" h="53975">
                  <a:moveTo>
                    <a:pt x="93268" y="21031"/>
                  </a:moveTo>
                  <a:lnTo>
                    <a:pt x="83210" y="21031"/>
                  </a:lnTo>
                  <a:lnTo>
                    <a:pt x="83210" y="30175"/>
                  </a:lnTo>
                  <a:lnTo>
                    <a:pt x="93268" y="29260"/>
                  </a:lnTo>
                  <a:lnTo>
                    <a:pt x="93268" y="21031"/>
                  </a:lnTo>
                  <a:close/>
                </a:path>
                <a:path w="118109" h="53975">
                  <a:moveTo>
                    <a:pt x="93268" y="9144"/>
                  </a:moveTo>
                  <a:lnTo>
                    <a:pt x="83210" y="9144"/>
                  </a:lnTo>
                  <a:lnTo>
                    <a:pt x="83210" y="18288"/>
                  </a:lnTo>
                  <a:lnTo>
                    <a:pt x="93268" y="17373"/>
                  </a:lnTo>
                  <a:lnTo>
                    <a:pt x="93268" y="9144"/>
                  </a:lnTo>
                  <a:close/>
                </a:path>
                <a:path w="118109" h="53975">
                  <a:moveTo>
                    <a:pt x="93268" y="914"/>
                  </a:moveTo>
                  <a:lnTo>
                    <a:pt x="83210" y="1828"/>
                  </a:lnTo>
                  <a:lnTo>
                    <a:pt x="83210" y="6400"/>
                  </a:lnTo>
                  <a:lnTo>
                    <a:pt x="93268" y="5486"/>
                  </a:lnTo>
                  <a:lnTo>
                    <a:pt x="93268" y="914"/>
                  </a:lnTo>
                  <a:close/>
                </a:path>
                <a:path w="118109" h="53975">
                  <a:moveTo>
                    <a:pt x="105168" y="43891"/>
                  </a:moveTo>
                  <a:lnTo>
                    <a:pt x="96012" y="44805"/>
                  </a:lnTo>
                  <a:lnTo>
                    <a:pt x="96012" y="48463"/>
                  </a:lnTo>
                  <a:lnTo>
                    <a:pt x="105168" y="48463"/>
                  </a:lnTo>
                  <a:lnTo>
                    <a:pt x="105168" y="43891"/>
                  </a:lnTo>
                  <a:close/>
                </a:path>
                <a:path w="118109" h="53975">
                  <a:moveTo>
                    <a:pt x="105168" y="32931"/>
                  </a:moveTo>
                  <a:lnTo>
                    <a:pt x="96012" y="32931"/>
                  </a:lnTo>
                  <a:lnTo>
                    <a:pt x="96012" y="42062"/>
                  </a:lnTo>
                  <a:lnTo>
                    <a:pt x="105168" y="41148"/>
                  </a:lnTo>
                  <a:lnTo>
                    <a:pt x="105168" y="32931"/>
                  </a:lnTo>
                  <a:close/>
                </a:path>
                <a:path w="118109" h="53975">
                  <a:moveTo>
                    <a:pt x="105168" y="21031"/>
                  </a:moveTo>
                  <a:lnTo>
                    <a:pt x="96012" y="21031"/>
                  </a:lnTo>
                  <a:lnTo>
                    <a:pt x="96012" y="29260"/>
                  </a:lnTo>
                  <a:lnTo>
                    <a:pt x="105168" y="28346"/>
                  </a:lnTo>
                  <a:lnTo>
                    <a:pt x="105168" y="21031"/>
                  </a:lnTo>
                  <a:close/>
                </a:path>
                <a:path w="118109" h="53975">
                  <a:moveTo>
                    <a:pt x="105168" y="8229"/>
                  </a:moveTo>
                  <a:lnTo>
                    <a:pt x="96012" y="8229"/>
                  </a:lnTo>
                  <a:lnTo>
                    <a:pt x="96012" y="17373"/>
                  </a:lnTo>
                  <a:lnTo>
                    <a:pt x="105168" y="16459"/>
                  </a:lnTo>
                  <a:lnTo>
                    <a:pt x="105168" y="8229"/>
                  </a:lnTo>
                  <a:close/>
                </a:path>
                <a:path w="118109" h="53975">
                  <a:moveTo>
                    <a:pt x="105168" y="0"/>
                  </a:moveTo>
                  <a:lnTo>
                    <a:pt x="96012" y="914"/>
                  </a:lnTo>
                  <a:lnTo>
                    <a:pt x="96012" y="5486"/>
                  </a:lnTo>
                  <a:lnTo>
                    <a:pt x="105168" y="5486"/>
                  </a:lnTo>
                  <a:lnTo>
                    <a:pt x="105168" y="0"/>
                  </a:lnTo>
                  <a:close/>
                </a:path>
                <a:path w="118109" h="53975">
                  <a:moveTo>
                    <a:pt x="117970" y="43891"/>
                  </a:moveTo>
                  <a:lnTo>
                    <a:pt x="107899" y="43891"/>
                  </a:lnTo>
                  <a:lnTo>
                    <a:pt x="107899" y="48463"/>
                  </a:lnTo>
                  <a:lnTo>
                    <a:pt x="117970" y="48463"/>
                  </a:lnTo>
                  <a:lnTo>
                    <a:pt x="117970" y="43891"/>
                  </a:lnTo>
                  <a:close/>
                </a:path>
                <a:path w="118109" h="53975">
                  <a:moveTo>
                    <a:pt x="117970" y="32004"/>
                  </a:moveTo>
                  <a:lnTo>
                    <a:pt x="107911" y="32004"/>
                  </a:lnTo>
                  <a:lnTo>
                    <a:pt x="107911" y="41148"/>
                  </a:lnTo>
                  <a:lnTo>
                    <a:pt x="117970" y="41148"/>
                  </a:lnTo>
                  <a:lnTo>
                    <a:pt x="117970" y="32004"/>
                  </a:lnTo>
                  <a:close/>
                </a:path>
                <a:path w="118109" h="53975">
                  <a:moveTo>
                    <a:pt x="117970" y="20116"/>
                  </a:moveTo>
                  <a:lnTo>
                    <a:pt x="107911" y="20116"/>
                  </a:lnTo>
                  <a:lnTo>
                    <a:pt x="107911" y="28346"/>
                  </a:lnTo>
                  <a:lnTo>
                    <a:pt x="117970" y="28346"/>
                  </a:lnTo>
                  <a:lnTo>
                    <a:pt x="117970" y="20116"/>
                  </a:lnTo>
                  <a:close/>
                </a:path>
                <a:path w="118109" h="53975">
                  <a:moveTo>
                    <a:pt x="117970" y="7315"/>
                  </a:moveTo>
                  <a:lnTo>
                    <a:pt x="107911" y="8229"/>
                  </a:lnTo>
                  <a:lnTo>
                    <a:pt x="107911" y="16459"/>
                  </a:lnTo>
                  <a:lnTo>
                    <a:pt x="117970" y="16459"/>
                  </a:lnTo>
                  <a:lnTo>
                    <a:pt x="117970" y="7315"/>
                  </a:lnTo>
                  <a:close/>
                </a:path>
                <a:path w="118109" h="53975">
                  <a:moveTo>
                    <a:pt x="117970" y="0"/>
                  </a:moveTo>
                  <a:lnTo>
                    <a:pt x="107899" y="0"/>
                  </a:lnTo>
                  <a:lnTo>
                    <a:pt x="107899" y="4572"/>
                  </a:lnTo>
                  <a:lnTo>
                    <a:pt x="117970" y="4572"/>
                  </a:lnTo>
                  <a:lnTo>
                    <a:pt x="11797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6939699" y="8466404"/>
              <a:ext cx="313055" cy="11430"/>
            </a:xfrm>
            <a:custGeom>
              <a:avLst/>
              <a:gdLst/>
              <a:ahLst/>
              <a:cxnLst/>
              <a:rect l="l" t="t" r="r" b="b"/>
              <a:pathLst>
                <a:path w="313054" h="11429">
                  <a:moveTo>
                    <a:pt x="0" y="0"/>
                  </a:moveTo>
                  <a:lnTo>
                    <a:pt x="312724" y="10972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642976" y="8315998"/>
              <a:ext cx="315467" cy="185610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6644347" y="7447762"/>
              <a:ext cx="609600" cy="982344"/>
            </a:xfrm>
            <a:custGeom>
              <a:avLst/>
              <a:gdLst/>
              <a:ahLst/>
              <a:cxnLst/>
              <a:rect l="l" t="t" r="r" b="b"/>
              <a:pathLst>
                <a:path w="609600" h="982345">
                  <a:moveTo>
                    <a:pt x="218541" y="982065"/>
                  </a:moveTo>
                  <a:lnTo>
                    <a:pt x="235902" y="981151"/>
                  </a:lnTo>
                  <a:lnTo>
                    <a:pt x="238658" y="980236"/>
                  </a:lnTo>
                  <a:lnTo>
                    <a:pt x="239560" y="978408"/>
                  </a:lnTo>
                  <a:lnTo>
                    <a:pt x="240474" y="975664"/>
                  </a:lnTo>
                  <a:lnTo>
                    <a:pt x="240474" y="973848"/>
                  </a:lnTo>
                  <a:lnTo>
                    <a:pt x="239560" y="829373"/>
                  </a:lnTo>
                  <a:lnTo>
                    <a:pt x="239560" y="825703"/>
                  </a:lnTo>
                  <a:lnTo>
                    <a:pt x="239560" y="821131"/>
                  </a:lnTo>
                  <a:lnTo>
                    <a:pt x="238658" y="816559"/>
                  </a:lnTo>
                  <a:lnTo>
                    <a:pt x="238658" y="811072"/>
                  </a:lnTo>
                  <a:lnTo>
                    <a:pt x="237744" y="805599"/>
                  </a:lnTo>
                  <a:lnTo>
                    <a:pt x="236816" y="801014"/>
                  </a:lnTo>
                  <a:lnTo>
                    <a:pt x="236816" y="795540"/>
                  </a:lnTo>
                  <a:lnTo>
                    <a:pt x="235902" y="790956"/>
                  </a:lnTo>
                  <a:lnTo>
                    <a:pt x="221284" y="623620"/>
                  </a:lnTo>
                  <a:lnTo>
                    <a:pt x="221284" y="621792"/>
                  </a:lnTo>
                  <a:lnTo>
                    <a:pt x="220357" y="619963"/>
                  </a:lnTo>
                  <a:lnTo>
                    <a:pt x="218541" y="619048"/>
                  </a:lnTo>
                  <a:lnTo>
                    <a:pt x="215785" y="618134"/>
                  </a:lnTo>
                  <a:lnTo>
                    <a:pt x="199326" y="618134"/>
                  </a:lnTo>
                  <a:lnTo>
                    <a:pt x="197510" y="619048"/>
                  </a:lnTo>
                  <a:lnTo>
                    <a:pt x="195668" y="620890"/>
                  </a:lnTo>
                  <a:lnTo>
                    <a:pt x="194767" y="621792"/>
                  </a:lnTo>
                  <a:lnTo>
                    <a:pt x="194767" y="624535"/>
                  </a:lnTo>
                  <a:lnTo>
                    <a:pt x="208483" y="791870"/>
                  </a:lnTo>
                  <a:lnTo>
                    <a:pt x="209384" y="796442"/>
                  </a:lnTo>
                  <a:lnTo>
                    <a:pt x="209384" y="801014"/>
                  </a:lnTo>
                  <a:lnTo>
                    <a:pt x="210299" y="806500"/>
                  </a:lnTo>
                  <a:lnTo>
                    <a:pt x="211226" y="811987"/>
                  </a:lnTo>
                  <a:lnTo>
                    <a:pt x="211226" y="817473"/>
                  </a:lnTo>
                  <a:lnTo>
                    <a:pt x="211226" y="822045"/>
                  </a:lnTo>
                  <a:lnTo>
                    <a:pt x="211226" y="826617"/>
                  </a:lnTo>
                  <a:lnTo>
                    <a:pt x="211226" y="831189"/>
                  </a:lnTo>
                  <a:lnTo>
                    <a:pt x="213969" y="974750"/>
                  </a:lnTo>
                  <a:lnTo>
                    <a:pt x="213969" y="977493"/>
                  </a:lnTo>
                  <a:lnTo>
                    <a:pt x="214883" y="979322"/>
                  </a:lnTo>
                  <a:lnTo>
                    <a:pt x="215785" y="981151"/>
                  </a:lnTo>
                  <a:lnTo>
                    <a:pt x="218541" y="982065"/>
                  </a:lnTo>
                </a:path>
                <a:path w="609600" h="982345">
                  <a:moveTo>
                    <a:pt x="202082" y="627278"/>
                  </a:moveTo>
                  <a:lnTo>
                    <a:pt x="215785" y="790956"/>
                  </a:lnTo>
                  <a:lnTo>
                    <a:pt x="216700" y="795540"/>
                  </a:lnTo>
                  <a:lnTo>
                    <a:pt x="216700" y="801014"/>
                  </a:lnTo>
                  <a:lnTo>
                    <a:pt x="217627" y="805599"/>
                  </a:lnTo>
                  <a:lnTo>
                    <a:pt x="218541" y="811072"/>
                  </a:lnTo>
                  <a:lnTo>
                    <a:pt x="218541" y="816559"/>
                  </a:lnTo>
                  <a:lnTo>
                    <a:pt x="218541" y="821131"/>
                  </a:lnTo>
                  <a:lnTo>
                    <a:pt x="218541" y="825703"/>
                  </a:lnTo>
                  <a:lnTo>
                    <a:pt x="218541" y="829373"/>
                  </a:lnTo>
                  <a:lnTo>
                    <a:pt x="220357" y="949147"/>
                  </a:lnTo>
                  <a:lnTo>
                    <a:pt x="232257" y="949147"/>
                  </a:lnTo>
                </a:path>
                <a:path w="609600" h="982345">
                  <a:moveTo>
                    <a:pt x="105143" y="311810"/>
                  </a:moveTo>
                  <a:lnTo>
                    <a:pt x="105143" y="159105"/>
                  </a:lnTo>
                  <a:lnTo>
                    <a:pt x="20116" y="161848"/>
                  </a:lnTo>
                  <a:lnTo>
                    <a:pt x="20116" y="313639"/>
                  </a:lnTo>
                  <a:lnTo>
                    <a:pt x="105143" y="311810"/>
                  </a:lnTo>
                </a:path>
                <a:path w="609600" h="982345">
                  <a:moveTo>
                    <a:pt x="0" y="137160"/>
                  </a:moveTo>
                  <a:lnTo>
                    <a:pt x="608977" y="115214"/>
                  </a:lnTo>
                </a:path>
                <a:path w="609600" h="982345">
                  <a:moveTo>
                    <a:pt x="0" y="25603"/>
                  </a:moveTo>
                  <a:lnTo>
                    <a:pt x="608977" y="0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6647091" y="7420330"/>
              <a:ext cx="601345" cy="1909445"/>
            </a:xfrm>
            <a:custGeom>
              <a:avLst/>
              <a:gdLst/>
              <a:ahLst/>
              <a:cxnLst/>
              <a:rect l="l" t="t" r="r" b="b"/>
              <a:pathLst>
                <a:path w="601345" h="1909445">
                  <a:moveTo>
                    <a:pt x="10960" y="604431"/>
                  </a:moveTo>
                  <a:lnTo>
                    <a:pt x="10045" y="601675"/>
                  </a:lnTo>
                  <a:lnTo>
                    <a:pt x="9118" y="599846"/>
                  </a:lnTo>
                  <a:lnTo>
                    <a:pt x="7315" y="598932"/>
                  </a:lnTo>
                  <a:lnTo>
                    <a:pt x="5461" y="598030"/>
                  </a:lnTo>
                  <a:lnTo>
                    <a:pt x="1803" y="599846"/>
                  </a:lnTo>
                  <a:lnTo>
                    <a:pt x="914" y="601675"/>
                  </a:lnTo>
                  <a:lnTo>
                    <a:pt x="0" y="604431"/>
                  </a:lnTo>
                  <a:lnTo>
                    <a:pt x="914" y="606247"/>
                  </a:lnTo>
                  <a:lnTo>
                    <a:pt x="1803" y="607161"/>
                  </a:lnTo>
                  <a:lnTo>
                    <a:pt x="5461" y="608990"/>
                  </a:lnTo>
                  <a:lnTo>
                    <a:pt x="7315" y="608088"/>
                  </a:lnTo>
                  <a:lnTo>
                    <a:pt x="9118" y="607161"/>
                  </a:lnTo>
                  <a:lnTo>
                    <a:pt x="10045" y="606247"/>
                  </a:lnTo>
                  <a:lnTo>
                    <a:pt x="10960" y="604431"/>
                  </a:lnTo>
                  <a:close/>
                </a:path>
                <a:path w="601345" h="1909445">
                  <a:moveTo>
                    <a:pt x="10960" y="110642"/>
                  </a:moveTo>
                  <a:lnTo>
                    <a:pt x="10045" y="108813"/>
                  </a:lnTo>
                  <a:lnTo>
                    <a:pt x="7315" y="106070"/>
                  </a:lnTo>
                  <a:lnTo>
                    <a:pt x="3657" y="106070"/>
                  </a:lnTo>
                  <a:lnTo>
                    <a:pt x="914" y="108813"/>
                  </a:lnTo>
                  <a:lnTo>
                    <a:pt x="0" y="110642"/>
                  </a:lnTo>
                  <a:lnTo>
                    <a:pt x="914" y="113385"/>
                  </a:lnTo>
                  <a:lnTo>
                    <a:pt x="3657" y="116128"/>
                  </a:lnTo>
                  <a:lnTo>
                    <a:pt x="5461" y="116128"/>
                  </a:lnTo>
                  <a:lnTo>
                    <a:pt x="7315" y="116128"/>
                  </a:lnTo>
                  <a:lnTo>
                    <a:pt x="10045" y="113385"/>
                  </a:lnTo>
                  <a:lnTo>
                    <a:pt x="10960" y="110642"/>
                  </a:lnTo>
                  <a:close/>
                </a:path>
                <a:path w="601345" h="1909445">
                  <a:moveTo>
                    <a:pt x="10960" y="33832"/>
                  </a:moveTo>
                  <a:lnTo>
                    <a:pt x="10045" y="32004"/>
                  </a:lnTo>
                  <a:lnTo>
                    <a:pt x="7315" y="29260"/>
                  </a:lnTo>
                  <a:lnTo>
                    <a:pt x="3657" y="29260"/>
                  </a:lnTo>
                  <a:lnTo>
                    <a:pt x="914" y="32004"/>
                  </a:lnTo>
                  <a:lnTo>
                    <a:pt x="0" y="33832"/>
                  </a:lnTo>
                  <a:lnTo>
                    <a:pt x="914" y="36576"/>
                  </a:lnTo>
                  <a:lnTo>
                    <a:pt x="3657" y="39319"/>
                  </a:lnTo>
                  <a:lnTo>
                    <a:pt x="5461" y="39319"/>
                  </a:lnTo>
                  <a:lnTo>
                    <a:pt x="7315" y="39319"/>
                  </a:lnTo>
                  <a:lnTo>
                    <a:pt x="10045" y="36576"/>
                  </a:lnTo>
                  <a:lnTo>
                    <a:pt x="10960" y="33832"/>
                  </a:lnTo>
                  <a:close/>
                </a:path>
                <a:path w="601345" h="1909445">
                  <a:moveTo>
                    <a:pt x="11874" y="1847088"/>
                  </a:moveTo>
                  <a:lnTo>
                    <a:pt x="10960" y="1845271"/>
                  </a:lnTo>
                  <a:lnTo>
                    <a:pt x="8204" y="1842516"/>
                  </a:lnTo>
                  <a:lnTo>
                    <a:pt x="4546" y="1842516"/>
                  </a:lnTo>
                  <a:lnTo>
                    <a:pt x="1803" y="1845271"/>
                  </a:lnTo>
                  <a:lnTo>
                    <a:pt x="914" y="1847088"/>
                  </a:lnTo>
                  <a:lnTo>
                    <a:pt x="1803" y="1849831"/>
                  </a:lnTo>
                  <a:lnTo>
                    <a:pt x="4546" y="1852574"/>
                  </a:lnTo>
                  <a:lnTo>
                    <a:pt x="6400" y="1852574"/>
                  </a:lnTo>
                  <a:lnTo>
                    <a:pt x="8204" y="1852574"/>
                  </a:lnTo>
                  <a:lnTo>
                    <a:pt x="10960" y="1849831"/>
                  </a:lnTo>
                  <a:lnTo>
                    <a:pt x="11874" y="1847088"/>
                  </a:lnTo>
                  <a:close/>
                </a:path>
                <a:path w="601345" h="1909445">
                  <a:moveTo>
                    <a:pt x="11874" y="1768449"/>
                  </a:moveTo>
                  <a:lnTo>
                    <a:pt x="10960" y="1766620"/>
                  </a:lnTo>
                  <a:lnTo>
                    <a:pt x="8204" y="1763877"/>
                  </a:lnTo>
                  <a:lnTo>
                    <a:pt x="4546" y="1763877"/>
                  </a:lnTo>
                  <a:lnTo>
                    <a:pt x="1803" y="1766620"/>
                  </a:lnTo>
                  <a:lnTo>
                    <a:pt x="914" y="1768449"/>
                  </a:lnTo>
                  <a:lnTo>
                    <a:pt x="1803" y="1770278"/>
                  </a:lnTo>
                  <a:lnTo>
                    <a:pt x="2717" y="1773021"/>
                  </a:lnTo>
                  <a:lnTo>
                    <a:pt x="6400" y="1774850"/>
                  </a:lnTo>
                  <a:lnTo>
                    <a:pt x="10045" y="1773021"/>
                  </a:lnTo>
                  <a:lnTo>
                    <a:pt x="10960" y="1770278"/>
                  </a:lnTo>
                  <a:lnTo>
                    <a:pt x="11874" y="1768449"/>
                  </a:lnTo>
                  <a:close/>
                </a:path>
                <a:path w="601345" h="1909445">
                  <a:moveTo>
                    <a:pt x="11874" y="1420063"/>
                  </a:moveTo>
                  <a:lnTo>
                    <a:pt x="10045" y="1416405"/>
                  </a:lnTo>
                  <a:lnTo>
                    <a:pt x="6400" y="1414589"/>
                  </a:lnTo>
                  <a:lnTo>
                    <a:pt x="2717" y="1416405"/>
                  </a:lnTo>
                  <a:lnTo>
                    <a:pt x="914" y="1420063"/>
                  </a:lnTo>
                  <a:lnTo>
                    <a:pt x="2717" y="1423720"/>
                  </a:lnTo>
                  <a:lnTo>
                    <a:pt x="6400" y="1425549"/>
                  </a:lnTo>
                  <a:lnTo>
                    <a:pt x="10045" y="1423720"/>
                  </a:lnTo>
                  <a:lnTo>
                    <a:pt x="11874" y="1420063"/>
                  </a:lnTo>
                  <a:close/>
                </a:path>
                <a:path w="601345" h="1909445">
                  <a:moveTo>
                    <a:pt x="11874" y="1067117"/>
                  </a:moveTo>
                  <a:lnTo>
                    <a:pt x="10045" y="1063447"/>
                  </a:lnTo>
                  <a:lnTo>
                    <a:pt x="8204" y="1062532"/>
                  </a:lnTo>
                  <a:lnTo>
                    <a:pt x="4546" y="1062532"/>
                  </a:lnTo>
                  <a:lnTo>
                    <a:pt x="2717" y="1063447"/>
                  </a:lnTo>
                  <a:lnTo>
                    <a:pt x="914" y="1067117"/>
                  </a:lnTo>
                  <a:lnTo>
                    <a:pt x="2717" y="1070762"/>
                  </a:lnTo>
                  <a:lnTo>
                    <a:pt x="4546" y="1071689"/>
                  </a:lnTo>
                  <a:lnTo>
                    <a:pt x="6400" y="1071689"/>
                  </a:lnTo>
                  <a:lnTo>
                    <a:pt x="8204" y="1071689"/>
                  </a:lnTo>
                  <a:lnTo>
                    <a:pt x="10045" y="1070762"/>
                  </a:lnTo>
                  <a:lnTo>
                    <a:pt x="11874" y="1067117"/>
                  </a:lnTo>
                  <a:close/>
                </a:path>
                <a:path w="601345" h="1909445">
                  <a:moveTo>
                    <a:pt x="11874" y="191122"/>
                  </a:moveTo>
                  <a:lnTo>
                    <a:pt x="10045" y="187452"/>
                  </a:lnTo>
                  <a:lnTo>
                    <a:pt x="6400" y="185623"/>
                  </a:lnTo>
                  <a:lnTo>
                    <a:pt x="2717" y="187452"/>
                  </a:lnTo>
                  <a:lnTo>
                    <a:pt x="914" y="191122"/>
                  </a:lnTo>
                  <a:lnTo>
                    <a:pt x="2717" y="194767"/>
                  </a:lnTo>
                  <a:lnTo>
                    <a:pt x="6400" y="196596"/>
                  </a:lnTo>
                  <a:lnTo>
                    <a:pt x="10045" y="194767"/>
                  </a:lnTo>
                  <a:lnTo>
                    <a:pt x="11874" y="191122"/>
                  </a:lnTo>
                  <a:close/>
                </a:path>
                <a:path w="601345" h="1909445">
                  <a:moveTo>
                    <a:pt x="12788" y="1011339"/>
                  </a:moveTo>
                  <a:lnTo>
                    <a:pt x="11874" y="1009497"/>
                  </a:lnTo>
                  <a:lnTo>
                    <a:pt x="10045" y="1008583"/>
                  </a:lnTo>
                  <a:lnTo>
                    <a:pt x="5461" y="1008583"/>
                  </a:lnTo>
                  <a:lnTo>
                    <a:pt x="3657" y="1009497"/>
                  </a:lnTo>
                  <a:lnTo>
                    <a:pt x="2717" y="1011339"/>
                  </a:lnTo>
                  <a:lnTo>
                    <a:pt x="2717" y="1014996"/>
                  </a:lnTo>
                  <a:lnTo>
                    <a:pt x="3657" y="1016812"/>
                  </a:lnTo>
                  <a:lnTo>
                    <a:pt x="7315" y="1018641"/>
                  </a:lnTo>
                  <a:lnTo>
                    <a:pt x="10045" y="1017727"/>
                  </a:lnTo>
                  <a:lnTo>
                    <a:pt x="11874" y="1016812"/>
                  </a:lnTo>
                  <a:lnTo>
                    <a:pt x="12788" y="1014996"/>
                  </a:lnTo>
                  <a:lnTo>
                    <a:pt x="12788" y="1011339"/>
                  </a:lnTo>
                  <a:close/>
                </a:path>
                <a:path w="601345" h="1909445">
                  <a:moveTo>
                    <a:pt x="596176" y="1902866"/>
                  </a:moveTo>
                  <a:lnTo>
                    <a:pt x="595274" y="1901037"/>
                  </a:lnTo>
                  <a:lnTo>
                    <a:pt x="593432" y="1900123"/>
                  </a:lnTo>
                  <a:lnTo>
                    <a:pt x="588873" y="1900123"/>
                  </a:lnTo>
                  <a:lnTo>
                    <a:pt x="586130" y="1902866"/>
                  </a:lnTo>
                  <a:lnTo>
                    <a:pt x="586130" y="1906524"/>
                  </a:lnTo>
                  <a:lnTo>
                    <a:pt x="588873" y="1909279"/>
                  </a:lnTo>
                  <a:lnTo>
                    <a:pt x="591616" y="1909279"/>
                  </a:lnTo>
                  <a:lnTo>
                    <a:pt x="593432" y="1909279"/>
                  </a:lnTo>
                  <a:lnTo>
                    <a:pt x="595274" y="1908352"/>
                  </a:lnTo>
                  <a:lnTo>
                    <a:pt x="596176" y="1906524"/>
                  </a:lnTo>
                  <a:lnTo>
                    <a:pt x="596176" y="1902866"/>
                  </a:lnTo>
                  <a:close/>
                </a:path>
                <a:path w="601345" h="1909445">
                  <a:moveTo>
                    <a:pt x="598017" y="1030528"/>
                  </a:moveTo>
                  <a:lnTo>
                    <a:pt x="597090" y="1028700"/>
                  </a:lnTo>
                  <a:lnTo>
                    <a:pt x="594347" y="1025956"/>
                  </a:lnTo>
                  <a:lnTo>
                    <a:pt x="590689" y="1025956"/>
                  </a:lnTo>
                  <a:lnTo>
                    <a:pt x="587959" y="1028700"/>
                  </a:lnTo>
                  <a:lnTo>
                    <a:pt x="587959" y="1033272"/>
                  </a:lnTo>
                  <a:lnTo>
                    <a:pt x="590689" y="1036015"/>
                  </a:lnTo>
                  <a:lnTo>
                    <a:pt x="592531" y="1036015"/>
                  </a:lnTo>
                  <a:lnTo>
                    <a:pt x="594347" y="1036015"/>
                  </a:lnTo>
                  <a:lnTo>
                    <a:pt x="597090" y="1033272"/>
                  </a:lnTo>
                  <a:lnTo>
                    <a:pt x="598017" y="1030528"/>
                  </a:lnTo>
                  <a:close/>
                </a:path>
                <a:path w="601345" h="1909445">
                  <a:moveTo>
                    <a:pt x="598932" y="598030"/>
                  </a:moveTo>
                  <a:lnTo>
                    <a:pt x="596176" y="595274"/>
                  </a:lnTo>
                  <a:lnTo>
                    <a:pt x="592531" y="595274"/>
                  </a:lnTo>
                  <a:lnTo>
                    <a:pt x="589775" y="596188"/>
                  </a:lnTo>
                  <a:lnTo>
                    <a:pt x="588873" y="598030"/>
                  </a:lnTo>
                  <a:lnTo>
                    <a:pt x="587959" y="599846"/>
                  </a:lnTo>
                  <a:lnTo>
                    <a:pt x="589775" y="603504"/>
                  </a:lnTo>
                  <a:lnTo>
                    <a:pt x="592531" y="604431"/>
                  </a:lnTo>
                  <a:lnTo>
                    <a:pt x="594347" y="604431"/>
                  </a:lnTo>
                  <a:lnTo>
                    <a:pt x="596176" y="604431"/>
                  </a:lnTo>
                  <a:lnTo>
                    <a:pt x="598932" y="601675"/>
                  </a:lnTo>
                  <a:lnTo>
                    <a:pt x="598932" y="598030"/>
                  </a:lnTo>
                  <a:close/>
                </a:path>
                <a:path w="601345" h="1909445">
                  <a:moveTo>
                    <a:pt x="600748" y="170078"/>
                  </a:moveTo>
                  <a:lnTo>
                    <a:pt x="599833" y="168249"/>
                  </a:lnTo>
                  <a:lnTo>
                    <a:pt x="596176" y="166420"/>
                  </a:lnTo>
                  <a:lnTo>
                    <a:pt x="592531" y="168249"/>
                  </a:lnTo>
                  <a:lnTo>
                    <a:pt x="591616" y="170078"/>
                  </a:lnTo>
                  <a:lnTo>
                    <a:pt x="591616" y="173736"/>
                  </a:lnTo>
                  <a:lnTo>
                    <a:pt x="592531" y="175564"/>
                  </a:lnTo>
                  <a:lnTo>
                    <a:pt x="596176" y="177393"/>
                  </a:lnTo>
                  <a:lnTo>
                    <a:pt x="599833" y="175564"/>
                  </a:lnTo>
                  <a:lnTo>
                    <a:pt x="600748" y="173736"/>
                  </a:lnTo>
                  <a:lnTo>
                    <a:pt x="600748" y="170078"/>
                  </a:lnTo>
                  <a:close/>
                </a:path>
                <a:path w="601345" h="1909445">
                  <a:moveTo>
                    <a:pt x="600748" y="82296"/>
                  </a:moveTo>
                  <a:lnTo>
                    <a:pt x="599833" y="80467"/>
                  </a:lnTo>
                  <a:lnTo>
                    <a:pt x="598017" y="79552"/>
                  </a:lnTo>
                  <a:lnTo>
                    <a:pt x="594347" y="79552"/>
                  </a:lnTo>
                  <a:lnTo>
                    <a:pt x="592531" y="80467"/>
                  </a:lnTo>
                  <a:lnTo>
                    <a:pt x="591616" y="82296"/>
                  </a:lnTo>
                  <a:lnTo>
                    <a:pt x="591616" y="86880"/>
                  </a:lnTo>
                  <a:lnTo>
                    <a:pt x="594347" y="89611"/>
                  </a:lnTo>
                  <a:lnTo>
                    <a:pt x="596176" y="89611"/>
                  </a:lnTo>
                  <a:lnTo>
                    <a:pt x="598017" y="89611"/>
                  </a:lnTo>
                  <a:lnTo>
                    <a:pt x="600748" y="86880"/>
                  </a:lnTo>
                  <a:lnTo>
                    <a:pt x="600748" y="82296"/>
                  </a:lnTo>
                  <a:close/>
                </a:path>
                <a:path w="601345" h="1909445">
                  <a:moveTo>
                    <a:pt x="600748" y="2743"/>
                  </a:moveTo>
                  <a:lnTo>
                    <a:pt x="598017" y="0"/>
                  </a:lnTo>
                  <a:lnTo>
                    <a:pt x="594347" y="0"/>
                  </a:lnTo>
                  <a:lnTo>
                    <a:pt x="591616" y="2743"/>
                  </a:lnTo>
                  <a:lnTo>
                    <a:pt x="591616" y="7315"/>
                  </a:lnTo>
                  <a:lnTo>
                    <a:pt x="594347" y="10058"/>
                  </a:lnTo>
                  <a:lnTo>
                    <a:pt x="596176" y="10058"/>
                  </a:lnTo>
                  <a:lnTo>
                    <a:pt x="598017" y="10058"/>
                  </a:lnTo>
                  <a:lnTo>
                    <a:pt x="600748" y="7315"/>
                  </a:lnTo>
                  <a:lnTo>
                    <a:pt x="600748" y="2743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" name="object 2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14875" y="8633447"/>
              <a:ext cx="456412" cy="740397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528716" y="8439251"/>
              <a:ext cx="529069" cy="952436"/>
            </a:xfrm>
            <a:prstGeom prst="rect">
              <a:avLst/>
            </a:prstGeom>
          </p:spPr>
        </p:pic>
      </p:grpSp>
      <p:sp>
        <p:nvSpPr>
          <p:cNvPr id="29" name="object 29"/>
          <p:cNvSpPr/>
          <p:nvPr/>
        </p:nvSpPr>
        <p:spPr>
          <a:xfrm>
            <a:off x="5736431" y="8763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5070931" y="8763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0" y="0"/>
                </a:moveTo>
                <a:lnTo>
                  <a:pt x="190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5736431" y="109347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5070931" y="109347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0" y="0"/>
                </a:moveTo>
                <a:lnTo>
                  <a:pt x="190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6612731" y="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1905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6612731" y="116205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14385131" y="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1905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14385131" y="116205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 txBox="1"/>
          <p:nvPr/>
        </p:nvSpPr>
        <p:spPr>
          <a:xfrm>
            <a:off x="9335611" y="1494791"/>
            <a:ext cx="234759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Clasificaciones</a:t>
            </a:r>
            <a:r>
              <a:rPr sz="8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8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sz="8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seguridad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7139781" y="2830831"/>
            <a:ext cx="1094740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b="1" dirty="0">
                <a:solidFill>
                  <a:srgbClr val="171514"/>
                </a:solidFill>
                <a:latin typeface="Arial"/>
                <a:cs typeface="Arial"/>
              </a:rPr>
              <a:t>Clasificación</a:t>
            </a:r>
            <a:r>
              <a:rPr sz="65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650" b="1" spc="15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65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650" b="1" spc="15" dirty="0" err="1">
                <a:solidFill>
                  <a:srgbClr val="171514"/>
                </a:solidFill>
                <a:latin typeface="Arial"/>
                <a:cs typeface="Arial"/>
              </a:rPr>
              <a:t>amperios</a:t>
            </a:r>
            <a:r>
              <a:rPr lang="es-ES" sz="6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650" dirty="0">
              <a:latin typeface="Microsoft Sans Serif"/>
              <a:cs typeface="Microsoft Sans Serif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9335551" y="2753360"/>
            <a:ext cx="4062095" cy="1122680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12700">
              <a:spcBef>
                <a:spcPts val="459"/>
              </a:spcBef>
            </a:pP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seguridad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Siemens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están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disponibles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dos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tipos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: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00" dirty="0">
              <a:latin typeface="Microsoft Sans Serif"/>
              <a:cs typeface="Microsoft Sans Serif"/>
            </a:endParaRPr>
          </a:p>
          <a:p>
            <a:pPr marL="12700" marR="218440">
              <a:lnSpc>
                <a:spcPct val="133300"/>
              </a:lnSpc>
            </a:pPr>
            <a:r>
              <a:rPr sz="900" b="1" spc="30" dirty="0">
                <a:solidFill>
                  <a:srgbClr val="171514"/>
                </a:solidFill>
                <a:latin typeface="Arial"/>
                <a:cs typeface="Arial"/>
              </a:rPr>
              <a:t>general</a:t>
            </a:r>
            <a:r>
              <a:rPr lang="es-ES"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b="1" spc="30" dirty="0" err="1">
                <a:solidFill>
                  <a:srgbClr val="171514"/>
                </a:solidFill>
                <a:latin typeface="Arial"/>
                <a:cs typeface="Arial"/>
              </a:rPr>
              <a:t>deber</a:t>
            </a:r>
            <a:r>
              <a:rPr lang="es-ES"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b="1" spc="30" dirty="0" err="1">
                <a:solidFill>
                  <a:srgbClr val="171514"/>
                </a:solidFill>
                <a:latin typeface="Arial"/>
                <a:cs typeface="Arial"/>
              </a:rPr>
              <a:t>tarea</a:t>
            </a:r>
            <a:r>
              <a:rPr sz="900" b="1" spc="4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25" dirty="0" err="1">
                <a:solidFill>
                  <a:srgbClr val="171514"/>
                </a:solidFill>
                <a:latin typeface="Arial"/>
                <a:cs typeface="Arial"/>
              </a:rPr>
              <a:t>pesada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ambos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enumerados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por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Underwriters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Laboratories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(UL)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Cada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seguridad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tiene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específica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b="1" spc="5" dirty="0">
                <a:solidFill>
                  <a:srgbClr val="171514"/>
                </a:solidFill>
                <a:latin typeface="Arial"/>
                <a:cs typeface="Arial"/>
              </a:rPr>
              <a:t>clasificación</a:t>
            </a:r>
            <a:r>
              <a:rPr sz="90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25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9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25" dirty="0">
                <a:solidFill>
                  <a:srgbClr val="171514"/>
                </a:solidFill>
                <a:latin typeface="Arial"/>
                <a:cs typeface="Arial"/>
              </a:rPr>
              <a:t>amperios</a:t>
            </a:r>
            <a:endParaRPr sz="900" dirty="0">
              <a:latin typeface="Arial"/>
              <a:cs typeface="Arial"/>
            </a:endParaRPr>
          </a:p>
          <a:p>
            <a:pPr marL="12700" marR="295275">
              <a:lnSpc>
                <a:spcPct val="133300"/>
              </a:lnSpc>
            </a:pP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máxima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continua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puede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llevar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sin</a:t>
            </a:r>
            <a:r>
              <a:rPr lang="es-ES"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provocar</a:t>
            </a:r>
            <a:r>
              <a:rPr lang="es-ES"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deterioro</a:t>
            </a:r>
            <a:r>
              <a:rPr lang="es-ES"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lang="es-ES"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superar</a:t>
            </a:r>
            <a:r>
              <a:rPr lang="es-ES"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aumento</a:t>
            </a:r>
            <a:r>
              <a:rPr lang="es-ES"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temperatura</a:t>
            </a:r>
            <a:r>
              <a:rPr lang="es-ES"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limites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endParaRPr sz="900" dirty="0">
              <a:latin typeface="Microsoft Sans Serif"/>
              <a:cs typeface="Microsoft Sans Serif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7139832" y="4041141"/>
            <a:ext cx="6667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es-ES"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200" dirty="0">
              <a:latin typeface="Microsoft Sans Serif"/>
              <a:cs typeface="Microsoft Sans Serif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9335610" y="4033521"/>
            <a:ext cx="414972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servicio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general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están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disponibles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clasificaciones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amperaje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30,</a:t>
            </a:r>
            <a:r>
              <a:rPr lang="es-ES"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60,</a:t>
            </a:r>
            <a:r>
              <a:rPr lang="es-ES"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00,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200,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400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600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amperios</a:t>
            </a:r>
            <a:r>
              <a:rPr lang="es-ES"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servicio</a:t>
            </a:r>
            <a:endParaRPr sz="900" dirty="0">
              <a:latin typeface="Microsoft Sans Serif"/>
              <a:cs typeface="Microsoft Sans Serif"/>
            </a:endParaRPr>
          </a:p>
          <a:p>
            <a:pPr marL="12700" marR="48260">
              <a:lnSpc>
                <a:spcPct val="133300"/>
              </a:lnSpc>
            </a:pPr>
            <a:r>
              <a:rPr sz="9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pesado</a:t>
            </a:r>
            <a:r>
              <a:rPr lang="es-ES"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están</a:t>
            </a:r>
            <a:r>
              <a:rPr lang="es-ES"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calificados</a:t>
            </a:r>
            <a:r>
              <a:rPr lang="es-ES"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30,</a:t>
            </a:r>
            <a:r>
              <a:rPr lang="es-ES"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60,</a:t>
            </a:r>
            <a:r>
              <a:rPr lang="es-ES"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00,</a:t>
            </a:r>
            <a:r>
              <a:rPr lang="es-ES"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200,</a:t>
            </a:r>
            <a:r>
              <a:rPr lang="es-ES"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400,</a:t>
            </a:r>
            <a:r>
              <a:rPr lang="es-ES"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600,</a:t>
            </a:r>
            <a:r>
              <a:rPr lang="es-ES"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00,</a:t>
            </a:r>
            <a:r>
              <a:rPr lang="es-ES"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200</a:t>
            </a:r>
            <a:r>
              <a:rPr lang="es-ES"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amperios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Aunque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no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discute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este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curso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presión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pernosada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valores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amperios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00,</a:t>
            </a:r>
            <a:r>
              <a:rPr lang="es-ES"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200,</a:t>
            </a:r>
            <a:r>
              <a:rPr lang="es-ES"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600,</a:t>
            </a:r>
            <a:r>
              <a:rPr lang="es-ES"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2000,</a:t>
            </a:r>
            <a:r>
              <a:rPr lang="es-ES"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2500,</a:t>
            </a:r>
            <a:r>
              <a:rPr lang="es-ES"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3000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4000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amperios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también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están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disponibles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00" dirty="0">
              <a:latin typeface="Microsoft Sans Serif"/>
              <a:cs typeface="Microsoft Sans Serif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9335765" y="5320842"/>
            <a:ext cx="283210" cy="8207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Amperios</a:t>
            </a:r>
            <a:endParaRPr sz="450">
              <a:latin typeface="Microsoft Sans Serif"/>
              <a:cs typeface="Microsoft Sans Serif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9341794" y="5514307"/>
            <a:ext cx="258445" cy="383951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4000</a:t>
            </a:r>
            <a:endParaRPr sz="800">
              <a:latin typeface="Microsoft Sans Serif"/>
              <a:cs typeface="Microsoft Sans Serif"/>
            </a:endParaRPr>
          </a:p>
          <a:p>
            <a:pPr>
              <a:spcBef>
                <a:spcPts val="45"/>
              </a:spcBef>
            </a:pPr>
            <a:endParaRPr sz="1150">
              <a:latin typeface="Microsoft Sans Serif"/>
              <a:cs typeface="Microsoft Sans Serif"/>
            </a:endParaRPr>
          </a:p>
          <a:p>
            <a:pPr marL="12700"/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3000</a:t>
            </a:r>
            <a:endParaRPr sz="800">
              <a:latin typeface="Microsoft Sans Serif"/>
              <a:cs typeface="Microsoft Sans Serif"/>
            </a:endParaRPr>
          </a:p>
          <a:p>
            <a:pPr>
              <a:spcBef>
                <a:spcPts val="50"/>
              </a:spcBef>
            </a:pPr>
            <a:endParaRPr sz="1150">
              <a:latin typeface="Microsoft Sans Serif"/>
              <a:cs typeface="Microsoft Sans Serif"/>
            </a:endParaRPr>
          </a:p>
          <a:p>
            <a:pPr marL="12700"/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2500</a:t>
            </a:r>
            <a:endParaRPr sz="800">
              <a:latin typeface="Microsoft Sans Serif"/>
              <a:cs typeface="Microsoft Sans Serif"/>
            </a:endParaRPr>
          </a:p>
          <a:p>
            <a:pPr>
              <a:spcBef>
                <a:spcPts val="50"/>
              </a:spcBef>
            </a:pPr>
            <a:endParaRPr sz="1150">
              <a:latin typeface="Microsoft Sans Serif"/>
              <a:cs typeface="Microsoft Sans Serif"/>
            </a:endParaRPr>
          </a:p>
          <a:p>
            <a:pPr marL="12700"/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2000</a:t>
            </a:r>
            <a:endParaRPr sz="800">
              <a:latin typeface="Microsoft Sans Serif"/>
              <a:cs typeface="Microsoft Sans Serif"/>
            </a:endParaRPr>
          </a:p>
          <a:p>
            <a:pPr>
              <a:spcBef>
                <a:spcPts val="45"/>
              </a:spcBef>
            </a:pPr>
            <a:endParaRPr sz="1150">
              <a:latin typeface="Microsoft Sans Serif"/>
              <a:cs typeface="Microsoft Sans Serif"/>
            </a:endParaRPr>
          </a:p>
          <a:p>
            <a:pPr marL="12700"/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1600</a:t>
            </a:r>
            <a:endParaRPr sz="800">
              <a:latin typeface="Microsoft Sans Serif"/>
              <a:cs typeface="Microsoft Sans Serif"/>
            </a:endParaRPr>
          </a:p>
          <a:p>
            <a:pPr>
              <a:spcBef>
                <a:spcPts val="50"/>
              </a:spcBef>
            </a:pPr>
            <a:endParaRPr sz="1150">
              <a:latin typeface="Microsoft Sans Serif"/>
              <a:cs typeface="Microsoft Sans Serif"/>
            </a:endParaRPr>
          </a:p>
          <a:p>
            <a:pPr marL="12700"/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1200</a:t>
            </a:r>
            <a:endParaRPr sz="800">
              <a:latin typeface="Microsoft Sans Serif"/>
              <a:cs typeface="Microsoft Sans Serif"/>
            </a:endParaRPr>
          </a:p>
          <a:p>
            <a:pPr>
              <a:spcBef>
                <a:spcPts val="50"/>
              </a:spcBef>
            </a:pPr>
            <a:endParaRPr sz="1150">
              <a:latin typeface="Microsoft Sans Serif"/>
              <a:cs typeface="Microsoft Sans Serif"/>
            </a:endParaRPr>
          </a:p>
          <a:p>
            <a:pPr marL="40640"/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800</a:t>
            </a:r>
            <a:endParaRPr sz="800">
              <a:latin typeface="Microsoft Sans Serif"/>
              <a:cs typeface="Microsoft Sans Serif"/>
            </a:endParaRPr>
          </a:p>
          <a:p>
            <a:pPr>
              <a:spcBef>
                <a:spcPts val="45"/>
              </a:spcBef>
            </a:pPr>
            <a:endParaRPr sz="1150">
              <a:latin typeface="Microsoft Sans Serif"/>
              <a:cs typeface="Microsoft Sans Serif"/>
            </a:endParaRPr>
          </a:p>
          <a:p>
            <a:pPr marL="40640"/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600</a:t>
            </a:r>
            <a:endParaRPr sz="800">
              <a:latin typeface="Microsoft Sans Serif"/>
              <a:cs typeface="Microsoft Sans Serif"/>
            </a:endParaRPr>
          </a:p>
          <a:p>
            <a:pPr>
              <a:spcBef>
                <a:spcPts val="50"/>
              </a:spcBef>
            </a:pPr>
            <a:endParaRPr sz="1150">
              <a:latin typeface="Microsoft Sans Serif"/>
              <a:cs typeface="Microsoft Sans Serif"/>
            </a:endParaRPr>
          </a:p>
          <a:p>
            <a:pPr marL="40640"/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400</a:t>
            </a:r>
            <a:endParaRPr sz="800">
              <a:latin typeface="Microsoft Sans Serif"/>
              <a:cs typeface="Microsoft Sans Serif"/>
            </a:endParaRPr>
          </a:p>
          <a:p>
            <a:pPr>
              <a:spcBef>
                <a:spcPts val="50"/>
              </a:spcBef>
            </a:pPr>
            <a:endParaRPr sz="1150">
              <a:latin typeface="Microsoft Sans Serif"/>
              <a:cs typeface="Microsoft Sans Serif"/>
            </a:endParaRPr>
          </a:p>
          <a:p>
            <a:pPr marL="40640"/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200</a:t>
            </a:r>
            <a:endParaRPr sz="800">
              <a:latin typeface="Microsoft Sans Serif"/>
              <a:cs typeface="Microsoft Sans Serif"/>
            </a:endParaRPr>
          </a:p>
          <a:p>
            <a:pPr>
              <a:spcBef>
                <a:spcPts val="45"/>
              </a:spcBef>
            </a:pPr>
            <a:endParaRPr sz="1150">
              <a:latin typeface="Microsoft Sans Serif"/>
              <a:cs typeface="Microsoft Sans Serif"/>
            </a:endParaRPr>
          </a:p>
          <a:p>
            <a:pPr marL="40640"/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100</a:t>
            </a:r>
            <a:endParaRPr sz="800">
              <a:latin typeface="Microsoft Sans Serif"/>
              <a:cs typeface="Microsoft Sans Serif"/>
            </a:endParaRPr>
          </a:p>
          <a:p>
            <a:pPr>
              <a:spcBef>
                <a:spcPts val="50"/>
              </a:spcBef>
            </a:pPr>
            <a:endParaRPr sz="1150">
              <a:latin typeface="Microsoft Sans Serif"/>
              <a:cs typeface="Microsoft Sans Serif"/>
            </a:endParaRPr>
          </a:p>
          <a:p>
            <a:pPr marL="68580"/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60</a:t>
            </a:r>
            <a:endParaRPr sz="800">
              <a:latin typeface="Microsoft Sans Serif"/>
              <a:cs typeface="Microsoft Sans Serif"/>
            </a:endParaRPr>
          </a:p>
          <a:p>
            <a:pPr>
              <a:spcBef>
                <a:spcPts val="50"/>
              </a:spcBef>
            </a:pPr>
            <a:endParaRPr sz="1150">
              <a:latin typeface="Microsoft Sans Serif"/>
              <a:cs typeface="Microsoft Sans Serif"/>
            </a:endParaRPr>
          </a:p>
          <a:p>
            <a:pPr marL="68580"/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30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10094051" y="9402065"/>
            <a:ext cx="449580" cy="362585"/>
          </a:xfrm>
          <a:prstGeom prst="rect">
            <a:avLst/>
          </a:prstGeom>
        </p:spPr>
        <p:txBody>
          <a:bodyPr vert="horz" wrap="square" lIns="0" tIns="64769" rIns="0" bIns="0" rtlCol="0">
            <a:spAutoFit/>
          </a:bodyPr>
          <a:lstStyle/>
          <a:p>
            <a:pPr algn="ctr">
              <a:spcBef>
                <a:spcPts val="509"/>
              </a:spcBef>
            </a:pP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General</a:t>
            </a:r>
            <a:endParaRPr sz="900">
              <a:latin typeface="Microsoft Sans Serif"/>
              <a:cs typeface="Microsoft Sans Serif"/>
            </a:endParaRPr>
          </a:p>
          <a:p>
            <a:pPr marL="23495" algn="ctr">
              <a:spcBef>
                <a:spcPts val="320"/>
              </a:spcBef>
            </a:pPr>
            <a:r>
              <a:rPr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Deber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11389062" y="9417667"/>
            <a:ext cx="374015" cy="331500"/>
          </a:xfrm>
          <a:prstGeom prst="rect">
            <a:avLst/>
          </a:prstGeom>
        </p:spPr>
        <p:txBody>
          <a:bodyPr vert="horz" wrap="square" lIns="0" tIns="61594" rIns="0" bIns="0" rtlCol="0">
            <a:spAutoFit/>
          </a:bodyPr>
          <a:lstStyle/>
          <a:p>
            <a:pPr marL="12700">
              <a:spcBef>
                <a:spcPts val="484"/>
              </a:spcBef>
            </a:pP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Pesado</a:t>
            </a:r>
            <a:endParaRPr sz="800">
              <a:latin typeface="Microsoft Sans Serif"/>
              <a:cs typeface="Microsoft Sans Serif"/>
            </a:endParaRPr>
          </a:p>
          <a:p>
            <a:pPr marL="61594">
              <a:spcBef>
                <a:spcPts val="340"/>
              </a:spcBef>
            </a:pPr>
            <a:r>
              <a:rPr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Deber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12550819" y="9495089"/>
            <a:ext cx="452755" cy="275590"/>
          </a:xfrm>
          <a:prstGeom prst="rect">
            <a:avLst/>
          </a:prstGeom>
        </p:spPr>
        <p:txBody>
          <a:bodyPr vert="horz" wrap="square" lIns="0" tIns="22225" rIns="0" bIns="0" rtlCol="0">
            <a:spAutoFit/>
          </a:bodyPr>
          <a:lstStyle/>
          <a:p>
            <a:pPr marL="50165" algn="ctr">
              <a:spcBef>
                <a:spcPts val="175"/>
              </a:spcBef>
            </a:pPr>
            <a:r>
              <a:rPr sz="5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Atornillado</a:t>
            </a:r>
            <a:endParaRPr sz="500">
              <a:latin typeface="Microsoft Sans Serif"/>
              <a:cs typeface="Microsoft Sans Serif"/>
            </a:endParaRPr>
          </a:p>
          <a:p>
            <a:pPr algn="ctr">
              <a:spcBef>
                <a:spcPts val="150"/>
              </a:spcBef>
            </a:pP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Presión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7139782" y="10349634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36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48" name="object 48"/>
          <p:cNvSpPr txBox="1"/>
          <p:nvPr/>
        </p:nvSpPr>
        <p:spPr>
          <a:xfrm rot="780000">
            <a:off x="10234447" y="8866375"/>
            <a:ext cx="22215" cy="2564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50"/>
              </a:lnSpc>
            </a:pPr>
            <a:r>
              <a:rPr sz="1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S</a:t>
            </a:r>
            <a:endParaRPr sz="150">
              <a:latin typeface="Microsoft Sans Serif"/>
              <a:cs typeface="Microsoft Sans Serif"/>
            </a:endParaRPr>
          </a:p>
        </p:txBody>
      </p:sp>
      <p:sp>
        <p:nvSpPr>
          <p:cNvPr id="49" name="object 49"/>
          <p:cNvSpPr txBox="1"/>
          <p:nvPr/>
        </p:nvSpPr>
        <p:spPr>
          <a:xfrm rot="720000">
            <a:off x="10238196" y="8890945"/>
            <a:ext cx="52455" cy="2564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50"/>
              </a:lnSpc>
            </a:pPr>
            <a:r>
              <a:rPr sz="100" b="1" dirty="0">
                <a:solidFill>
                  <a:srgbClr val="171514"/>
                </a:solidFill>
                <a:latin typeface="Arial"/>
                <a:cs typeface="Arial"/>
              </a:rPr>
              <a:t>Servicio</a:t>
            </a:r>
            <a:r>
              <a:rPr sz="100" b="1" spc="-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0" b="1" dirty="0">
                <a:solidFill>
                  <a:srgbClr val="171514"/>
                </a:solidFill>
                <a:latin typeface="Arial"/>
                <a:cs typeface="Arial"/>
              </a:rPr>
              <a:t>General</a:t>
            </a:r>
            <a:endParaRPr sz="1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2286113" y="4096411"/>
            <a:ext cx="764540" cy="2059939"/>
            <a:chOff x="6549682" y="4096410"/>
            <a:chExt cx="764540" cy="2059939"/>
          </a:xfrm>
        </p:grpSpPr>
        <p:sp>
          <p:nvSpPr>
            <p:cNvPr id="3" name="object 3"/>
            <p:cNvSpPr/>
            <p:nvPr/>
          </p:nvSpPr>
          <p:spPr>
            <a:xfrm>
              <a:off x="6551968" y="4098696"/>
              <a:ext cx="760095" cy="2055495"/>
            </a:xfrm>
            <a:custGeom>
              <a:avLst/>
              <a:gdLst/>
              <a:ahLst/>
              <a:cxnLst/>
              <a:rect l="l" t="t" r="r" b="b"/>
              <a:pathLst>
                <a:path w="760095" h="2055495">
                  <a:moveTo>
                    <a:pt x="677430" y="7162"/>
                  </a:moveTo>
                  <a:lnTo>
                    <a:pt x="759777" y="59436"/>
                  </a:lnTo>
                  <a:lnTo>
                    <a:pt x="755472" y="1936305"/>
                  </a:lnTo>
                  <a:lnTo>
                    <a:pt x="665975" y="2050173"/>
                  </a:lnTo>
                  <a:lnTo>
                    <a:pt x="663105" y="2055190"/>
                  </a:lnTo>
                  <a:lnTo>
                    <a:pt x="655231" y="2055190"/>
                  </a:lnTo>
                  <a:lnTo>
                    <a:pt x="651649" y="2055190"/>
                  </a:lnTo>
                  <a:lnTo>
                    <a:pt x="576452" y="2048738"/>
                  </a:lnTo>
                  <a:lnTo>
                    <a:pt x="573595" y="2053755"/>
                  </a:lnTo>
                  <a:lnTo>
                    <a:pt x="65887" y="1997176"/>
                  </a:lnTo>
                  <a:lnTo>
                    <a:pt x="64439" y="1992896"/>
                  </a:lnTo>
                  <a:lnTo>
                    <a:pt x="12166" y="1989302"/>
                  </a:lnTo>
                  <a:lnTo>
                    <a:pt x="6438" y="1989302"/>
                  </a:lnTo>
                  <a:lnTo>
                    <a:pt x="5016" y="1982863"/>
                  </a:lnTo>
                  <a:lnTo>
                    <a:pt x="5016" y="1979269"/>
                  </a:lnTo>
                  <a:lnTo>
                    <a:pt x="0" y="42240"/>
                  </a:lnTo>
                  <a:lnTo>
                    <a:pt x="0" y="36512"/>
                  </a:lnTo>
                  <a:lnTo>
                    <a:pt x="7162" y="30073"/>
                  </a:lnTo>
                  <a:lnTo>
                    <a:pt x="15748" y="29349"/>
                  </a:lnTo>
                  <a:lnTo>
                    <a:pt x="653072" y="0"/>
                  </a:lnTo>
                  <a:lnTo>
                    <a:pt x="661670" y="711"/>
                  </a:lnTo>
                  <a:lnTo>
                    <a:pt x="670267" y="2857"/>
                  </a:lnTo>
                  <a:lnTo>
                    <a:pt x="677430" y="7162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6593510" y="4137355"/>
              <a:ext cx="134620" cy="36195"/>
            </a:xfrm>
            <a:custGeom>
              <a:avLst/>
              <a:gdLst/>
              <a:ahLst/>
              <a:cxnLst/>
              <a:rect l="l" t="t" r="r" b="b"/>
              <a:pathLst>
                <a:path w="134620" h="36195">
                  <a:moveTo>
                    <a:pt x="134607" y="0"/>
                  </a:moveTo>
                  <a:lnTo>
                    <a:pt x="0" y="5740"/>
                  </a:lnTo>
                  <a:lnTo>
                    <a:pt x="698" y="35801"/>
                  </a:lnTo>
                  <a:lnTo>
                    <a:pt x="134607" y="30086"/>
                  </a:lnTo>
                  <a:lnTo>
                    <a:pt x="13460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599949" y="4143095"/>
              <a:ext cx="125095" cy="24765"/>
            </a:xfrm>
            <a:custGeom>
              <a:avLst/>
              <a:gdLst/>
              <a:ahLst/>
              <a:cxnLst/>
              <a:rect l="l" t="t" r="r" b="b"/>
              <a:pathLst>
                <a:path w="125095" h="24764">
                  <a:moveTo>
                    <a:pt x="15036" y="13601"/>
                  </a:moveTo>
                  <a:lnTo>
                    <a:pt x="10033" y="12166"/>
                  </a:lnTo>
                  <a:lnTo>
                    <a:pt x="8585" y="12166"/>
                  </a:lnTo>
                  <a:lnTo>
                    <a:pt x="5715" y="10731"/>
                  </a:lnTo>
                  <a:lnTo>
                    <a:pt x="5016" y="10020"/>
                  </a:lnTo>
                  <a:lnTo>
                    <a:pt x="5016" y="9309"/>
                  </a:lnTo>
                  <a:lnTo>
                    <a:pt x="7874" y="7874"/>
                  </a:lnTo>
                  <a:lnTo>
                    <a:pt x="9309" y="7874"/>
                  </a:lnTo>
                  <a:lnTo>
                    <a:pt x="12166" y="8585"/>
                  </a:lnTo>
                  <a:lnTo>
                    <a:pt x="13589" y="8585"/>
                  </a:lnTo>
                  <a:lnTo>
                    <a:pt x="13449" y="7874"/>
                  </a:lnTo>
                  <a:lnTo>
                    <a:pt x="12890" y="5003"/>
                  </a:lnTo>
                  <a:lnTo>
                    <a:pt x="10718" y="4292"/>
                  </a:lnTo>
                  <a:lnTo>
                    <a:pt x="7874" y="5003"/>
                  </a:lnTo>
                  <a:lnTo>
                    <a:pt x="5016" y="5003"/>
                  </a:lnTo>
                  <a:lnTo>
                    <a:pt x="0" y="5715"/>
                  </a:lnTo>
                  <a:lnTo>
                    <a:pt x="0" y="15036"/>
                  </a:lnTo>
                  <a:lnTo>
                    <a:pt x="4292" y="15748"/>
                  </a:lnTo>
                  <a:lnTo>
                    <a:pt x="6438" y="16459"/>
                  </a:lnTo>
                  <a:lnTo>
                    <a:pt x="5016" y="16459"/>
                  </a:lnTo>
                  <a:lnTo>
                    <a:pt x="7874" y="17183"/>
                  </a:lnTo>
                  <a:lnTo>
                    <a:pt x="7874" y="17894"/>
                  </a:lnTo>
                  <a:lnTo>
                    <a:pt x="9309" y="17894"/>
                  </a:lnTo>
                  <a:lnTo>
                    <a:pt x="9309" y="20040"/>
                  </a:lnTo>
                  <a:lnTo>
                    <a:pt x="7874" y="20751"/>
                  </a:lnTo>
                  <a:lnTo>
                    <a:pt x="4292" y="20751"/>
                  </a:lnTo>
                  <a:lnTo>
                    <a:pt x="0" y="20040"/>
                  </a:lnTo>
                  <a:lnTo>
                    <a:pt x="0" y="23622"/>
                  </a:lnTo>
                  <a:lnTo>
                    <a:pt x="2133" y="24345"/>
                  </a:lnTo>
                  <a:lnTo>
                    <a:pt x="10718" y="24345"/>
                  </a:lnTo>
                  <a:lnTo>
                    <a:pt x="15036" y="22186"/>
                  </a:lnTo>
                  <a:lnTo>
                    <a:pt x="15036" y="20751"/>
                  </a:lnTo>
                  <a:lnTo>
                    <a:pt x="15036" y="13601"/>
                  </a:lnTo>
                  <a:close/>
                </a:path>
                <a:path w="125095" h="24764">
                  <a:moveTo>
                    <a:pt x="22910" y="4292"/>
                  </a:moveTo>
                  <a:lnTo>
                    <a:pt x="17183" y="4292"/>
                  </a:lnTo>
                  <a:lnTo>
                    <a:pt x="17183" y="23622"/>
                  </a:lnTo>
                  <a:lnTo>
                    <a:pt x="22910" y="22910"/>
                  </a:lnTo>
                  <a:lnTo>
                    <a:pt x="22910" y="4292"/>
                  </a:lnTo>
                  <a:close/>
                </a:path>
                <a:path w="125095" h="24764">
                  <a:moveTo>
                    <a:pt x="41529" y="3568"/>
                  </a:moveTo>
                  <a:lnTo>
                    <a:pt x="27203" y="4292"/>
                  </a:lnTo>
                  <a:lnTo>
                    <a:pt x="27203" y="22910"/>
                  </a:lnTo>
                  <a:lnTo>
                    <a:pt x="41529" y="22186"/>
                  </a:lnTo>
                  <a:lnTo>
                    <a:pt x="41529" y="18618"/>
                  </a:lnTo>
                  <a:lnTo>
                    <a:pt x="32931" y="19329"/>
                  </a:lnTo>
                  <a:lnTo>
                    <a:pt x="32931" y="15036"/>
                  </a:lnTo>
                  <a:lnTo>
                    <a:pt x="40805" y="14312"/>
                  </a:lnTo>
                  <a:lnTo>
                    <a:pt x="40106" y="11455"/>
                  </a:lnTo>
                  <a:lnTo>
                    <a:pt x="32931" y="11455"/>
                  </a:lnTo>
                  <a:lnTo>
                    <a:pt x="32931" y="7874"/>
                  </a:lnTo>
                  <a:lnTo>
                    <a:pt x="41529" y="7150"/>
                  </a:lnTo>
                  <a:lnTo>
                    <a:pt x="41529" y="3568"/>
                  </a:lnTo>
                  <a:close/>
                </a:path>
                <a:path w="125095" h="24764">
                  <a:moveTo>
                    <a:pt x="68021" y="2133"/>
                  </a:moveTo>
                  <a:lnTo>
                    <a:pt x="61582" y="2857"/>
                  </a:lnTo>
                  <a:lnTo>
                    <a:pt x="56565" y="13601"/>
                  </a:lnTo>
                  <a:lnTo>
                    <a:pt x="51549" y="2857"/>
                  </a:lnTo>
                  <a:lnTo>
                    <a:pt x="44399" y="3568"/>
                  </a:lnTo>
                  <a:lnTo>
                    <a:pt x="45097" y="22186"/>
                  </a:lnTo>
                  <a:lnTo>
                    <a:pt x="48691" y="22186"/>
                  </a:lnTo>
                  <a:lnTo>
                    <a:pt x="48691" y="10731"/>
                  </a:lnTo>
                  <a:lnTo>
                    <a:pt x="53695" y="22186"/>
                  </a:lnTo>
                  <a:lnTo>
                    <a:pt x="57277" y="22186"/>
                  </a:lnTo>
                  <a:lnTo>
                    <a:pt x="62306" y="10020"/>
                  </a:lnTo>
                  <a:lnTo>
                    <a:pt x="62306" y="21475"/>
                  </a:lnTo>
                  <a:lnTo>
                    <a:pt x="68021" y="21475"/>
                  </a:lnTo>
                  <a:lnTo>
                    <a:pt x="68021" y="2133"/>
                  </a:lnTo>
                  <a:close/>
                </a:path>
                <a:path w="125095" h="24764">
                  <a:moveTo>
                    <a:pt x="86652" y="1422"/>
                  </a:moveTo>
                  <a:lnTo>
                    <a:pt x="72326" y="2133"/>
                  </a:lnTo>
                  <a:lnTo>
                    <a:pt x="72326" y="20751"/>
                  </a:lnTo>
                  <a:lnTo>
                    <a:pt x="86652" y="20040"/>
                  </a:lnTo>
                  <a:lnTo>
                    <a:pt x="86652" y="16459"/>
                  </a:lnTo>
                  <a:lnTo>
                    <a:pt x="78054" y="17183"/>
                  </a:lnTo>
                  <a:lnTo>
                    <a:pt x="78054" y="12877"/>
                  </a:lnTo>
                  <a:lnTo>
                    <a:pt x="85204" y="12166"/>
                  </a:lnTo>
                  <a:lnTo>
                    <a:pt x="85204" y="9309"/>
                  </a:lnTo>
                  <a:lnTo>
                    <a:pt x="78054" y="9309"/>
                  </a:lnTo>
                  <a:lnTo>
                    <a:pt x="78054" y="5715"/>
                  </a:lnTo>
                  <a:lnTo>
                    <a:pt x="86652" y="5003"/>
                  </a:lnTo>
                  <a:lnTo>
                    <a:pt x="86652" y="1422"/>
                  </a:lnTo>
                  <a:close/>
                </a:path>
                <a:path w="125095" h="24764">
                  <a:moveTo>
                    <a:pt x="106692" y="711"/>
                  </a:moveTo>
                  <a:lnTo>
                    <a:pt x="102400" y="711"/>
                  </a:lnTo>
                  <a:lnTo>
                    <a:pt x="102400" y="12166"/>
                  </a:lnTo>
                  <a:lnTo>
                    <a:pt x="95948" y="1422"/>
                  </a:lnTo>
                  <a:lnTo>
                    <a:pt x="89509" y="1422"/>
                  </a:lnTo>
                  <a:lnTo>
                    <a:pt x="89509" y="20040"/>
                  </a:lnTo>
                  <a:lnTo>
                    <a:pt x="93802" y="20040"/>
                  </a:lnTo>
                  <a:lnTo>
                    <a:pt x="93802" y="8585"/>
                  </a:lnTo>
                  <a:lnTo>
                    <a:pt x="100253" y="20040"/>
                  </a:lnTo>
                  <a:lnTo>
                    <a:pt x="106692" y="19329"/>
                  </a:lnTo>
                  <a:lnTo>
                    <a:pt x="106692" y="711"/>
                  </a:lnTo>
                  <a:close/>
                </a:path>
                <a:path w="125095" h="24764">
                  <a:moveTo>
                    <a:pt x="124599" y="9309"/>
                  </a:moveTo>
                  <a:lnTo>
                    <a:pt x="120294" y="7874"/>
                  </a:lnTo>
                  <a:lnTo>
                    <a:pt x="119595" y="7150"/>
                  </a:lnTo>
                  <a:lnTo>
                    <a:pt x="118148" y="7150"/>
                  </a:lnTo>
                  <a:lnTo>
                    <a:pt x="116725" y="6438"/>
                  </a:lnTo>
                  <a:lnTo>
                    <a:pt x="116001" y="5715"/>
                  </a:lnTo>
                  <a:lnTo>
                    <a:pt x="114579" y="5003"/>
                  </a:lnTo>
                  <a:lnTo>
                    <a:pt x="114579" y="4292"/>
                  </a:lnTo>
                  <a:lnTo>
                    <a:pt x="116001" y="3568"/>
                  </a:lnTo>
                  <a:lnTo>
                    <a:pt x="119595" y="3568"/>
                  </a:lnTo>
                  <a:lnTo>
                    <a:pt x="122453" y="4292"/>
                  </a:lnTo>
                  <a:lnTo>
                    <a:pt x="123164" y="4292"/>
                  </a:lnTo>
                  <a:lnTo>
                    <a:pt x="123164" y="3568"/>
                  </a:lnTo>
                  <a:lnTo>
                    <a:pt x="123164" y="711"/>
                  </a:lnTo>
                  <a:lnTo>
                    <a:pt x="120294" y="0"/>
                  </a:lnTo>
                  <a:lnTo>
                    <a:pt x="114579" y="0"/>
                  </a:lnTo>
                  <a:lnTo>
                    <a:pt x="109550" y="1422"/>
                  </a:lnTo>
                  <a:lnTo>
                    <a:pt x="109550" y="10020"/>
                  </a:lnTo>
                  <a:lnTo>
                    <a:pt x="116001" y="12166"/>
                  </a:lnTo>
                  <a:lnTo>
                    <a:pt x="115290" y="11455"/>
                  </a:lnTo>
                  <a:lnTo>
                    <a:pt x="117449" y="12877"/>
                  </a:lnTo>
                  <a:lnTo>
                    <a:pt x="118872" y="12877"/>
                  </a:lnTo>
                  <a:lnTo>
                    <a:pt x="118872" y="15036"/>
                  </a:lnTo>
                  <a:lnTo>
                    <a:pt x="117449" y="15748"/>
                  </a:lnTo>
                  <a:lnTo>
                    <a:pt x="114579" y="15748"/>
                  </a:lnTo>
                  <a:lnTo>
                    <a:pt x="109550" y="15036"/>
                  </a:lnTo>
                  <a:lnTo>
                    <a:pt x="109550" y="19329"/>
                  </a:lnTo>
                  <a:lnTo>
                    <a:pt x="120294" y="19329"/>
                  </a:lnTo>
                  <a:lnTo>
                    <a:pt x="124599" y="17183"/>
                  </a:lnTo>
                  <a:lnTo>
                    <a:pt x="124599" y="15748"/>
                  </a:lnTo>
                  <a:lnTo>
                    <a:pt x="124599" y="11455"/>
                  </a:lnTo>
                  <a:lnTo>
                    <a:pt x="124599" y="930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573456" y="4098696"/>
              <a:ext cx="647700" cy="2052320"/>
            </a:xfrm>
            <a:custGeom>
              <a:avLst/>
              <a:gdLst/>
              <a:ahLst/>
              <a:cxnLst/>
              <a:rect l="l" t="t" r="r" b="b"/>
              <a:pathLst>
                <a:path w="647700" h="2052320">
                  <a:moveTo>
                    <a:pt x="608672" y="1881886"/>
                  </a:moveTo>
                  <a:lnTo>
                    <a:pt x="1422" y="1823173"/>
                  </a:lnTo>
                </a:path>
                <a:path w="647700" h="2052320">
                  <a:moveTo>
                    <a:pt x="647344" y="3568"/>
                  </a:moveTo>
                  <a:lnTo>
                    <a:pt x="640181" y="2050884"/>
                  </a:lnTo>
                </a:path>
                <a:path w="647700" h="2052320">
                  <a:moveTo>
                    <a:pt x="608672" y="2052320"/>
                  </a:moveTo>
                  <a:lnTo>
                    <a:pt x="611543" y="0"/>
                  </a:lnTo>
                </a:path>
                <a:path w="647700" h="2052320">
                  <a:moveTo>
                    <a:pt x="1422" y="1930577"/>
                  </a:moveTo>
                  <a:lnTo>
                    <a:pt x="606526" y="1995043"/>
                  </a:lnTo>
                </a:path>
                <a:path w="647700" h="2052320">
                  <a:moveTo>
                    <a:pt x="0" y="30073"/>
                  </a:moveTo>
                  <a:lnTo>
                    <a:pt x="2857" y="1989302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597790" y="5952654"/>
              <a:ext cx="554990" cy="96520"/>
            </a:xfrm>
            <a:custGeom>
              <a:avLst/>
              <a:gdLst/>
              <a:ahLst/>
              <a:cxnLst/>
              <a:rect l="l" t="t" r="r" b="b"/>
              <a:pathLst>
                <a:path w="554990" h="96520">
                  <a:moveTo>
                    <a:pt x="9321" y="44399"/>
                  </a:moveTo>
                  <a:lnTo>
                    <a:pt x="0" y="43688"/>
                  </a:lnTo>
                  <a:lnTo>
                    <a:pt x="0" y="47980"/>
                  </a:lnTo>
                  <a:lnTo>
                    <a:pt x="9321" y="48691"/>
                  </a:lnTo>
                  <a:lnTo>
                    <a:pt x="9321" y="44399"/>
                  </a:lnTo>
                  <a:close/>
                </a:path>
                <a:path w="554990" h="96520">
                  <a:moveTo>
                    <a:pt x="9321" y="32219"/>
                  </a:moveTo>
                  <a:lnTo>
                    <a:pt x="0" y="31521"/>
                  </a:lnTo>
                  <a:lnTo>
                    <a:pt x="0" y="40106"/>
                  </a:lnTo>
                  <a:lnTo>
                    <a:pt x="9321" y="41541"/>
                  </a:lnTo>
                  <a:lnTo>
                    <a:pt x="9321" y="32219"/>
                  </a:lnTo>
                  <a:close/>
                </a:path>
                <a:path w="554990" h="96520">
                  <a:moveTo>
                    <a:pt x="9321" y="20053"/>
                  </a:moveTo>
                  <a:lnTo>
                    <a:pt x="0" y="19342"/>
                  </a:lnTo>
                  <a:lnTo>
                    <a:pt x="0" y="28651"/>
                  </a:lnTo>
                  <a:lnTo>
                    <a:pt x="9321" y="29362"/>
                  </a:lnTo>
                  <a:lnTo>
                    <a:pt x="9321" y="20053"/>
                  </a:lnTo>
                  <a:close/>
                </a:path>
                <a:path w="554990" h="96520">
                  <a:moveTo>
                    <a:pt x="9321" y="7874"/>
                  </a:moveTo>
                  <a:lnTo>
                    <a:pt x="0" y="7175"/>
                  </a:lnTo>
                  <a:lnTo>
                    <a:pt x="0" y="16471"/>
                  </a:lnTo>
                  <a:lnTo>
                    <a:pt x="9321" y="17195"/>
                  </a:lnTo>
                  <a:lnTo>
                    <a:pt x="9321" y="7874"/>
                  </a:lnTo>
                  <a:close/>
                </a:path>
                <a:path w="554990" h="96520">
                  <a:moveTo>
                    <a:pt x="9321" y="723"/>
                  </a:moveTo>
                  <a:lnTo>
                    <a:pt x="0" y="0"/>
                  </a:lnTo>
                  <a:lnTo>
                    <a:pt x="0" y="4305"/>
                  </a:lnTo>
                  <a:lnTo>
                    <a:pt x="9321" y="5016"/>
                  </a:lnTo>
                  <a:lnTo>
                    <a:pt x="9321" y="723"/>
                  </a:lnTo>
                  <a:close/>
                </a:path>
                <a:path w="554990" h="96520">
                  <a:moveTo>
                    <a:pt x="21488" y="45834"/>
                  </a:moveTo>
                  <a:lnTo>
                    <a:pt x="12192" y="45123"/>
                  </a:lnTo>
                  <a:lnTo>
                    <a:pt x="12192" y="49415"/>
                  </a:lnTo>
                  <a:lnTo>
                    <a:pt x="21488" y="50126"/>
                  </a:lnTo>
                  <a:lnTo>
                    <a:pt x="21488" y="45834"/>
                  </a:lnTo>
                  <a:close/>
                </a:path>
                <a:path w="554990" h="96520">
                  <a:moveTo>
                    <a:pt x="21488" y="33667"/>
                  </a:moveTo>
                  <a:lnTo>
                    <a:pt x="12192" y="32943"/>
                  </a:lnTo>
                  <a:lnTo>
                    <a:pt x="12192" y="41541"/>
                  </a:lnTo>
                  <a:lnTo>
                    <a:pt x="21488" y="42976"/>
                  </a:lnTo>
                  <a:lnTo>
                    <a:pt x="21488" y="33667"/>
                  </a:lnTo>
                  <a:close/>
                </a:path>
                <a:path w="554990" h="96520">
                  <a:moveTo>
                    <a:pt x="21488" y="21488"/>
                  </a:moveTo>
                  <a:lnTo>
                    <a:pt x="12192" y="20777"/>
                  </a:lnTo>
                  <a:lnTo>
                    <a:pt x="12192" y="29362"/>
                  </a:lnTo>
                  <a:lnTo>
                    <a:pt x="21488" y="30797"/>
                  </a:lnTo>
                  <a:lnTo>
                    <a:pt x="21488" y="21488"/>
                  </a:lnTo>
                  <a:close/>
                </a:path>
                <a:path w="554990" h="96520">
                  <a:moveTo>
                    <a:pt x="21488" y="9321"/>
                  </a:moveTo>
                  <a:lnTo>
                    <a:pt x="12192" y="8597"/>
                  </a:lnTo>
                  <a:lnTo>
                    <a:pt x="12192" y="17907"/>
                  </a:lnTo>
                  <a:lnTo>
                    <a:pt x="21488" y="18630"/>
                  </a:lnTo>
                  <a:lnTo>
                    <a:pt x="21488" y="9321"/>
                  </a:lnTo>
                  <a:close/>
                </a:path>
                <a:path w="554990" h="96520">
                  <a:moveTo>
                    <a:pt x="21488" y="2159"/>
                  </a:moveTo>
                  <a:lnTo>
                    <a:pt x="12192" y="723"/>
                  </a:lnTo>
                  <a:lnTo>
                    <a:pt x="12192" y="5727"/>
                  </a:lnTo>
                  <a:lnTo>
                    <a:pt x="21488" y="6451"/>
                  </a:lnTo>
                  <a:lnTo>
                    <a:pt x="21488" y="2159"/>
                  </a:lnTo>
                  <a:close/>
                </a:path>
                <a:path w="554990" h="96520">
                  <a:moveTo>
                    <a:pt x="33667" y="47269"/>
                  </a:moveTo>
                  <a:lnTo>
                    <a:pt x="24358" y="45834"/>
                  </a:lnTo>
                  <a:lnTo>
                    <a:pt x="24358" y="50850"/>
                  </a:lnTo>
                  <a:lnTo>
                    <a:pt x="33667" y="51574"/>
                  </a:lnTo>
                  <a:lnTo>
                    <a:pt x="33667" y="47269"/>
                  </a:lnTo>
                  <a:close/>
                </a:path>
                <a:path w="554990" h="96520">
                  <a:moveTo>
                    <a:pt x="33667" y="35102"/>
                  </a:moveTo>
                  <a:lnTo>
                    <a:pt x="24358" y="33667"/>
                  </a:lnTo>
                  <a:lnTo>
                    <a:pt x="24358" y="42976"/>
                  </a:lnTo>
                  <a:lnTo>
                    <a:pt x="33667" y="43688"/>
                  </a:lnTo>
                  <a:lnTo>
                    <a:pt x="33667" y="35102"/>
                  </a:lnTo>
                  <a:close/>
                </a:path>
                <a:path w="554990" h="96520">
                  <a:moveTo>
                    <a:pt x="33667" y="22923"/>
                  </a:moveTo>
                  <a:lnTo>
                    <a:pt x="24358" y="22199"/>
                  </a:lnTo>
                  <a:lnTo>
                    <a:pt x="24358" y="30797"/>
                  </a:lnTo>
                  <a:lnTo>
                    <a:pt x="33667" y="32219"/>
                  </a:lnTo>
                  <a:lnTo>
                    <a:pt x="33667" y="22923"/>
                  </a:lnTo>
                  <a:close/>
                </a:path>
                <a:path w="554990" h="96520">
                  <a:moveTo>
                    <a:pt x="33667" y="10744"/>
                  </a:moveTo>
                  <a:lnTo>
                    <a:pt x="24358" y="10033"/>
                  </a:lnTo>
                  <a:lnTo>
                    <a:pt x="24358" y="18630"/>
                  </a:lnTo>
                  <a:lnTo>
                    <a:pt x="33667" y="20053"/>
                  </a:lnTo>
                  <a:lnTo>
                    <a:pt x="33667" y="10744"/>
                  </a:lnTo>
                  <a:close/>
                </a:path>
                <a:path w="554990" h="96520">
                  <a:moveTo>
                    <a:pt x="33667" y="3581"/>
                  </a:moveTo>
                  <a:lnTo>
                    <a:pt x="24358" y="2159"/>
                  </a:lnTo>
                  <a:lnTo>
                    <a:pt x="24358" y="6451"/>
                  </a:lnTo>
                  <a:lnTo>
                    <a:pt x="33667" y="7874"/>
                  </a:lnTo>
                  <a:lnTo>
                    <a:pt x="33667" y="3581"/>
                  </a:lnTo>
                  <a:close/>
                </a:path>
                <a:path w="554990" h="96520">
                  <a:moveTo>
                    <a:pt x="45834" y="47980"/>
                  </a:moveTo>
                  <a:lnTo>
                    <a:pt x="36537" y="47269"/>
                  </a:lnTo>
                  <a:lnTo>
                    <a:pt x="36537" y="51574"/>
                  </a:lnTo>
                  <a:lnTo>
                    <a:pt x="45834" y="52997"/>
                  </a:lnTo>
                  <a:lnTo>
                    <a:pt x="45834" y="47980"/>
                  </a:lnTo>
                  <a:close/>
                </a:path>
                <a:path w="554990" h="96520">
                  <a:moveTo>
                    <a:pt x="45834" y="36525"/>
                  </a:moveTo>
                  <a:lnTo>
                    <a:pt x="36537" y="35102"/>
                  </a:lnTo>
                  <a:lnTo>
                    <a:pt x="36537" y="44399"/>
                  </a:lnTo>
                  <a:lnTo>
                    <a:pt x="45834" y="45123"/>
                  </a:lnTo>
                  <a:lnTo>
                    <a:pt x="45834" y="36525"/>
                  </a:lnTo>
                  <a:close/>
                </a:path>
                <a:path w="554990" h="96520">
                  <a:moveTo>
                    <a:pt x="45834" y="24345"/>
                  </a:moveTo>
                  <a:lnTo>
                    <a:pt x="36537" y="22923"/>
                  </a:lnTo>
                  <a:lnTo>
                    <a:pt x="36537" y="32219"/>
                  </a:lnTo>
                  <a:lnTo>
                    <a:pt x="45834" y="32943"/>
                  </a:lnTo>
                  <a:lnTo>
                    <a:pt x="45834" y="24345"/>
                  </a:lnTo>
                  <a:close/>
                </a:path>
                <a:path w="554990" h="96520">
                  <a:moveTo>
                    <a:pt x="45834" y="12179"/>
                  </a:moveTo>
                  <a:lnTo>
                    <a:pt x="36537" y="10744"/>
                  </a:lnTo>
                  <a:lnTo>
                    <a:pt x="36537" y="20053"/>
                  </a:lnTo>
                  <a:lnTo>
                    <a:pt x="45834" y="20777"/>
                  </a:lnTo>
                  <a:lnTo>
                    <a:pt x="45834" y="12179"/>
                  </a:lnTo>
                  <a:close/>
                </a:path>
                <a:path w="554990" h="96520">
                  <a:moveTo>
                    <a:pt x="45834" y="4305"/>
                  </a:moveTo>
                  <a:lnTo>
                    <a:pt x="36537" y="3581"/>
                  </a:lnTo>
                  <a:lnTo>
                    <a:pt x="36537" y="7874"/>
                  </a:lnTo>
                  <a:lnTo>
                    <a:pt x="45834" y="9321"/>
                  </a:lnTo>
                  <a:lnTo>
                    <a:pt x="45834" y="4305"/>
                  </a:lnTo>
                  <a:close/>
                </a:path>
                <a:path w="554990" h="96520">
                  <a:moveTo>
                    <a:pt x="57289" y="49415"/>
                  </a:moveTo>
                  <a:lnTo>
                    <a:pt x="48704" y="48691"/>
                  </a:lnTo>
                  <a:lnTo>
                    <a:pt x="48704" y="52997"/>
                  </a:lnTo>
                  <a:lnTo>
                    <a:pt x="57289" y="53721"/>
                  </a:lnTo>
                  <a:lnTo>
                    <a:pt x="57289" y="49415"/>
                  </a:lnTo>
                  <a:close/>
                </a:path>
                <a:path w="554990" h="96520">
                  <a:moveTo>
                    <a:pt x="57289" y="37249"/>
                  </a:moveTo>
                  <a:lnTo>
                    <a:pt x="48704" y="36525"/>
                  </a:lnTo>
                  <a:lnTo>
                    <a:pt x="48704" y="45834"/>
                  </a:lnTo>
                  <a:lnTo>
                    <a:pt x="57289" y="46545"/>
                  </a:lnTo>
                  <a:lnTo>
                    <a:pt x="57289" y="37249"/>
                  </a:lnTo>
                  <a:close/>
                </a:path>
                <a:path w="554990" h="96520">
                  <a:moveTo>
                    <a:pt x="57289" y="25781"/>
                  </a:moveTo>
                  <a:lnTo>
                    <a:pt x="48704" y="24345"/>
                  </a:lnTo>
                  <a:lnTo>
                    <a:pt x="48704" y="33667"/>
                  </a:lnTo>
                  <a:lnTo>
                    <a:pt x="57289" y="34378"/>
                  </a:lnTo>
                  <a:lnTo>
                    <a:pt x="57289" y="25781"/>
                  </a:lnTo>
                  <a:close/>
                </a:path>
                <a:path w="554990" h="96520">
                  <a:moveTo>
                    <a:pt x="57289" y="13601"/>
                  </a:moveTo>
                  <a:lnTo>
                    <a:pt x="48704" y="12179"/>
                  </a:lnTo>
                  <a:lnTo>
                    <a:pt x="48704" y="21488"/>
                  </a:lnTo>
                  <a:lnTo>
                    <a:pt x="57289" y="22199"/>
                  </a:lnTo>
                  <a:lnTo>
                    <a:pt x="57289" y="13601"/>
                  </a:lnTo>
                  <a:close/>
                </a:path>
                <a:path w="554990" h="96520">
                  <a:moveTo>
                    <a:pt x="57289" y="5727"/>
                  </a:moveTo>
                  <a:lnTo>
                    <a:pt x="48704" y="5016"/>
                  </a:lnTo>
                  <a:lnTo>
                    <a:pt x="48704" y="9321"/>
                  </a:lnTo>
                  <a:lnTo>
                    <a:pt x="57289" y="10033"/>
                  </a:lnTo>
                  <a:lnTo>
                    <a:pt x="57289" y="5727"/>
                  </a:lnTo>
                  <a:close/>
                </a:path>
                <a:path w="554990" h="96520">
                  <a:moveTo>
                    <a:pt x="69469" y="50850"/>
                  </a:moveTo>
                  <a:lnTo>
                    <a:pt x="60883" y="50126"/>
                  </a:lnTo>
                  <a:lnTo>
                    <a:pt x="60883" y="54432"/>
                  </a:lnTo>
                  <a:lnTo>
                    <a:pt x="69469" y="55143"/>
                  </a:lnTo>
                  <a:lnTo>
                    <a:pt x="69469" y="50850"/>
                  </a:lnTo>
                  <a:close/>
                </a:path>
                <a:path w="554990" h="96520">
                  <a:moveTo>
                    <a:pt x="69469" y="38671"/>
                  </a:moveTo>
                  <a:lnTo>
                    <a:pt x="60883" y="37947"/>
                  </a:lnTo>
                  <a:lnTo>
                    <a:pt x="60883" y="46545"/>
                  </a:lnTo>
                  <a:lnTo>
                    <a:pt x="69469" y="47980"/>
                  </a:lnTo>
                  <a:lnTo>
                    <a:pt x="69469" y="38671"/>
                  </a:lnTo>
                  <a:close/>
                </a:path>
                <a:path w="554990" h="96520">
                  <a:moveTo>
                    <a:pt x="69469" y="26504"/>
                  </a:moveTo>
                  <a:lnTo>
                    <a:pt x="60883" y="25781"/>
                  </a:lnTo>
                  <a:lnTo>
                    <a:pt x="60883" y="35102"/>
                  </a:lnTo>
                  <a:lnTo>
                    <a:pt x="69469" y="35801"/>
                  </a:lnTo>
                  <a:lnTo>
                    <a:pt x="69469" y="26504"/>
                  </a:lnTo>
                  <a:close/>
                </a:path>
                <a:path w="554990" h="96520">
                  <a:moveTo>
                    <a:pt x="69469" y="14325"/>
                  </a:moveTo>
                  <a:lnTo>
                    <a:pt x="60883" y="13601"/>
                  </a:lnTo>
                  <a:lnTo>
                    <a:pt x="60883" y="22923"/>
                  </a:lnTo>
                  <a:lnTo>
                    <a:pt x="69469" y="23634"/>
                  </a:lnTo>
                  <a:lnTo>
                    <a:pt x="69469" y="14325"/>
                  </a:lnTo>
                  <a:close/>
                </a:path>
                <a:path w="554990" h="96520">
                  <a:moveTo>
                    <a:pt x="69469" y="7175"/>
                  </a:moveTo>
                  <a:lnTo>
                    <a:pt x="60883" y="6451"/>
                  </a:lnTo>
                  <a:lnTo>
                    <a:pt x="60883" y="10744"/>
                  </a:lnTo>
                  <a:lnTo>
                    <a:pt x="69469" y="11455"/>
                  </a:lnTo>
                  <a:lnTo>
                    <a:pt x="69469" y="7175"/>
                  </a:lnTo>
                  <a:close/>
                </a:path>
                <a:path w="554990" h="96520">
                  <a:moveTo>
                    <a:pt x="81635" y="52273"/>
                  </a:moveTo>
                  <a:lnTo>
                    <a:pt x="73050" y="51574"/>
                  </a:lnTo>
                  <a:lnTo>
                    <a:pt x="73050" y="55867"/>
                  </a:lnTo>
                  <a:lnTo>
                    <a:pt x="81635" y="56578"/>
                  </a:lnTo>
                  <a:lnTo>
                    <a:pt x="81635" y="52273"/>
                  </a:lnTo>
                  <a:close/>
                </a:path>
                <a:path w="554990" h="96520">
                  <a:moveTo>
                    <a:pt x="81635" y="40106"/>
                  </a:moveTo>
                  <a:lnTo>
                    <a:pt x="73050" y="39395"/>
                  </a:lnTo>
                  <a:lnTo>
                    <a:pt x="73050" y="47980"/>
                  </a:lnTo>
                  <a:lnTo>
                    <a:pt x="81635" y="49415"/>
                  </a:lnTo>
                  <a:lnTo>
                    <a:pt x="81635" y="40106"/>
                  </a:lnTo>
                  <a:close/>
                </a:path>
                <a:path w="554990" h="96520">
                  <a:moveTo>
                    <a:pt x="81635" y="27927"/>
                  </a:moveTo>
                  <a:lnTo>
                    <a:pt x="73050" y="27216"/>
                  </a:lnTo>
                  <a:lnTo>
                    <a:pt x="73050" y="35801"/>
                  </a:lnTo>
                  <a:lnTo>
                    <a:pt x="81635" y="37249"/>
                  </a:lnTo>
                  <a:lnTo>
                    <a:pt x="81635" y="27927"/>
                  </a:lnTo>
                  <a:close/>
                </a:path>
                <a:path w="554990" h="96520">
                  <a:moveTo>
                    <a:pt x="81635" y="15748"/>
                  </a:moveTo>
                  <a:lnTo>
                    <a:pt x="73050" y="15049"/>
                  </a:lnTo>
                  <a:lnTo>
                    <a:pt x="73050" y="24345"/>
                  </a:lnTo>
                  <a:lnTo>
                    <a:pt x="81635" y="25069"/>
                  </a:lnTo>
                  <a:lnTo>
                    <a:pt x="81635" y="15748"/>
                  </a:lnTo>
                  <a:close/>
                </a:path>
                <a:path w="554990" h="96520">
                  <a:moveTo>
                    <a:pt x="81635" y="8597"/>
                  </a:moveTo>
                  <a:lnTo>
                    <a:pt x="73050" y="7175"/>
                  </a:lnTo>
                  <a:lnTo>
                    <a:pt x="73050" y="12179"/>
                  </a:lnTo>
                  <a:lnTo>
                    <a:pt x="81635" y="12890"/>
                  </a:lnTo>
                  <a:lnTo>
                    <a:pt x="81635" y="8597"/>
                  </a:lnTo>
                  <a:close/>
                </a:path>
                <a:path w="554990" h="96520">
                  <a:moveTo>
                    <a:pt x="93814" y="53721"/>
                  </a:moveTo>
                  <a:lnTo>
                    <a:pt x="84505" y="52273"/>
                  </a:lnTo>
                  <a:lnTo>
                    <a:pt x="84505" y="57289"/>
                  </a:lnTo>
                  <a:lnTo>
                    <a:pt x="93814" y="58000"/>
                  </a:lnTo>
                  <a:lnTo>
                    <a:pt x="93814" y="53721"/>
                  </a:lnTo>
                  <a:close/>
                </a:path>
                <a:path w="554990" h="96520">
                  <a:moveTo>
                    <a:pt x="93814" y="41541"/>
                  </a:moveTo>
                  <a:lnTo>
                    <a:pt x="84505" y="40106"/>
                  </a:lnTo>
                  <a:lnTo>
                    <a:pt x="84505" y="49415"/>
                  </a:lnTo>
                  <a:lnTo>
                    <a:pt x="93814" y="50126"/>
                  </a:lnTo>
                  <a:lnTo>
                    <a:pt x="93814" y="41541"/>
                  </a:lnTo>
                  <a:close/>
                </a:path>
                <a:path w="554990" h="96520">
                  <a:moveTo>
                    <a:pt x="93814" y="29362"/>
                  </a:moveTo>
                  <a:lnTo>
                    <a:pt x="84505" y="28651"/>
                  </a:lnTo>
                  <a:lnTo>
                    <a:pt x="84505" y="37249"/>
                  </a:lnTo>
                  <a:lnTo>
                    <a:pt x="93814" y="38671"/>
                  </a:lnTo>
                  <a:lnTo>
                    <a:pt x="93814" y="29362"/>
                  </a:lnTo>
                  <a:close/>
                </a:path>
                <a:path w="554990" h="96520">
                  <a:moveTo>
                    <a:pt x="93814" y="17195"/>
                  </a:moveTo>
                  <a:lnTo>
                    <a:pt x="84505" y="16471"/>
                  </a:lnTo>
                  <a:lnTo>
                    <a:pt x="84505" y="25069"/>
                  </a:lnTo>
                  <a:lnTo>
                    <a:pt x="93814" y="26504"/>
                  </a:lnTo>
                  <a:lnTo>
                    <a:pt x="93814" y="17195"/>
                  </a:lnTo>
                  <a:close/>
                </a:path>
                <a:path w="554990" h="96520">
                  <a:moveTo>
                    <a:pt x="93814" y="10033"/>
                  </a:moveTo>
                  <a:lnTo>
                    <a:pt x="84505" y="8597"/>
                  </a:lnTo>
                  <a:lnTo>
                    <a:pt x="84505" y="12890"/>
                  </a:lnTo>
                  <a:lnTo>
                    <a:pt x="93814" y="14325"/>
                  </a:lnTo>
                  <a:lnTo>
                    <a:pt x="93814" y="10033"/>
                  </a:lnTo>
                  <a:close/>
                </a:path>
                <a:path w="554990" h="96520">
                  <a:moveTo>
                    <a:pt x="105981" y="54432"/>
                  </a:moveTo>
                  <a:lnTo>
                    <a:pt x="96685" y="53721"/>
                  </a:lnTo>
                  <a:lnTo>
                    <a:pt x="96685" y="58000"/>
                  </a:lnTo>
                  <a:lnTo>
                    <a:pt x="105981" y="59448"/>
                  </a:lnTo>
                  <a:lnTo>
                    <a:pt x="105981" y="54432"/>
                  </a:lnTo>
                  <a:close/>
                </a:path>
                <a:path w="554990" h="96520">
                  <a:moveTo>
                    <a:pt x="105981" y="42976"/>
                  </a:moveTo>
                  <a:lnTo>
                    <a:pt x="96685" y="41541"/>
                  </a:lnTo>
                  <a:lnTo>
                    <a:pt x="96685" y="50850"/>
                  </a:lnTo>
                  <a:lnTo>
                    <a:pt x="105981" y="51574"/>
                  </a:lnTo>
                  <a:lnTo>
                    <a:pt x="105981" y="42976"/>
                  </a:lnTo>
                  <a:close/>
                </a:path>
                <a:path w="554990" h="96520">
                  <a:moveTo>
                    <a:pt x="105981" y="30797"/>
                  </a:moveTo>
                  <a:lnTo>
                    <a:pt x="96685" y="29362"/>
                  </a:lnTo>
                  <a:lnTo>
                    <a:pt x="96685" y="38671"/>
                  </a:lnTo>
                  <a:lnTo>
                    <a:pt x="105981" y="39395"/>
                  </a:lnTo>
                  <a:lnTo>
                    <a:pt x="105981" y="30797"/>
                  </a:lnTo>
                  <a:close/>
                </a:path>
                <a:path w="554990" h="96520">
                  <a:moveTo>
                    <a:pt x="105981" y="18630"/>
                  </a:moveTo>
                  <a:lnTo>
                    <a:pt x="96685" y="17195"/>
                  </a:lnTo>
                  <a:lnTo>
                    <a:pt x="96685" y="26504"/>
                  </a:lnTo>
                  <a:lnTo>
                    <a:pt x="105981" y="27216"/>
                  </a:lnTo>
                  <a:lnTo>
                    <a:pt x="105981" y="18630"/>
                  </a:lnTo>
                  <a:close/>
                </a:path>
                <a:path w="554990" h="96520">
                  <a:moveTo>
                    <a:pt x="105981" y="10744"/>
                  </a:moveTo>
                  <a:lnTo>
                    <a:pt x="96685" y="10033"/>
                  </a:lnTo>
                  <a:lnTo>
                    <a:pt x="96685" y="14325"/>
                  </a:lnTo>
                  <a:lnTo>
                    <a:pt x="105981" y="15748"/>
                  </a:lnTo>
                  <a:lnTo>
                    <a:pt x="105981" y="10744"/>
                  </a:lnTo>
                  <a:close/>
                </a:path>
                <a:path w="554990" h="96520">
                  <a:moveTo>
                    <a:pt x="118160" y="55867"/>
                  </a:moveTo>
                  <a:lnTo>
                    <a:pt x="108851" y="55143"/>
                  </a:lnTo>
                  <a:lnTo>
                    <a:pt x="108851" y="59448"/>
                  </a:lnTo>
                  <a:lnTo>
                    <a:pt x="118160" y="60147"/>
                  </a:lnTo>
                  <a:lnTo>
                    <a:pt x="118160" y="55867"/>
                  </a:lnTo>
                  <a:close/>
                </a:path>
                <a:path w="554990" h="96520">
                  <a:moveTo>
                    <a:pt x="118160" y="43688"/>
                  </a:moveTo>
                  <a:lnTo>
                    <a:pt x="108851" y="42976"/>
                  </a:lnTo>
                  <a:lnTo>
                    <a:pt x="108851" y="52273"/>
                  </a:lnTo>
                  <a:lnTo>
                    <a:pt x="118160" y="52997"/>
                  </a:lnTo>
                  <a:lnTo>
                    <a:pt x="118160" y="43688"/>
                  </a:lnTo>
                  <a:close/>
                </a:path>
                <a:path w="554990" h="96520">
                  <a:moveTo>
                    <a:pt x="118160" y="32219"/>
                  </a:moveTo>
                  <a:lnTo>
                    <a:pt x="108851" y="30797"/>
                  </a:lnTo>
                  <a:lnTo>
                    <a:pt x="108851" y="40106"/>
                  </a:lnTo>
                  <a:lnTo>
                    <a:pt x="118160" y="40817"/>
                  </a:lnTo>
                  <a:lnTo>
                    <a:pt x="118160" y="32219"/>
                  </a:lnTo>
                  <a:close/>
                </a:path>
                <a:path w="554990" h="96520">
                  <a:moveTo>
                    <a:pt x="118160" y="20053"/>
                  </a:moveTo>
                  <a:lnTo>
                    <a:pt x="108851" y="18630"/>
                  </a:lnTo>
                  <a:lnTo>
                    <a:pt x="108851" y="27927"/>
                  </a:lnTo>
                  <a:lnTo>
                    <a:pt x="118160" y="28651"/>
                  </a:lnTo>
                  <a:lnTo>
                    <a:pt x="118160" y="20053"/>
                  </a:lnTo>
                  <a:close/>
                </a:path>
                <a:path w="554990" h="96520">
                  <a:moveTo>
                    <a:pt x="118160" y="12179"/>
                  </a:moveTo>
                  <a:lnTo>
                    <a:pt x="108851" y="11455"/>
                  </a:lnTo>
                  <a:lnTo>
                    <a:pt x="108851" y="15748"/>
                  </a:lnTo>
                  <a:lnTo>
                    <a:pt x="118160" y="16471"/>
                  </a:lnTo>
                  <a:lnTo>
                    <a:pt x="118160" y="12179"/>
                  </a:lnTo>
                  <a:close/>
                </a:path>
                <a:path w="554990" h="96520">
                  <a:moveTo>
                    <a:pt x="443992" y="76619"/>
                  </a:moveTo>
                  <a:lnTo>
                    <a:pt x="434682" y="75920"/>
                  </a:lnTo>
                  <a:lnTo>
                    <a:pt x="434682" y="85217"/>
                  </a:lnTo>
                  <a:lnTo>
                    <a:pt x="443992" y="85940"/>
                  </a:lnTo>
                  <a:lnTo>
                    <a:pt x="443992" y="76619"/>
                  </a:lnTo>
                  <a:close/>
                </a:path>
                <a:path w="554990" h="96520">
                  <a:moveTo>
                    <a:pt x="443992" y="64452"/>
                  </a:moveTo>
                  <a:lnTo>
                    <a:pt x="434682" y="63741"/>
                  </a:lnTo>
                  <a:lnTo>
                    <a:pt x="434682" y="72326"/>
                  </a:lnTo>
                  <a:lnTo>
                    <a:pt x="443992" y="73761"/>
                  </a:lnTo>
                  <a:lnTo>
                    <a:pt x="443992" y="64452"/>
                  </a:lnTo>
                  <a:close/>
                </a:path>
                <a:path w="554990" h="96520">
                  <a:moveTo>
                    <a:pt x="443992" y="52273"/>
                  </a:moveTo>
                  <a:lnTo>
                    <a:pt x="434682" y="50850"/>
                  </a:lnTo>
                  <a:lnTo>
                    <a:pt x="434682" y="60147"/>
                  </a:lnTo>
                  <a:lnTo>
                    <a:pt x="443992" y="61595"/>
                  </a:lnTo>
                  <a:lnTo>
                    <a:pt x="443992" y="52273"/>
                  </a:lnTo>
                  <a:close/>
                </a:path>
                <a:path w="554990" h="96520">
                  <a:moveTo>
                    <a:pt x="443992" y="44399"/>
                  </a:moveTo>
                  <a:lnTo>
                    <a:pt x="434682" y="43688"/>
                  </a:lnTo>
                  <a:lnTo>
                    <a:pt x="434682" y="47980"/>
                  </a:lnTo>
                  <a:lnTo>
                    <a:pt x="443992" y="48691"/>
                  </a:lnTo>
                  <a:lnTo>
                    <a:pt x="443992" y="44399"/>
                  </a:lnTo>
                  <a:close/>
                </a:path>
                <a:path w="554990" h="96520">
                  <a:moveTo>
                    <a:pt x="456171" y="78066"/>
                  </a:moveTo>
                  <a:lnTo>
                    <a:pt x="446849" y="77343"/>
                  </a:lnTo>
                  <a:lnTo>
                    <a:pt x="446849" y="85940"/>
                  </a:lnTo>
                  <a:lnTo>
                    <a:pt x="456171" y="87363"/>
                  </a:lnTo>
                  <a:lnTo>
                    <a:pt x="456171" y="78066"/>
                  </a:lnTo>
                  <a:close/>
                </a:path>
                <a:path w="554990" h="96520">
                  <a:moveTo>
                    <a:pt x="456171" y="65887"/>
                  </a:moveTo>
                  <a:lnTo>
                    <a:pt x="446849" y="64452"/>
                  </a:lnTo>
                  <a:lnTo>
                    <a:pt x="446849" y="73761"/>
                  </a:lnTo>
                  <a:lnTo>
                    <a:pt x="456171" y="75196"/>
                  </a:lnTo>
                  <a:lnTo>
                    <a:pt x="456171" y="65887"/>
                  </a:lnTo>
                  <a:close/>
                </a:path>
                <a:path w="554990" h="96520">
                  <a:moveTo>
                    <a:pt x="456171" y="53721"/>
                  </a:moveTo>
                  <a:lnTo>
                    <a:pt x="446849" y="52273"/>
                  </a:lnTo>
                  <a:lnTo>
                    <a:pt x="446849" y="61595"/>
                  </a:lnTo>
                  <a:lnTo>
                    <a:pt x="456171" y="62306"/>
                  </a:lnTo>
                  <a:lnTo>
                    <a:pt x="456171" y="53721"/>
                  </a:lnTo>
                  <a:close/>
                </a:path>
                <a:path w="554990" h="96520">
                  <a:moveTo>
                    <a:pt x="468337" y="79489"/>
                  </a:moveTo>
                  <a:lnTo>
                    <a:pt x="459740" y="78066"/>
                  </a:lnTo>
                  <a:lnTo>
                    <a:pt x="459740" y="87363"/>
                  </a:lnTo>
                  <a:lnTo>
                    <a:pt x="468337" y="88798"/>
                  </a:lnTo>
                  <a:lnTo>
                    <a:pt x="468337" y="79489"/>
                  </a:lnTo>
                  <a:close/>
                </a:path>
                <a:path w="554990" h="96520">
                  <a:moveTo>
                    <a:pt x="468337" y="54432"/>
                  </a:moveTo>
                  <a:lnTo>
                    <a:pt x="459740" y="53721"/>
                  </a:lnTo>
                  <a:lnTo>
                    <a:pt x="459740" y="63017"/>
                  </a:lnTo>
                  <a:lnTo>
                    <a:pt x="468337" y="63741"/>
                  </a:lnTo>
                  <a:lnTo>
                    <a:pt x="468337" y="54432"/>
                  </a:lnTo>
                  <a:close/>
                </a:path>
                <a:path w="554990" h="96520">
                  <a:moveTo>
                    <a:pt x="481215" y="80924"/>
                  </a:moveTo>
                  <a:lnTo>
                    <a:pt x="471919" y="79489"/>
                  </a:lnTo>
                  <a:lnTo>
                    <a:pt x="471919" y="88798"/>
                  </a:lnTo>
                  <a:lnTo>
                    <a:pt x="481215" y="89522"/>
                  </a:lnTo>
                  <a:lnTo>
                    <a:pt x="481215" y="80924"/>
                  </a:lnTo>
                  <a:close/>
                </a:path>
                <a:path w="554990" h="96520">
                  <a:moveTo>
                    <a:pt x="481215" y="55867"/>
                  </a:moveTo>
                  <a:lnTo>
                    <a:pt x="471919" y="55143"/>
                  </a:lnTo>
                  <a:lnTo>
                    <a:pt x="471919" y="64452"/>
                  </a:lnTo>
                  <a:lnTo>
                    <a:pt x="481215" y="65163"/>
                  </a:lnTo>
                  <a:lnTo>
                    <a:pt x="481215" y="55867"/>
                  </a:lnTo>
                  <a:close/>
                </a:path>
                <a:path w="554990" h="96520">
                  <a:moveTo>
                    <a:pt x="493395" y="57289"/>
                  </a:moveTo>
                  <a:lnTo>
                    <a:pt x="484098" y="56578"/>
                  </a:lnTo>
                  <a:lnTo>
                    <a:pt x="484098" y="65163"/>
                  </a:lnTo>
                  <a:lnTo>
                    <a:pt x="493395" y="66598"/>
                  </a:lnTo>
                  <a:lnTo>
                    <a:pt x="493395" y="57289"/>
                  </a:lnTo>
                  <a:close/>
                </a:path>
                <a:path w="554990" h="96520">
                  <a:moveTo>
                    <a:pt x="505574" y="58724"/>
                  </a:moveTo>
                  <a:lnTo>
                    <a:pt x="496265" y="57289"/>
                  </a:lnTo>
                  <a:lnTo>
                    <a:pt x="496265" y="66598"/>
                  </a:lnTo>
                  <a:lnTo>
                    <a:pt x="505574" y="68033"/>
                  </a:lnTo>
                  <a:lnTo>
                    <a:pt x="505574" y="58724"/>
                  </a:lnTo>
                  <a:close/>
                </a:path>
                <a:path w="554990" h="96520">
                  <a:moveTo>
                    <a:pt x="517740" y="72326"/>
                  </a:moveTo>
                  <a:lnTo>
                    <a:pt x="508444" y="70904"/>
                  </a:lnTo>
                  <a:lnTo>
                    <a:pt x="508444" y="80213"/>
                  </a:lnTo>
                  <a:lnTo>
                    <a:pt x="517740" y="81635"/>
                  </a:lnTo>
                  <a:lnTo>
                    <a:pt x="517740" y="72326"/>
                  </a:lnTo>
                  <a:close/>
                </a:path>
                <a:path w="554990" h="96520">
                  <a:moveTo>
                    <a:pt x="517740" y="59448"/>
                  </a:moveTo>
                  <a:lnTo>
                    <a:pt x="508444" y="58724"/>
                  </a:lnTo>
                  <a:lnTo>
                    <a:pt x="508444" y="68033"/>
                  </a:lnTo>
                  <a:lnTo>
                    <a:pt x="517740" y="68745"/>
                  </a:lnTo>
                  <a:lnTo>
                    <a:pt x="517740" y="59448"/>
                  </a:lnTo>
                  <a:close/>
                </a:path>
                <a:path w="554990" h="96520">
                  <a:moveTo>
                    <a:pt x="530631" y="73050"/>
                  </a:moveTo>
                  <a:lnTo>
                    <a:pt x="521322" y="72326"/>
                  </a:lnTo>
                  <a:lnTo>
                    <a:pt x="521322" y="81635"/>
                  </a:lnTo>
                  <a:lnTo>
                    <a:pt x="530631" y="82346"/>
                  </a:lnTo>
                  <a:lnTo>
                    <a:pt x="530631" y="73050"/>
                  </a:lnTo>
                  <a:close/>
                </a:path>
                <a:path w="554990" h="96520">
                  <a:moveTo>
                    <a:pt x="530631" y="60871"/>
                  </a:moveTo>
                  <a:lnTo>
                    <a:pt x="521322" y="60147"/>
                  </a:lnTo>
                  <a:lnTo>
                    <a:pt x="521322" y="69469"/>
                  </a:lnTo>
                  <a:lnTo>
                    <a:pt x="530631" y="70180"/>
                  </a:lnTo>
                  <a:lnTo>
                    <a:pt x="530631" y="60871"/>
                  </a:lnTo>
                  <a:close/>
                </a:path>
                <a:path w="554990" h="96520">
                  <a:moveTo>
                    <a:pt x="542810" y="86652"/>
                  </a:moveTo>
                  <a:lnTo>
                    <a:pt x="533501" y="85940"/>
                  </a:lnTo>
                  <a:lnTo>
                    <a:pt x="533501" y="95250"/>
                  </a:lnTo>
                  <a:lnTo>
                    <a:pt x="542810" y="95961"/>
                  </a:lnTo>
                  <a:lnTo>
                    <a:pt x="542810" y="86652"/>
                  </a:lnTo>
                  <a:close/>
                </a:path>
                <a:path w="554990" h="96520">
                  <a:moveTo>
                    <a:pt x="542810" y="74472"/>
                  </a:moveTo>
                  <a:lnTo>
                    <a:pt x="533501" y="73761"/>
                  </a:lnTo>
                  <a:lnTo>
                    <a:pt x="533501" y="83070"/>
                  </a:lnTo>
                  <a:lnTo>
                    <a:pt x="542810" y="83794"/>
                  </a:lnTo>
                  <a:lnTo>
                    <a:pt x="542810" y="74472"/>
                  </a:lnTo>
                  <a:close/>
                </a:path>
                <a:path w="554990" h="96520">
                  <a:moveTo>
                    <a:pt x="542810" y="62306"/>
                  </a:moveTo>
                  <a:lnTo>
                    <a:pt x="533501" y="61595"/>
                  </a:lnTo>
                  <a:lnTo>
                    <a:pt x="533501" y="70904"/>
                  </a:lnTo>
                  <a:lnTo>
                    <a:pt x="542810" y="71615"/>
                  </a:lnTo>
                  <a:lnTo>
                    <a:pt x="542810" y="62306"/>
                  </a:lnTo>
                  <a:close/>
                </a:path>
                <a:path w="554990" h="96520">
                  <a:moveTo>
                    <a:pt x="554990" y="75920"/>
                  </a:moveTo>
                  <a:lnTo>
                    <a:pt x="545668" y="75196"/>
                  </a:lnTo>
                  <a:lnTo>
                    <a:pt x="545668" y="84493"/>
                  </a:lnTo>
                  <a:lnTo>
                    <a:pt x="554990" y="85217"/>
                  </a:lnTo>
                  <a:lnTo>
                    <a:pt x="554990" y="7592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6888531" y="5982017"/>
              <a:ext cx="264795" cy="76200"/>
            </a:xfrm>
            <a:custGeom>
              <a:avLst/>
              <a:gdLst/>
              <a:ahLst/>
              <a:cxnLst/>
              <a:rect l="l" t="t" r="r" b="b"/>
              <a:pathLst>
                <a:path w="264795" h="76200">
                  <a:moveTo>
                    <a:pt x="9321" y="45110"/>
                  </a:moveTo>
                  <a:lnTo>
                    <a:pt x="0" y="44399"/>
                  </a:lnTo>
                  <a:lnTo>
                    <a:pt x="0" y="48704"/>
                  </a:lnTo>
                  <a:lnTo>
                    <a:pt x="9321" y="49415"/>
                  </a:lnTo>
                  <a:lnTo>
                    <a:pt x="9321" y="45110"/>
                  </a:lnTo>
                  <a:close/>
                </a:path>
                <a:path w="264795" h="76200">
                  <a:moveTo>
                    <a:pt x="9321" y="32943"/>
                  </a:moveTo>
                  <a:lnTo>
                    <a:pt x="0" y="31508"/>
                  </a:lnTo>
                  <a:lnTo>
                    <a:pt x="0" y="40817"/>
                  </a:lnTo>
                  <a:lnTo>
                    <a:pt x="9321" y="42252"/>
                  </a:lnTo>
                  <a:lnTo>
                    <a:pt x="9321" y="32943"/>
                  </a:lnTo>
                  <a:close/>
                </a:path>
                <a:path w="264795" h="76200">
                  <a:moveTo>
                    <a:pt x="9321" y="20764"/>
                  </a:moveTo>
                  <a:lnTo>
                    <a:pt x="0" y="19329"/>
                  </a:lnTo>
                  <a:lnTo>
                    <a:pt x="0" y="28638"/>
                  </a:lnTo>
                  <a:lnTo>
                    <a:pt x="9321" y="29362"/>
                  </a:lnTo>
                  <a:lnTo>
                    <a:pt x="9321" y="20764"/>
                  </a:lnTo>
                  <a:close/>
                </a:path>
                <a:path w="264795" h="76200">
                  <a:moveTo>
                    <a:pt x="9321" y="7886"/>
                  </a:moveTo>
                  <a:lnTo>
                    <a:pt x="0" y="7162"/>
                  </a:lnTo>
                  <a:lnTo>
                    <a:pt x="0" y="16471"/>
                  </a:lnTo>
                  <a:lnTo>
                    <a:pt x="9321" y="17183"/>
                  </a:lnTo>
                  <a:lnTo>
                    <a:pt x="9321" y="7886"/>
                  </a:lnTo>
                  <a:close/>
                </a:path>
                <a:path w="264795" h="76200">
                  <a:moveTo>
                    <a:pt x="9321" y="711"/>
                  </a:moveTo>
                  <a:lnTo>
                    <a:pt x="0" y="0"/>
                  </a:lnTo>
                  <a:lnTo>
                    <a:pt x="0" y="4305"/>
                  </a:lnTo>
                  <a:lnTo>
                    <a:pt x="9321" y="5016"/>
                  </a:lnTo>
                  <a:lnTo>
                    <a:pt x="9321" y="711"/>
                  </a:lnTo>
                  <a:close/>
                </a:path>
                <a:path w="264795" h="76200">
                  <a:moveTo>
                    <a:pt x="20764" y="46558"/>
                  </a:moveTo>
                  <a:lnTo>
                    <a:pt x="12179" y="45110"/>
                  </a:lnTo>
                  <a:lnTo>
                    <a:pt x="12179" y="50126"/>
                  </a:lnTo>
                  <a:lnTo>
                    <a:pt x="20764" y="50850"/>
                  </a:lnTo>
                  <a:lnTo>
                    <a:pt x="20764" y="46558"/>
                  </a:lnTo>
                  <a:close/>
                </a:path>
                <a:path w="264795" h="76200">
                  <a:moveTo>
                    <a:pt x="20764" y="34378"/>
                  </a:moveTo>
                  <a:lnTo>
                    <a:pt x="12179" y="32943"/>
                  </a:lnTo>
                  <a:lnTo>
                    <a:pt x="12179" y="42252"/>
                  </a:lnTo>
                  <a:lnTo>
                    <a:pt x="20764" y="42964"/>
                  </a:lnTo>
                  <a:lnTo>
                    <a:pt x="20764" y="34378"/>
                  </a:lnTo>
                  <a:close/>
                </a:path>
                <a:path w="264795" h="76200">
                  <a:moveTo>
                    <a:pt x="20764" y="21488"/>
                  </a:moveTo>
                  <a:lnTo>
                    <a:pt x="12179" y="20764"/>
                  </a:lnTo>
                  <a:lnTo>
                    <a:pt x="12179" y="30086"/>
                  </a:lnTo>
                  <a:lnTo>
                    <a:pt x="20764" y="30784"/>
                  </a:lnTo>
                  <a:lnTo>
                    <a:pt x="20764" y="21488"/>
                  </a:lnTo>
                  <a:close/>
                </a:path>
                <a:path w="264795" h="76200">
                  <a:moveTo>
                    <a:pt x="20764" y="9309"/>
                  </a:moveTo>
                  <a:lnTo>
                    <a:pt x="12179" y="8585"/>
                  </a:lnTo>
                  <a:lnTo>
                    <a:pt x="12179" y="17907"/>
                  </a:lnTo>
                  <a:lnTo>
                    <a:pt x="20764" y="18618"/>
                  </a:lnTo>
                  <a:lnTo>
                    <a:pt x="20764" y="9309"/>
                  </a:lnTo>
                  <a:close/>
                </a:path>
                <a:path w="264795" h="76200">
                  <a:moveTo>
                    <a:pt x="20764" y="2159"/>
                  </a:moveTo>
                  <a:lnTo>
                    <a:pt x="12179" y="711"/>
                  </a:lnTo>
                  <a:lnTo>
                    <a:pt x="12179" y="5740"/>
                  </a:lnTo>
                  <a:lnTo>
                    <a:pt x="20764" y="6438"/>
                  </a:lnTo>
                  <a:lnTo>
                    <a:pt x="20764" y="2159"/>
                  </a:lnTo>
                  <a:close/>
                </a:path>
                <a:path w="264795" h="76200">
                  <a:moveTo>
                    <a:pt x="32943" y="47256"/>
                  </a:moveTo>
                  <a:lnTo>
                    <a:pt x="24345" y="46558"/>
                  </a:lnTo>
                  <a:lnTo>
                    <a:pt x="24345" y="50850"/>
                  </a:lnTo>
                  <a:lnTo>
                    <a:pt x="32943" y="52273"/>
                  </a:lnTo>
                  <a:lnTo>
                    <a:pt x="32943" y="47256"/>
                  </a:lnTo>
                  <a:close/>
                </a:path>
                <a:path w="264795" h="76200">
                  <a:moveTo>
                    <a:pt x="32943" y="35090"/>
                  </a:moveTo>
                  <a:lnTo>
                    <a:pt x="24345" y="34378"/>
                  </a:lnTo>
                  <a:lnTo>
                    <a:pt x="24345" y="43688"/>
                  </a:lnTo>
                  <a:lnTo>
                    <a:pt x="32943" y="44399"/>
                  </a:lnTo>
                  <a:lnTo>
                    <a:pt x="32943" y="35090"/>
                  </a:lnTo>
                  <a:close/>
                </a:path>
                <a:path w="264795" h="76200">
                  <a:moveTo>
                    <a:pt x="32943" y="10744"/>
                  </a:moveTo>
                  <a:lnTo>
                    <a:pt x="24345" y="10033"/>
                  </a:lnTo>
                  <a:lnTo>
                    <a:pt x="24345" y="19329"/>
                  </a:lnTo>
                  <a:lnTo>
                    <a:pt x="32943" y="20053"/>
                  </a:lnTo>
                  <a:lnTo>
                    <a:pt x="32943" y="10744"/>
                  </a:lnTo>
                  <a:close/>
                </a:path>
                <a:path w="264795" h="76200">
                  <a:moveTo>
                    <a:pt x="32943" y="2857"/>
                  </a:moveTo>
                  <a:lnTo>
                    <a:pt x="24345" y="2159"/>
                  </a:lnTo>
                  <a:lnTo>
                    <a:pt x="24345" y="6438"/>
                  </a:lnTo>
                  <a:lnTo>
                    <a:pt x="32943" y="7886"/>
                  </a:lnTo>
                  <a:lnTo>
                    <a:pt x="32943" y="2857"/>
                  </a:lnTo>
                  <a:close/>
                </a:path>
                <a:path w="264795" h="76200">
                  <a:moveTo>
                    <a:pt x="45123" y="48704"/>
                  </a:moveTo>
                  <a:lnTo>
                    <a:pt x="36525" y="47980"/>
                  </a:lnTo>
                  <a:lnTo>
                    <a:pt x="36525" y="52273"/>
                  </a:lnTo>
                  <a:lnTo>
                    <a:pt x="45123" y="53708"/>
                  </a:lnTo>
                  <a:lnTo>
                    <a:pt x="45123" y="48704"/>
                  </a:lnTo>
                  <a:close/>
                </a:path>
                <a:path w="264795" h="76200">
                  <a:moveTo>
                    <a:pt x="45123" y="36525"/>
                  </a:moveTo>
                  <a:lnTo>
                    <a:pt x="36525" y="35801"/>
                  </a:lnTo>
                  <a:lnTo>
                    <a:pt x="36525" y="45110"/>
                  </a:lnTo>
                  <a:lnTo>
                    <a:pt x="45123" y="45834"/>
                  </a:lnTo>
                  <a:lnTo>
                    <a:pt x="45123" y="36525"/>
                  </a:lnTo>
                  <a:close/>
                </a:path>
                <a:path w="264795" h="76200">
                  <a:moveTo>
                    <a:pt x="45123" y="12179"/>
                  </a:moveTo>
                  <a:lnTo>
                    <a:pt x="36525" y="10744"/>
                  </a:lnTo>
                  <a:lnTo>
                    <a:pt x="36525" y="20053"/>
                  </a:lnTo>
                  <a:lnTo>
                    <a:pt x="45123" y="21488"/>
                  </a:lnTo>
                  <a:lnTo>
                    <a:pt x="45123" y="12179"/>
                  </a:lnTo>
                  <a:close/>
                </a:path>
                <a:path w="264795" h="76200">
                  <a:moveTo>
                    <a:pt x="45123" y="4305"/>
                  </a:moveTo>
                  <a:lnTo>
                    <a:pt x="36525" y="3581"/>
                  </a:lnTo>
                  <a:lnTo>
                    <a:pt x="36525" y="7886"/>
                  </a:lnTo>
                  <a:lnTo>
                    <a:pt x="45123" y="8585"/>
                  </a:lnTo>
                  <a:lnTo>
                    <a:pt x="45123" y="4305"/>
                  </a:lnTo>
                  <a:close/>
                </a:path>
                <a:path w="264795" h="76200">
                  <a:moveTo>
                    <a:pt x="57289" y="50126"/>
                  </a:moveTo>
                  <a:lnTo>
                    <a:pt x="47980" y="49415"/>
                  </a:lnTo>
                  <a:lnTo>
                    <a:pt x="47980" y="53708"/>
                  </a:lnTo>
                  <a:lnTo>
                    <a:pt x="57289" y="54432"/>
                  </a:lnTo>
                  <a:lnTo>
                    <a:pt x="57289" y="50126"/>
                  </a:lnTo>
                  <a:close/>
                </a:path>
                <a:path w="264795" h="76200">
                  <a:moveTo>
                    <a:pt x="57289" y="13614"/>
                  </a:moveTo>
                  <a:lnTo>
                    <a:pt x="47980" y="12179"/>
                  </a:lnTo>
                  <a:lnTo>
                    <a:pt x="47980" y="21488"/>
                  </a:lnTo>
                  <a:lnTo>
                    <a:pt x="57289" y="22212"/>
                  </a:lnTo>
                  <a:lnTo>
                    <a:pt x="57289" y="13614"/>
                  </a:lnTo>
                  <a:close/>
                </a:path>
                <a:path w="264795" h="76200">
                  <a:moveTo>
                    <a:pt x="57289" y="5740"/>
                  </a:moveTo>
                  <a:lnTo>
                    <a:pt x="47980" y="5016"/>
                  </a:lnTo>
                  <a:lnTo>
                    <a:pt x="47980" y="9309"/>
                  </a:lnTo>
                  <a:lnTo>
                    <a:pt x="57289" y="10033"/>
                  </a:lnTo>
                  <a:lnTo>
                    <a:pt x="57289" y="5740"/>
                  </a:lnTo>
                  <a:close/>
                </a:path>
                <a:path w="264795" h="76200">
                  <a:moveTo>
                    <a:pt x="69469" y="51562"/>
                  </a:moveTo>
                  <a:lnTo>
                    <a:pt x="60147" y="50126"/>
                  </a:lnTo>
                  <a:lnTo>
                    <a:pt x="60147" y="55130"/>
                  </a:lnTo>
                  <a:lnTo>
                    <a:pt x="69469" y="55854"/>
                  </a:lnTo>
                  <a:lnTo>
                    <a:pt x="69469" y="51562"/>
                  </a:lnTo>
                  <a:close/>
                </a:path>
                <a:path w="264795" h="76200">
                  <a:moveTo>
                    <a:pt x="69469" y="26504"/>
                  </a:moveTo>
                  <a:lnTo>
                    <a:pt x="60147" y="25781"/>
                  </a:lnTo>
                  <a:lnTo>
                    <a:pt x="60147" y="35090"/>
                  </a:lnTo>
                  <a:lnTo>
                    <a:pt x="69469" y="35801"/>
                  </a:lnTo>
                  <a:lnTo>
                    <a:pt x="69469" y="26504"/>
                  </a:lnTo>
                  <a:close/>
                </a:path>
                <a:path w="264795" h="76200">
                  <a:moveTo>
                    <a:pt x="69469" y="14325"/>
                  </a:moveTo>
                  <a:lnTo>
                    <a:pt x="60147" y="13614"/>
                  </a:lnTo>
                  <a:lnTo>
                    <a:pt x="60147" y="22910"/>
                  </a:lnTo>
                  <a:lnTo>
                    <a:pt x="69469" y="23634"/>
                  </a:lnTo>
                  <a:lnTo>
                    <a:pt x="69469" y="14325"/>
                  </a:lnTo>
                  <a:close/>
                </a:path>
                <a:path w="264795" h="76200">
                  <a:moveTo>
                    <a:pt x="69469" y="7162"/>
                  </a:moveTo>
                  <a:lnTo>
                    <a:pt x="60147" y="5740"/>
                  </a:lnTo>
                  <a:lnTo>
                    <a:pt x="60147" y="10744"/>
                  </a:lnTo>
                  <a:lnTo>
                    <a:pt x="69469" y="11455"/>
                  </a:lnTo>
                  <a:lnTo>
                    <a:pt x="69469" y="7162"/>
                  </a:lnTo>
                  <a:close/>
                </a:path>
                <a:path w="264795" h="76200">
                  <a:moveTo>
                    <a:pt x="81635" y="52984"/>
                  </a:moveTo>
                  <a:lnTo>
                    <a:pt x="72326" y="51562"/>
                  </a:lnTo>
                  <a:lnTo>
                    <a:pt x="72326" y="55854"/>
                  </a:lnTo>
                  <a:lnTo>
                    <a:pt x="81635" y="57289"/>
                  </a:lnTo>
                  <a:lnTo>
                    <a:pt x="81635" y="52984"/>
                  </a:lnTo>
                  <a:close/>
                </a:path>
                <a:path w="264795" h="76200">
                  <a:moveTo>
                    <a:pt x="81635" y="27927"/>
                  </a:moveTo>
                  <a:lnTo>
                    <a:pt x="72326" y="27216"/>
                  </a:lnTo>
                  <a:lnTo>
                    <a:pt x="72326" y="36525"/>
                  </a:lnTo>
                  <a:lnTo>
                    <a:pt x="81635" y="37236"/>
                  </a:lnTo>
                  <a:lnTo>
                    <a:pt x="81635" y="27927"/>
                  </a:lnTo>
                  <a:close/>
                </a:path>
                <a:path w="264795" h="76200">
                  <a:moveTo>
                    <a:pt x="81635" y="15760"/>
                  </a:moveTo>
                  <a:lnTo>
                    <a:pt x="72326" y="15036"/>
                  </a:lnTo>
                  <a:lnTo>
                    <a:pt x="72326" y="24358"/>
                  </a:lnTo>
                  <a:lnTo>
                    <a:pt x="81635" y="25069"/>
                  </a:lnTo>
                  <a:lnTo>
                    <a:pt x="81635" y="15760"/>
                  </a:lnTo>
                  <a:close/>
                </a:path>
                <a:path w="264795" h="76200">
                  <a:moveTo>
                    <a:pt x="81635" y="7886"/>
                  </a:moveTo>
                  <a:lnTo>
                    <a:pt x="72326" y="7162"/>
                  </a:lnTo>
                  <a:lnTo>
                    <a:pt x="72326" y="11455"/>
                  </a:lnTo>
                  <a:lnTo>
                    <a:pt x="81635" y="12890"/>
                  </a:lnTo>
                  <a:lnTo>
                    <a:pt x="81635" y="7886"/>
                  </a:lnTo>
                  <a:close/>
                </a:path>
                <a:path w="264795" h="76200">
                  <a:moveTo>
                    <a:pt x="93814" y="53708"/>
                  </a:moveTo>
                  <a:lnTo>
                    <a:pt x="84493" y="52984"/>
                  </a:lnTo>
                  <a:lnTo>
                    <a:pt x="84493" y="57289"/>
                  </a:lnTo>
                  <a:lnTo>
                    <a:pt x="93814" y="58724"/>
                  </a:lnTo>
                  <a:lnTo>
                    <a:pt x="93814" y="53708"/>
                  </a:lnTo>
                  <a:close/>
                </a:path>
                <a:path w="264795" h="76200">
                  <a:moveTo>
                    <a:pt x="93814" y="41541"/>
                  </a:moveTo>
                  <a:lnTo>
                    <a:pt x="84493" y="40817"/>
                  </a:lnTo>
                  <a:lnTo>
                    <a:pt x="84493" y="50126"/>
                  </a:lnTo>
                  <a:lnTo>
                    <a:pt x="93814" y="50850"/>
                  </a:lnTo>
                  <a:lnTo>
                    <a:pt x="93814" y="41541"/>
                  </a:lnTo>
                  <a:close/>
                </a:path>
                <a:path w="264795" h="76200">
                  <a:moveTo>
                    <a:pt x="93814" y="29362"/>
                  </a:moveTo>
                  <a:lnTo>
                    <a:pt x="84493" y="28638"/>
                  </a:lnTo>
                  <a:lnTo>
                    <a:pt x="84493" y="37236"/>
                  </a:lnTo>
                  <a:lnTo>
                    <a:pt x="93814" y="38671"/>
                  </a:lnTo>
                  <a:lnTo>
                    <a:pt x="93814" y="29362"/>
                  </a:lnTo>
                  <a:close/>
                </a:path>
                <a:path w="264795" h="76200">
                  <a:moveTo>
                    <a:pt x="93814" y="17183"/>
                  </a:moveTo>
                  <a:lnTo>
                    <a:pt x="84493" y="16471"/>
                  </a:lnTo>
                  <a:lnTo>
                    <a:pt x="84493" y="25069"/>
                  </a:lnTo>
                  <a:lnTo>
                    <a:pt x="93814" y="26504"/>
                  </a:lnTo>
                  <a:lnTo>
                    <a:pt x="93814" y="17183"/>
                  </a:lnTo>
                  <a:close/>
                </a:path>
                <a:path w="264795" h="76200">
                  <a:moveTo>
                    <a:pt x="93814" y="9309"/>
                  </a:moveTo>
                  <a:lnTo>
                    <a:pt x="84493" y="8585"/>
                  </a:lnTo>
                  <a:lnTo>
                    <a:pt x="84493" y="12890"/>
                  </a:lnTo>
                  <a:lnTo>
                    <a:pt x="93814" y="14325"/>
                  </a:lnTo>
                  <a:lnTo>
                    <a:pt x="93814" y="9309"/>
                  </a:lnTo>
                  <a:close/>
                </a:path>
                <a:path w="264795" h="76200">
                  <a:moveTo>
                    <a:pt x="105981" y="42964"/>
                  </a:moveTo>
                  <a:lnTo>
                    <a:pt x="96672" y="42252"/>
                  </a:lnTo>
                  <a:lnTo>
                    <a:pt x="96672" y="50850"/>
                  </a:lnTo>
                  <a:lnTo>
                    <a:pt x="105981" y="52273"/>
                  </a:lnTo>
                  <a:lnTo>
                    <a:pt x="105981" y="42964"/>
                  </a:lnTo>
                  <a:close/>
                </a:path>
                <a:path w="264795" h="76200">
                  <a:moveTo>
                    <a:pt x="105981" y="30784"/>
                  </a:moveTo>
                  <a:lnTo>
                    <a:pt x="96672" y="29362"/>
                  </a:lnTo>
                  <a:lnTo>
                    <a:pt x="96672" y="38671"/>
                  </a:lnTo>
                  <a:lnTo>
                    <a:pt x="105981" y="40106"/>
                  </a:lnTo>
                  <a:lnTo>
                    <a:pt x="105981" y="30784"/>
                  </a:lnTo>
                  <a:close/>
                </a:path>
                <a:path w="264795" h="76200">
                  <a:moveTo>
                    <a:pt x="105981" y="18618"/>
                  </a:moveTo>
                  <a:lnTo>
                    <a:pt x="96672" y="17183"/>
                  </a:lnTo>
                  <a:lnTo>
                    <a:pt x="96672" y="26504"/>
                  </a:lnTo>
                  <a:lnTo>
                    <a:pt x="105981" y="27216"/>
                  </a:lnTo>
                  <a:lnTo>
                    <a:pt x="105981" y="18618"/>
                  </a:lnTo>
                  <a:close/>
                </a:path>
                <a:path w="264795" h="76200">
                  <a:moveTo>
                    <a:pt x="105981" y="10744"/>
                  </a:moveTo>
                  <a:lnTo>
                    <a:pt x="96672" y="10033"/>
                  </a:lnTo>
                  <a:lnTo>
                    <a:pt x="96672" y="14325"/>
                  </a:lnTo>
                  <a:lnTo>
                    <a:pt x="105981" y="15036"/>
                  </a:lnTo>
                  <a:lnTo>
                    <a:pt x="105981" y="10744"/>
                  </a:lnTo>
                  <a:close/>
                </a:path>
                <a:path w="264795" h="76200">
                  <a:moveTo>
                    <a:pt x="117436" y="32232"/>
                  </a:moveTo>
                  <a:lnTo>
                    <a:pt x="108839" y="30784"/>
                  </a:lnTo>
                  <a:lnTo>
                    <a:pt x="108839" y="40106"/>
                  </a:lnTo>
                  <a:lnTo>
                    <a:pt x="117436" y="40817"/>
                  </a:lnTo>
                  <a:lnTo>
                    <a:pt x="117436" y="32232"/>
                  </a:lnTo>
                  <a:close/>
                </a:path>
                <a:path w="264795" h="76200">
                  <a:moveTo>
                    <a:pt x="117436" y="19329"/>
                  </a:moveTo>
                  <a:lnTo>
                    <a:pt x="108839" y="18618"/>
                  </a:lnTo>
                  <a:lnTo>
                    <a:pt x="108839" y="27927"/>
                  </a:lnTo>
                  <a:lnTo>
                    <a:pt x="117436" y="28638"/>
                  </a:lnTo>
                  <a:lnTo>
                    <a:pt x="117436" y="19329"/>
                  </a:lnTo>
                  <a:close/>
                </a:path>
                <a:path w="264795" h="76200">
                  <a:moveTo>
                    <a:pt x="117436" y="12179"/>
                  </a:moveTo>
                  <a:lnTo>
                    <a:pt x="108839" y="10744"/>
                  </a:lnTo>
                  <a:lnTo>
                    <a:pt x="108839" y="15760"/>
                  </a:lnTo>
                  <a:lnTo>
                    <a:pt x="117436" y="16471"/>
                  </a:lnTo>
                  <a:lnTo>
                    <a:pt x="117436" y="12179"/>
                  </a:lnTo>
                  <a:close/>
                </a:path>
                <a:path w="264795" h="76200">
                  <a:moveTo>
                    <a:pt x="153250" y="59436"/>
                  </a:moveTo>
                  <a:lnTo>
                    <a:pt x="143941" y="58724"/>
                  </a:lnTo>
                  <a:lnTo>
                    <a:pt x="143941" y="63030"/>
                  </a:lnTo>
                  <a:lnTo>
                    <a:pt x="153250" y="64452"/>
                  </a:lnTo>
                  <a:lnTo>
                    <a:pt x="153250" y="59436"/>
                  </a:lnTo>
                  <a:close/>
                </a:path>
                <a:path w="264795" h="76200">
                  <a:moveTo>
                    <a:pt x="165430" y="60871"/>
                  </a:moveTo>
                  <a:lnTo>
                    <a:pt x="156108" y="60159"/>
                  </a:lnTo>
                  <a:lnTo>
                    <a:pt x="156108" y="64452"/>
                  </a:lnTo>
                  <a:lnTo>
                    <a:pt x="165430" y="65887"/>
                  </a:lnTo>
                  <a:lnTo>
                    <a:pt x="165430" y="60871"/>
                  </a:lnTo>
                  <a:close/>
                </a:path>
                <a:path w="264795" h="76200">
                  <a:moveTo>
                    <a:pt x="165430" y="16471"/>
                  </a:moveTo>
                  <a:lnTo>
                    <a:pt x="156108" y="15036"/>
                  </a:lnTo>
                  <a:lnTo>
                    <a:pt x="156108" y="20053"/>
                  </a:lnTo>
                  <a:lnTo>
                    <a:pt x="165430" y="20764"/>
                  </a:lnTo>
                  <a:lnTo>
                    <a:pt x="165430" y="16471"/>
                  </a:lnTo>
                  <a:close/>
                </a:path>
                <a:path w="264795" h="76200">
                  <a:moveTo>
                    <a:pt x="177596" y="62306"/>
                  </a:moveTo>
                  <a:lnTo>
                    <a:pt x="168998" y="61582"/>
                  </a:lnTo>
                  <a:lnTo>
                    <a:pt x="168998" y="65887"/>
                  </a:lnTo>
                  <a:lnTo>
                    <a:pt x="177596" y="66598"/>
                  </a:lnTo>
                  <a:lnTo>
                    <a:pt x="177596" y="62306"/>
                  </a:lnTo>
                  <a:close/>
                </a:path>
                <a:path w="264795" h="76200">
                  <a:moveTo>
                    <a:pt x="177596" y="37960"/>
                  </a:moveTo>
                  <a:lnTo>
                    <a:pt x="168998" y="36525"/>
                  </a:lnTo>
                  <a:lnTo>
                    <a:pt x="168998" y="45834"/>
                  </a:lnTo>
                  <a:lnTo>
                    <a:pt x="177596" y="46558"/>
                  </a:lnTo>
                  <a:lnTo>
                    <a:pt x="177596" y="37960"/>
                  </a:lnTo>
                  <a:close/>
                </a:path>
                <a:path w="264795" h="76200">
                  <a:moveTo>
                    <a:pt x="177596" y="17907"/>
                  </a:moveTo>
                  <a:lnTo>
                    <a:pt x="168998" y="16471"/>
                  </a:lnTo>
                  <a:lnTo>
                    <a:pt x="168998" y="21488"/>
                  </a:lnTo>
                  <a:lnTo>
                    <a:pt x="177596" y="22212"/>
                  </a:lnTo>
                  <a:lnTo>
                    <a:pt x="177596" y="17907"/>
                  </a:lnTo>
                  <a:close/>
                </a:path>
                <a:path w="264795" h="76200">
                  <a:moveTo>
                    <a:pt x="190474" y="63728"/>
                  </a:moveTo>
                  <a:lnTo>
                    <a:pt x="181178" y="62306"/>
                  </a:lnTo>
                  <a:lnTo>
                    <a:pt x="181178" y="67310"/>
                  </a:lnTo>
                  <a:lnTo>
                    <a:pt x="190474" y="68033"/>
                  </a:lnTo>
                  <a:lnTo>
                    <a:pt x="190474" y="63728"/>
                  </a:lnTo>
                  <a:close/>
                </a:path>
                <a:path w="264795" h="76200">
                  <a:moveTo>
                    <a:pt x="190474" y="38671"/>
                  </a:moveTo>
                  <a:lnTo>
                    <a:pt x="181178" y="37960"/>
                  </a:lnTo>
                  <a:lnTo>
                    <a:pt x="181178" y="47256"/>
                  </a:lnTo>
                  <a:lnTo>
                    <a:pt x="190474" y="47980"/>
                  </a:lnTo>
                  <a:lnTo>
                    <a:pt x="190474" y="38671"/>
                  </a:lnTo>
                  <a:close/>
                </a:path>
                <a:path w="264795" h="76200">
                  <a:moveTo>
                    <a:pt x="190474" y="18618"/>
                  </a:moveTo>
                  <a:lnTo>
                    <a:pt x="181178" y="17907"/>
                  </a:lnTo>
                  <a:lnTo>
                    <a:pt x="181178" y="22212"/>
                  </a:lnTo>
                  <a:lnTo>
                    <a:pt x="190474" y="23634"/>
                  </a:lnTo>
                  <a:lnTo>
                    <a:pt x="190474" y="18618"/>
                  </a:lnTo>
                  <a:close/>
                </a:path>
                <a:path w="264795" h="76200">
                  <a:moveTo>
                    <a:pt x="202653" y="65163"/>
                  </a:moveTo>
                  <a:lnTo>
                    <a:pt x="193357" y="63728"/>
                  </a:lnTo>
                  <a:lnTo>
                    <a:pt x="193357" y="68745"/>
                  </a:lnTo>
                  <a:lnTo>
                    <a:pt x="202653" y="69456"/>
                  </a:lnTo>
                  <a:lnTo>
                    <a:pt x="202653" y="65163"/>
                  </a:lnTo>
                  <a:close/>
                </a:path>
                <a:path w="264795" h="76200">
                  <a:moveTo>
                    <a:pt x="202653" y="52273"/>
                  </a:moveTo>
                  <a:lnTo>
                    <a:pt x="193357" y="51562"/>
                  </a:lnTo>
                  <a:lnTo>
                    <a:pt x="193357" y="60871"/>
                  </a:lnTo>
                  <a:lnTo>
                    <a:pt x="202653" y="61582"/>
                  </a:lnTo>
                  <a:lnTo>
                    <a:pt x="202653" y="52273"/>
                  </a:lnTo>
                  <a:close/>
                </a:path>
                <a:path w="264795" h="76200">
                  <a:moveTo>
                    <a:pt x="202653" y="40106"/>
                  </a:moveTo>
                  <a:lnTo>
                    <a:pt x="193357" y="39382"/>
                  </a:lnTo>
                  <a:lnTo>
                    <a:pt x="193357" y="48704"/>
                  </a:lnTo>
                  <a:lnTo>
                    <a:pt x="202653" y="49415"/>
                  </a:lnTo>
                  <a:lnTo>
                    <a:pt x="202653" y="40106"/>
                  </a:lnTo>
                  <a:close/>
                </a:path>
                <a:path w="264795" h="76200">
                  <a:moveTo>
                    <a:pt x="202653" y="20053"/>
                  </a:moveTo>
                  <a:lnTo>
                    <a:pt x="193357" y="19329"/>
                  </a:lnTo>
                  <a:lnTo>
                    <a:pt x="193357" y="23634"/>
                  </a:lnTo>
                  <a:lnTo>
                    <a:pt x="202653" y="25069"/>
                  </a:lnTo>
                  <a:lnTo>
                    <a:pt x="202653" y="20053"/>
                  </a:lnTo>
                  <a:close/>
                </a:path>
                <a:path w="264795" h="76200">
                  <a:moveTo>
                    <a:pt x="214833" y="65887"/>
                  </a:moveTo>
                  <a:lnTo>
                    <a:pt x="205524" y="65163"/>
                  </a:lnTo>
                  <a:lnTo>
                    <a:pt x="205524" y="69456"/>
                  </a:lnTo>
                  <a:lnTo>
                    <a:pt x="214833" y="70904"/>
                  </a:lnTo>
                  <a:lnTo>
                    <a:pt x="214833" y="65887"/>
                  </a:lnTo>
                  <a:close/>
                </a:path>
                <a:path w="264795" h="76200">
                  <a:moveTo>
                    <a:pt x="214833" y="53708"/>
                  </a:moveTo>
                  <a:lnTo>
                    <a:pt x="205524" y="52984"/>
                  </a:lnTo>
                  <a:lnTo>
                    <a:pt x="205524" y="62306"/>
                  </a:lnTo>
                  <a:lnTo>
                    <a:pt x="214833" y="63030"/>
                  </a:lnTo>
                  <a:lnTo>
                    <a:pt x="214833" y="53708"/>
                  </a:lnTo>
                  <a:close/>
                </a:path>
                <a:path w="264795" h="76200">
                  <a:moveTo>
                    <a:pt x="214833" y="41541"/>
                  </a:moveTo>
                  <a:lnTo>
                    <a:pt x="205524" y="40817"/>
                  </a:lnTo>
                  <a:lnTo>
                    <a:pt x="205524" y="49415"/>
                  </a:lnTo>
                  <a:lnTo>
                    <a:pt x="214833" y="50850"/>
                  </a:lnTo>
                  <a:lnTo>
                    <a:pt x="214833" y="41541"/>
                  </a:lnTo>
                  <a:close/>
                </a:path>
                <a:path w="264795" h="76200">
                  <a:moveTo>
                    <a:pt x="214833" y="21488"/>
                  </a:moveTo>
                  <a:lnTo>
                    <a:pt x="205524" y="20764"/>
                  </a:lnTo>
                  <a:lnTo>
                    <a:pt x="205524" y="25069"/>
                  </a:lnTo>
                  <a:lnTo>
                    <a:pt x="214833" y="25781"/>
                  </a:lnTo>
                  <a:lnTo>
                    <a:pt x="214833" y="21488"/>
                  </a:lnTo>
                  <a:close/>
                </a:path>
                <a:path w="264795" h="76200">
                  <a:moveTo>
                    <a:pt x="226999" y="67310"/>
                  </a:moveTo>
                  <a:lnTo>
                    <a:pt x="217703" y="66598"/>
                  </a:lnTo>
                  <a:lnTo>
                    <a:pt x="217703" y="70904"/>
                  </a:lnTo>
                  <a:lnTo>
                    <a:pt x="226999" y="71602"/>
                  </a:lnTo>
                  <a:lnTo>
                    <a:pt x="226999" y="67310"/>
                  </a:lnTo>
                  <a:close/>
                </a:path>
                <a:path w="264795" h="76200">
                  <a:moveTo>
                    <a:pt x="226999" y="55130"/>
                  </a:moveTo>
                  <a:lnTo>
                    <a:pt x="217703" y="54432"/>
                  </a:lnTo>
                  <a:lnTo>
                    <a:pt x="217703" y="63030"/>
                  </a:lnTo>
                  <a:lnTo>
                    <a:pt x="226999" y="64452"/>
                  </a:lnTo>
                  <a:lnTo>
                    <a:pt x="226999" y="55130"/>
                  </a:lnTo>
                  <a:close/>
                </a:path>
                <a:path w="264795" h="76200">
                  <a:moveTo>
                    <a:pt x="226999" y="22910"/>
                  </a:moveTo>
                  <a:lnTo>
                    <a:pt x="217703" y="21488"/>
                  </a:lnTo>
                  <a:lnTo>
                    <a:pt x="217703" y="26504"/>
                  </a:lnTo>
                  <a:lnTo>
                    <a:pt x="226999" y="27216"/>
                  </a:lnTo>
                  <a:lnTo>
                    <a:pt x="226999" y="22910"/>
                  </a:lnTo>
                  <a:close/>
                </a:path>
                <a:path w="264795" h="76200">
                  <a:moveTo>
                    <a:pt x="239890" y="68745"/>
                  </a:moveTo>
                  <a:lnTo>
                    <a:pt x="230581" y="68033"/>
                  </a:lnTo>
                  <a:lnTo>
                    <a:pt x="230581" y="72326"/>
                  </a:lnTo>
                  <a:lnTo>
                    <a:pt x="239890" y="73050"/>
                  </a:lnTo>
                  <a:lnTo>
                    <a:pt x="239890" y="68745"/>
                  </a:lnTo>
                  <a:close/>
                </a:path>
                <a:path w="264795" h="76200">
                  <a:moveTo>
                    <a:pt x="239890" y="56578"/>
                  </a:moveTo>
                  <a:lnTo>
                    <a:pt x="230581" y="55130"/>
                  </a:lnTo>
                  <a:lnTo>
                    <a:pt x="230581" y="64452"/>
                  </a:lnTo>
                  <a:lnTo>
                    <a:pt x="239890" y="65887"/>
                  </a:lnTo>
                  <a:lnTo>
                    <a:pt x="239890" y="56578"/>
                  </a:lnTo>
                  <a:close/>
                </a:path>
                <a:path w="264795" h="76200">
                  <a:moveTo>
                    <a:pt x="239890" y="24358"/>
                  </a:moveTo>
                  <a:lnTo>
                    <a:pt x="230581" y="22910"/>
                  </a:lnTo>
                  <a:lnTo>
                    <a:pt x="230581" y="27927"/>
                  </a:lnTo>
                  <a:lnTo>
                    <a:pt x="239890" y="28638"/>
                  </a:lnTo>
                  <a:lnTo>
                    <a:pt x="239890" y="24358"/>
                  </a:lnTo>
                  <a:close/>
                </a:path>
                <a:path w="264795" h="76200">
                  <a:moveTo>
                    <a:pt x="252069" y="70180"/>
                  </a:moveTo>
                  <a:lnTo>
                    <a:pt x="242760" y="68745"/>
                  </a:lnTo>
                  <a:lnTo>
                    <a:pt x="242760" y="73761"/>
                  </a:lnTo>
                  <a:lnTo>
                    <a:pt x="252069" y="74472"/>
                  </a:lnTo>
                  <a:lnTo>
                    <a:pt x="252069" y="70180"/>
                  </a:lnTo>
                  <a:close/>
                </a:path>
                <a:path w="264795" h="76200">
                  <a:moveTo>
                    <a:pt x="252069" y="32943"/>
                  </a:moveTo>
                  <a:lnTo>
                    <a:pt x="242760" y="32232"/>
                  </a:lnTo>
                  <a:lnTo>
                    <a:pt x="242760" y="41541"/>
                  </a:lnTo>
                  <a:lnTo>
                    <a:pt x="252069" y="42252"/>
                  </a:lnTo>
                  <a:lnTo>
                    <a:pt x="252069" y="32943"/>
                  </a:lnTo>
                  <a:close/>
                </a:path>
                <a:path w="264795" h="76200">
                  <a:moveTo>
                    <a:pt x="252069" y="25069"/>
                  </a:moveTo>
                  <a:lnTo>
                    <a:pt x="242760" y="24358"/>
                  </a:lnTo>
                  <a:lnTo>
                    <a:pt x="242760" y="28638"/>
                  </a:lnTo>
                  <a:lnTo>
                    <a:pt x="252069" y="30086"/>
                  </a:lnTo>
                  <a:lnTo>
                    <a:pt x="252069" y="25069"/>
                  </a:lnTo>
                  <a:close/>
                </a:path>
                <a:path w="264795" h="76200">
                  <a:moveTo>
                    <a:pt x="264248" y="70904"/>
                  </a:moveTo>
                  <a:lnTo>
                    <a:pt x="254927" y="70180"/>
                  </a:lnTo>
                  <a:lnTo>
                    <a:pt x="254927" y="74472"/>
                  </a:lnTo>
                  <a:lnTo>
                    <a:pt x="264248" y="75907"/>
                  </a:lnTo>
                  <a:lnTo>
                    <a:pt x="264248" y="70904"/>
                  </a:lnTo>
                  <a:close/>
                </a:path>
                <a:path w="264795" h="76200">
                  <a:moveTo>
                    <a:pt x="264248" y="58724"/>
                  </a:moveTo>
                  <a:lnTo>
                    <a:pt x="254927" y="58000"/>
                  </a:lnTo>
                  <a:lnTo>
                    <a:pt x="254927" y="67310"/>
                  </a:lnTo>
                  <a:lnTo>
                    <a:pt x="264248" y="68033"/>
                  </a:lnTo>
                  <a:lnTo>
                    <a:pt x="264248" y="58724"/>
                  </a:lnTo>
                  <a:close/>
                </a:path>
                <a:path w="264795" h="76200">
                  <a:moveTo>
                    <a:pt x="264248" y="34378"/>
                  </a:moveTo>
                  <a:lnTo>
                    <a:pt x="254927" y="32943"/>
                  </a:lnTo>
                  <a:lnTo>
                    <a:pt x="254927" y="42252"/>
                  </a:lnTo>
                  <a:lnTo>
                    <a:pt x="264248" y="43688"/>
                  </a:lnTo>
                  <a:lnTo>
                    <a:pt x="264248" y="34378"/>
                  </a:lnTo>
                  <a:close/>
                </a:path>
                <a:path w="264795" h="76200">
                  <a:moveTo>
                    <a:pt x="264248" y="26504"/>
                  </a:moveTo>
                  <a:lnTo>
                    <a:pt x="254927" y="25781"/>
                  </a:lnTo>
                  <a:lnTo>
                    <a:pt x="254927" y="30086"/>
                  </a:lnTo>
                  <a:lnTo>
                    <a:pt x="264248" y="30784"/>
                  </a:lnTo>
                  <a:lnTo>
                    <a:pt x="264248" y="26504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6598514" y="4221860"/>
              <a:ext cx="407670" cy="1821180"/>
            </a:xfrm>
            <a:custGeom>
              <a:avLst/>
              <a:gdLst/>
              <a:ahLst/>
              <a:cxnLst/>
              <a:rect l="l" t="t" r="r" b="b"/>
              <a:pathLst>
                <a:path w="407670" h="1821179">
                  <a:moveTo>
                    <a:pt x="9309" y="25781"/>
                  </a:moveTo>
                  <a:lnTo>
                    <a:pt x="0" y="26492"/>
                  </a:lnTo>
                  <a:lnTo>
                    <a:pt x="0" y="35090"/>
                  </a:lnTo>
                  <a:lnTo>
                    <a:pt x="9309" y="35090"/>
                  </a:lnTo>
                  <a:lnTo>
                    <a:pt x="9309" y="25781"/>
                  </a:lnTo>
                  <a:close/>
                </a:path>
                <a:path w="407670" h="1821179">
                  <a:moveTo>
                    <a:pt x="20764" y="25057"/>
                  </a:moveTo>
                  <a:lnTo>
                    <a:pt x="12153" y="25781"/>
                  </a:lnTo>
                  <a:lnTo>
                    <a:pt x="12153" y="35090"/>
                  </a:lnTo>
                  <a:lnTo>
                    <a:pt x="20764" y="34366"/>
                  </a:lnTo>
                  <a:lnTo>
                    <a:pt x="20764" y="25057"/>
                  </a:lnTo>
                  <a:close/>
                </a:path>
                <a:path w="407670" h="1821179">
                  <a:moveTo>
                    <a:pt x="20764" y="1435"/>
                  </a:moveTo>
                  <a:lnTo>
                    <a:pt x="12153" y="1435"/>
                  </a:lnTo>
                  <a:lnTo>
                    <a:pt x="12153" y="10744"/>
                  </a:lnTo>
                  <a:lnTo>
                    <a:pt x="20764" y="10020"/>
                  </a:lnTo>
                  <a:lnTo>
                    <a:pt x="20764" y="1435"/>
                  </a:lnTo>
                  <a:close/>
                </a:path>
                <a:path w="407670" h="1821179">
                  <a:moveTo>
                    <a:pt x="32943" y="25057"/>
                  </a:moveTo>
                  <a:lnTo>
                    <a:pt x="24345" y="25057"/>
                  </a:lnTo>
                  <a:lnTo>
                    <a:pt x="24345" y="34366"/>
                  </a:lnTo>
                  <a:lnTo>
                    <a:pt x="32943" y="33655"/>
                  </a:lnTo>
                  <a:lnTo>
                    <a:pt x="32943" y="25057"/>
                  </a:lnTo>
                  <a:close/>
                </a:path>
                <a:path w="407670" h="1821179">
                  <a:moveTo>
                    <a:pt x="45110" y="24345"/>
                  </a:moveTo>
                  <a:lnTo>
                    <a:pt x="36512" y="25057"/>
                  </a:lnTo>
                  <a:lnTo>
                    <a:pt x="36512" y="33655"/>
                  </a:lnTo>
                  <a:lnTo>
                    <a:pt x="45110" y="33655"/>
                  </a:lnTo>
                  <a:lnTo>
                    <a:pt x="45110" y="24345"/>
                  </a:lnTo>
                  <a:close/>
                </a:path>
                <a:path w="407670" h="1821179">
                  <a:moveTo>
                    <a:pt x="45110" y="0"/>
                  </a:moveTo>
                  <a:lnTo>
                    <a:pt x="36512" y="711"/>
                  </a:lnTo>
                  <a:lnTo>
                    <a:pt x="36512" y="9309"/>
                  </a:lnTo>
                  <a:lnTo>
                    <a:pt x="45110" y="9309"/>
                  </a:lnTo>
                  <a:lnTo>
                    <a:pt x="45110" y="0"/>
                  </a:lnTo>
                  <a:close/>
                </a:path>
                <a:path w="407670" h="1821179">
                  <a:moveTo>
                    <a:pt x="57277" y="0"/>
                  </a:moveTo>
                  <a:lnTo>
                    <a:pt x="47980" y="0"/>
                  </a:lnTo>
                  <a:lnTo>
                    <a:pt x="47980" y="9309"/>
                  </a:lnTo>
                  <a:lnTo>
                    <a:pt x="57277" y="8585"/>
                  </a:lnTo>
                  <a:lnTo>
                    <a:pt x="57277" y="0"/>
                  </a:lnTo>
                  <a:close/>
                </a:path>
                <a:path w="407670" h="1821179">
                  <a:moveTo>
                    <a:pt x="81635" y="10744"/>
                  </a:moveTo>
                  <a:lnTo>
                    <a:pt x="72326" y="11455"/>
                  </a:lnTo>
                  <a:lnTo>
                    <a:pt x="72326" y="20040"/>
                  </a:lnTo>
                  <a:lnTo>
                    <a:pt x="81635" y="20040"/>
                  </a:lnTo>
                  <a:lnTo>
                    <a:pt x="81635" y="10744"/>
                  </a:lnTo>
                  <a:close/>
                </a:path>
                <a:path w="407670" h="1821179">
                  <a:moveTo>
                    <a:pt x="93814" y="10744"/>
                  </a:moveTo>
                  <a:lnTo>
                    <a:pt x="84505" y="10744"/>
                  </a:lnTo>
                  <a:lnTo>
                    <a:pt x="84505" y="20040"/>
                  </a:lnTo>
                  <a:lnTo>
                    <a:pt x="93814" y="19329"/>
                  </a:lnTo>
                  <a:lnTo>
                    <a:pt x="93814" y="10744"/>
                  </a:lnTo>
                  <a:close/>
                </a:path>
                <a:path w="407670" h="1821179">
                  <a:moveTo>
                    <a:pt x="105968" y="10020"/>
                  </a:moveTo>
                  <a:lnTo>
                    <a:pt x="96672" y="10020"/>
                  </a:lnTo>
                  <a:lnTo>
                    <a:pt x="96672" y="19329"/>
                  </a:lnTo>
                  <a:lnTo>
                    <a:pt x="105968" y="19329"/>
                  </a:lnTo>
                  <a:lnTo>
                    <a:pt x="105968" y="10020"/>
                  </a:lnTo>
                  <a:close/>
                </a:path>
                <a:path w="407670" h="1821179">
                  <a:moveTo>
                    <a:pt x="118160" y="9309"/>
                  </a:moveTo>
                  <a:lnTo>
                    <a:pt x="108851" y="10020"/>
                  </a:lnTo>
                  <a:lnTo>
                    <a:pt x="108851" y="18618"/>
                  </a:lnTo>
                  <a:lnTo>
                    <a:pt x="118160" y="18618"/>
                  </a:lnTo>
                  <a:lnTo>
                    <a:pt x="118160" y="9309"/>
                  </a:lnTo>
                  <a:close/>
                </a:path>
                <a:path w="407670" h="1821179">
                  <a:moveTo>
                    <a:pt x="153250" y="1790242"/>
                  </a:moveTo>
                  <a:lnTo>
                    <a:pt x="143929" y="1789518"/>
                  </a:lnTo>
                  <a:lnTo>
                    <a:pt x="143929" y="1793811"/>
                  </a:lnTo>
                  <a:lnTo>
                    <a:pt x="153250" y="1794535"/>
                  </a:lnTo>
                  <a:lnTo>
                    <a:pt x="153250" y="1790242"/>
                  </a:lnTo>
                  <a:close/>
                </a:path>
                <a:path w="407670" h="1821179">
                  <a:moveTo>
                    <a:pt x="153250" y="1778063"/>
                  </a:moveTo>
                  <a:lnTo>
                    <a:pt x="143929" y="1777339"/>
                  </a:lnTo>
                  <a:lnTo>
                    <a:pt x="143929" y="1786661"/>
                  </a:lnTo>
                  <a:lnTo>
                    <a:pt x="153250" y="1787372"/>
                  </a:lnTo>
                  <a:lnTo>
                    <a:pt x="153250" y="1778063"/>
                  </a:lnTo>
                  <a:close/>
                </a:path>
                <a:path w="407670" h="1821179">
                  <a:moveTo>
                    <a:pt x="153250" y="1765896"/>
                  </a:moveTo>
                  <a:lnTo>
                    <a:pt x="143929" y="1765173"/>
                  </a:lnTo>
                  <a:lnTo>
                    <a:pt x="143929" y="1774482"/>
                  </a:lnTo>
                  <a:lnTo>
                    <a:pt x="153250" y="1775193"/>
                  </a:lnTo>
                  <a:lnTo>
                    <a:pt x="153250" y="1765896"/>
                  </a:lnTo>
                  <a:close/>
                </a:path>
                <a:path w="407670" h="1821179">
                  <a:moveTo>
                    <a:pt x="153250" y="1753717"/>
                  </a:moveTo>
                  <a:lnTo>
                    <a:pt x="143929" y="1752993"/>
                  </a:lnTo>
                  <a:lnTo>
                    <a:pt x="143929" y="1762315"/>
                  </a:lnTo>
                  <a:lnTo>
                    <a:pt x="153250" y="1763014"/>
                  </a:lnTo>
                  <a:lnTo>
                    <a:pt x="153250" y="1753717"/>
                  </a:lnTo>
                  <a:close/>
                </a:path>
                <a:path w="407670" h="1821179">
                  <a:moveTo>
                    <a:pt x="153250" y="1746542"/>
                  </a:moveTo>
                  <a:lnTo>
                    <a:pt x="143929" y="1745843"/>
                  </a:lnTo>
                  <a:lnTo>
                    <a:pt x="143929" y="1750136"/>
                  </a:lnTo>
                  <a:lnTo>
                    <a:pt x="153250" y="1750847"/>
                  </a:lnTo>
                  <a:lnTo>
                    <a:pt x="153250" y="1746542"/>
                  </a:lnTo>
                  <a:close/>
                </a:path>
                <a:path w="407670" h="1821179">
                  <a:moveTo>
                    <a:pt x="165417" y="1791665"/>
                  </a:moveTo>
                  <a:lnTo>
                    <a:pt x="156108" y="1790941"/>
                  </a:lnTo>
                  <a:lnTo>
                    <a:pt x="156108" y="1795246"/>
                  </a:lnTo>
                  <a:lnTo>
                    <a:pt x="165417" y="1795957"/>
                  </a:lnTo>
                  <a:lnTo>
                    <a:pt x="165417" y="1791665"/>
                  </a:lnTo>
                  <a:close/>
                </a:path>
                <a:path w="407670" h="1821179">
                  <a:moveTo>
                    <a:pt x="165417" y="1779485"/>
                  </a:moveTo>
                  <a:lnTo>
                    <a:pt x="156108" y="1778774"/>
                  </a:lnTo>
                  <a:lnTo>
                    <a:pt x="156108" y="1787372"/>
                  </a:lnTo>
                  <a:lnTo>
                    <a:pt x="165417" y="1788795"/>
                  </a:lnTo>
                  <a:lnTo>
                    <a:pt x="165417" y="1779485"/>
                  </a:lnTo>
                  <a:close/>
                </a:path>
                <a:path w="407670" h="1821179">
                  <a:moveTo>
                    <a:pt x="165417" y="1767319"/>
                  </a:moveTo>
                  <a:lnTo>
                    <a:pt x="156108" y="1766595"/>
                  </a:lnTo>
                  <a:lnTo>
                    <a:pt x="156108" y="1775193"/>
                  </a:lnTo>
                  <a:lnTo>
                    <a:pt x="165417" y="1776628"/>
                  </a:lnTo>
                  <a:lnTo>
                    <a:pt x="165417" y="1767319"/>
                  </a:lnTo>
                  <a:close/>
                </a:path>
                <a:path w="407670" h="1821179">
                  <a:moveTo>
                    <a:pt x="165417" y="1755140"/>
                  </a:moveTo>
                  <a:lnTo>
                    <a:pt x="156108" y="1754428"/>
                  </a:lnTo>
                  <a:lnTo>
                    <a:pt x="156108" y="1763737"/>
                  </a:lnTo>
                  <a:lnTo>
                    <a:pt x="165417" y="1764461"/>
                  </a:lnTo>
                  <a:lnTo>
                    <a:pt x="165417" y="1755140"/>
                  </a:lnTo>
                  <a:close/>
                </a:path>
                <a:path w="407670" h="1821179">
                  <a:moveTo>
                    <a:pt x="165417" y="1747989"/>
                  </a:moveTo>
                  <a:lnTo>
                    <a:pt x="156108" y="1746542"/>
                  </a:lnTo>
                  <a:lnTo>
                    <a:pt x="156108" y="1751571"/>
                  </a:lnTo>
                  <a:lnTo>
                    <a:pt x="165417" y="1752282"/>
                  </a:lnTo>
                  <a:lnTo>
                    <a:pt x="165417" y="1747989"/>
                  </a:lnTo>
                  <a:close/>
                </a:path>
                <a:path w="407670" h="1821179">
                  <a:moveTo>
                    <a:pt x="177596" y="1792389"/>
                  </a:moveTo>
                  <a:lnTo>
                    <a:pt x="168275" y="1791665"/>
                  </a:lnTo>
                  <a:lnTo>
                    <a:pt x="168275" y="1795957"/>
                  </a:lnTo>
                  <a:lnTo>
                    <a:pt x="177596" y="1797392"/>
                  </a:lnTo>
                  <a:lnTo>
                    <a:pt x="177596" y="1792389"/>
                  </a:lnTo>
                  <a:close/>
                </a:path>
                <a:path w="407670" h="1821179">
                  <a:moveTo>
                    <a:pt x="177596" y="1780921"/>
                  </a:moveTo>
                  <a:lnTo>
                    <a:pt x="168275" y="1779485"/>
                  </a:lnTo>
                  <a:lnTo>
                    <a:pt x="168275" y="1788795"/>
                  </a:lnTo>
                  <a:lnTo>
                    <a:pt x="177596" y="1789518"/>
                  </a:lnTo>
                  <a:lnTo>
                    <a:pt x="177596" y="1780921"/>
                  </a:lnTo>
                  <a:close/>
                </a:path>
                <a:path w="407670" h="1821179">
                  <a:moveTo>
                    <a:pt x="177596" y="1768741"/>
                  </a:moveTo>
                  <a:lnTo>
                    <a:pt x="168275" y="1767319"/>
                  </a:lnTo>
                  <a:lnTo>
                    <a:pt x="168275" y="1776628"/>
                  </a:lnTo>
                  <a:lnTo>
                    <a:pt x="177596" y="1777339"/>
                  </a:lnTo>
                  <a:lnTo>
                    <a:pt x="177596" y="1768741"/>
                  </a:lnTo>
                  <a:close/>
                </a:path>
                <a:path w="407670" h="1821179">
                  <a:moveTo>
                    <a:pt x="177596" y="1756575"/>
                  </a:moveTo>
                  <a:lnTo>
                    <a:pt x="168275" y="1755863"/>
                  </a:lnTo>
                  <a:lnTo>
                    <a:pt x="168275" y="1764461"/>
                  </a:lnTo>
                  <a:lnTo>
                    <a:pt x="177596" y="1765173"/>
                  </a:lnTo>
                  <a:lnTo>
                    <a:pt x="177596" y="1756575"/>
                  </a:lnTo>
                  <a:close/>
                </a:path>
                <a:path w="407670" h="1821179">
                  <a:moveTo>
                    <a:pt x="177596" y="1748701"/>
                  </a:moveTo>
                  <a:lnTo>
                    <a:pt x="168275" y="1747989"/>
                  </a:lnTo>
                  <a:lnTo>
                    <a:pt x="168275" y="1752282"/>
                  </a:lnTo>
                  <a:lnTo>
                    <a:pt x="177596" y="1753717"/>
                  </a:lnTo>
                  <a:lnTo>
                    <a:pt x="177596" y="1748701"/>
                  </a:lnTo>
                  <a:close/>
                </a:path>
                <a:path w="407670" h="1821179">
                  <a:moveTo>
                    <a:pt x="189763" y="1793811"/>
                  </a:moveTo>
                  <a:lnTo>
                    <a:pt x="180454" y="1793100"/>
                  </a:lnTo>
                  <a:lnTo>
                    <a:pt x="180454" y="1797392"/>
                  </a:lnTo>
                  <a:lnTo>
                    <a:pt x="189763" y="1798116"/>
                  </a:lnTo>
                  <a:lnTo>
                    <a:pt x="189763" y="1793811"/>
                  </a:lnTo>
                  <a:close/>
                </a:path>
                <a:path w="407670" h="1821179">
                  <a:moveTo>
                    <a:pt x="189763" y="1781644"/>
                  </a:moveTo>
                  <a:lnTo>
                    <a:pt x="180454" y="1780921"/>
                  </a:lnTo>
                  <a:lnTo>
                    <a:pt x="180454" y="1790242"/>
                  </a:lnTo>
                  <a:lnTo>
                    <a:pt x="189763" y="1790941"/>
                  </a:lnTo>
                  <a:lnTo>
                    <a:pt x="189763" y="1781644"/>
                  </a:lnTo>
                  <a:close/>
                </a:path>
                <a:path w="407670" h="1821179">
                  <a:moveTo>
                    <a:pt x="189763" y="1769465"/>
                  </a:moveTo>
                  <a:lnTo>
                    <a:pt x="180454" y="1768741"/>
                  </a:lnTo>
                  <a:lnTo>
                    <a:pt x="180454" y="1778063"/>
                  </a:lnTo>
                  <a:lnTo>
                    <a:pt x="189763" y="1778774"/>
                  </a:lnTo>
                  <a:lnTo>
                    <a:pt x="189763" y="1769465"/>
                  </a:lnTo>
                  <a:close/>
                </a:path>
                <a:path w="407670" h="1821179">
                  <a:moveTo>
                    <a:pt x="189763" y="1758010"/>
                  </a:moveTo>
                  <a:lnTo>
                    <a:pt x="180454" y="1756575"/>
                  </a:lnTo>
                  <a:lnTo>
                    <a:pt x="180454" y="1765896"/>
                  </a:lnTo>
                  <a:lnTo>
                    <a:pt x="189763" y="1766595"/>
                  </a:lnTo>
                  <a:lnTo>
                    <a:pt x="189763" y="1758010"/>
                  </a:lnTo>
                  <a:close/>
                </a:path>
                <a:path w="407670" h="1821179">
                  <a:moveTo>
                    <a:pt x="189763" y="1750136"/>
                  </a:moveTo>
                  <a:lnTo>
                    <a:pt x="180454" y="1749425"/>
                  </a:lnTo>
                  <a:lnTo>
                    <a:pt x="180454" y="1753717"/>
                  </a:lnTo>
                  <a:lnTo>
                    <a:pt x="189763" y="1754428"/>
                  </a:lnTo>
                  <a:lnTo>
                    <a:pt x="189763" y="1750136"/>
                  </a:lnTo>
                  <a:close/>
                </a:path>
                <a:path w="407670" h="1821179">
                  <a:moveTo>
                    <a:pt x="201942" y="1795246"/>
                  </a:moveTo>
                  <a:lnTo>
                    <a:pt x="192633" y="1794535"/>
                  </a:lnTo>
                  <a:lnTo>
                    <a:pt x="192633" y="1798828"/>
                  </a:lnTo>
                  <a:lnTo>
                    <a:pt x="201942" y="1799539"/>
                  </a:lnTo>
                  <a:lnTo>
                    <a:pt x="201942" y="1795246"/>
                  </a:lnTo>
                  <a:close/>
                </a:path>
                <a:path w="407670" h="1821179">
                  <a:moveTo>
                    <a:pt x="201942" y="1783067"/>
                  </a:moveTo>
                  <a:lnTo>
                    <a:pt x="192633" y="1782368"/>
                  </a:lnTo>
                  <a:lnTo>
                    <a:pt x="192633" y="1790941"/>
                  </a:lnTo>
                  <a:lnTo>
                    <a:pt x="201942" y="1792389"/>
                  </a:lnTo>
                  <a:lnTo>
                    <a:pt x="201942" y="1783067"/>
                  </a:lnTo>
                  <a:close/>
                </a:path>
                <a:path w="407670" h="1821179">
                  <a:moveTo>
                    <a:pt x="201942" y="1770900"/>
                  </a:moveTo>
                  <a:lnTo>
                    <a:pt x="192633" y="1770189"/>
                  </a:lnTo>
                  <a:lnTo>
                    <a:pt x="192633" y="1778774"/>
                  </a:lnTo>
                  <a:lnTo>
                    <a:pt x="201942" y="1780209"/>
                  </a:lnTo>
                  <a:lnTo>
                    <a:pt x="201942" y="1770900"/>
                  </a:lnTo>
                  <a:close/>
                </a:path>
                <a:path w="407670" h="1821179">
                  <a:moveTo>
                    <a:pt x="201942" y="1758721"/>
                  </a:moveTo>
                  <a:lnTo>
                    <a:pt x="192633" y="1758010"/>
                  </a:lnTo>
                  <a:lnTo>
                    <a:pt x="192633" y="1767319"/>
                  </a:lnTo>
                  <a:lnTo>
                    <a:pt x="201942" y="1768043"/>
                  </a:lnTo>
                  <a:lnTo>
                    <a:pt x="201942" y="1758721"/>
                  </a:lnTo>
                  <a:close/>
                </a:path>
                <a:path w="407670" h="1821179">
                  <a:moveTo>
                    <a:pt x="201942" y="1751571"/>
                  </a:moveTo>
                  <a:lnTo>
                    <a:pt x="192633" y="1750136"/>
                  </a:lnTo>
                  <a:lnTo>
                    <a:pt x="192633" y="1755140"/>
                  </a:lnTo>
                  <a:lnTo>
                    <a:pt x="201942" y="1755863"/>
                  </a:lnTo>
                  <a:lnTo>
                    <a:pt x="201942" y="1751571"/>
                  </a:lnTo>
                  <a:close/>
                </a:path>
                <a:path w="407670" h="1821179">
                  <a:moveTo>
                    <a:pt x="213398" y="1796681"/>
                  </a:moveTo>
                  <a:lnTo>
                    <a:pt x="204800" y="1795246"/>
                  </a:lnTo>
                  <a:lnTo>
                    <a:pt x="204800" y="1800263"/>
                  </a:lnTo>
                  <a:lnTo>
                    <a:pt x="213398" y="1800974"/>
                  </a:lnTo>
                  <a:lnTo>
                    <a:pt x="213398" y="1796681"/>
                  </a:lnTo>
                  <a:close/>
                </a:path>
                <a:path w="407670" h="1821179">
                  <a:moveTo>
                    <a:pt x="213398" y="1784515"/>
                  </a:moveTo>
                  <a:lnTo>
                    <a:pt x="204800" y="1783067"/>
                  </a:lnTo>
                  <a:lnTo>
                    <a:pt x="204800" y="1792389"/>
                  </a:lnTo>
                  <a:lnTo>
                    <a:pt x="213398" y="1793100"/>
                  </a:lnTo>
                  <a:lnTo>
                    <a:pt x="213398" y="1784515"/>
                  </a:lnTo>
                  <a:close/>
                </a:path>
                <a:path w="407670" h="1821179">
                  <a:moveTo>
                    <a:pt x="213398" y="1772335"/>
                  </a:moveTo>
                  <a:lnTo>
                    <a:pt x="204800" y="1771611"/>
                  </a:lnTo>
                  <a:lnTo>
                    <a:pt x="204800" y="1780209"/>
                  </a:lnTo>
                  <a:lnTo>
                    <a:pt x="213398" y="1780921"/>
                  </a:lnTo>
                  <a:lnTo>
                    <a:pt x="213398" y="1772335"/>
                  </a:lnTo>
                  <a:close/>
                </a:path>
                <a:path w="407670" h="1821179">
                  <a:moveTo>
                    <a:pt x="213398" y="1760156"/>
                  </a:moveTo>
                  <a:lnTo>
                    <a:pt x="204800" y="1759445"/>
                  </a:lnTo>
                  <a:lnTo>
                    <a:pt x="204800" y="1768043"/>
                  </a:lnTo>
                  <a:lnTo>
                    <a:pt x="213398" y="1769465"/>
                  </a:lnTo>
                  <a:lnTo>
                    <a:pt x="213398" y="1760156"/>
                  </a:lnTo>
                  <a:close/>
                </a:path>
                <a:path w="407670" h="1821179">
                  <a:moveTo>
                    <a:pt x="213398" y="1752282"/>
                  </a:moveTo>
                  <a:lnTo>
                    <a:pt x="204800" y="1751571"/>
                  </a:lnTo>
                  <a:lnTo>
                    <a:pt x="204800" y="1755863"/>
                  </a:lnTo>
                  <a:lnTo>
                    <a:pt x="213398" y="1757299"/>
                  </a:lnTo>
                  <a:lnTo>
                    <a:pt x="213398" y="1752282"/>
                  </a:lnTo>
                  <a:close/>
                </a:path>
                <a:path w="407670" h="1821179">
                  <a:moveTo>
                    <a:pt x="225577" y="1797392"/>
                  </a:moveTo>
                  <a:lnTo>
                    <a:pt x="216979" y="1796681"/>
                  </a:lnTo>
                  <a:lnTo>
                    <a:pt x="216979" y="1800974"/>
                  </a:lnTo>
                  <a:lnTo>
                    <a:pt x="225577" y="1801698"/>
                  </a:lnTo>
                  <a:lnTo>
                    <a:pt x="225577" y="1797392"/>
                  </a:lnTo>
                  <a:close/>
                </a:path>
                <a:path w="407670" h="1821179">
                  <a:moveTo>
                    <a:pt x="225577" y="1785226"/>
                  </a:moveTo>
                  <a:lnTo>
                    <a:pt x="216979" y="1784515"/>
                  </a:lnTo>
                  <a:lnTo>
                    <a:pt x="216979" y="1793811"/>
                  </a:lnTo>
                  <a:lnTo>
                    <a:pt x="225577" y="1794535"/>
                  </a:lnTo>
                  <a:lnTo>
                    <a:pt x="225577" y="1785226"/>
                  </a:lnTo>
                  <a:close/>
                </a:path>
                <a:path w="407670" h="1821179">
                  <a:moveTo>
                    <a:pt x="225577" y="1773770"/>
                  </a:moveTo>
                  <a:lnTo>
                    <a:pt x="216979" y="1772335"/>
                  </a:lnTo>
                  <a:lnTo>
                    <a:pt x="216979" y="1781644"/>
                  </a:lnTo>
                  <a:lnTo>
                    <a:pt x="225577" y="1782368"/>
                  </a:lnTo>
                  <a:lnTo>
                    <a:pt x="225577" y="1773770"/>
                  </a:lnTo>
                  <a:close/>
                </a:path>
                <a:path w="407670" h="1821179">
                  <a:moveTo>
                    <a:pt x="225577" y="1761591"/>
                  </a:moveTo>
                  <a:lnTo>
                    <a:pt x="216979" y="1760156"/>
                  </a:lnTo>
                  <a:lnTo>
                    <a:pt x="216979" y="1769465"/>
                  </a:lnTo>
                  <a:lnTo>
                    <a:pt x="225577" y="1770189"/>
                  </a:lnTo>
                  <a:lnTo>
                    <a:pt x="225577" y="1761591"/>
                  </a:lnTo>
                  <a:close/>
                </a:path>
                <a:path w="407670" h="1821179">
                  <a:moveTo>
                    <a:pt x="225577" y="1753717"/>
                  </a:moveTo>
                  <a:lnTo>
                    <a:pt x="216979" y="1752993"/>
                  </a:lnTo>
                  <a:lnTo>
                    <a:pt x="216979" y="1757299"/>
                  </a:lnTo>
                  <a:lnTo>
                    <a:pt x="225577" y="1758010"/>
                  </a:lnTo>
                  <a:lnTo>
                    <a:pt x="225577" y="1753717"/>
                  </a:lnTo>
                  <a:close/>
                </a:path>
                <a:path w="407670" h="1821179">
                  <a:moveTo>
                    <a:pt x="237744" y="1798828"/>
                  </a:moveTo>
                  <a:lnTo>
                    <a:pt x="229146" y="1798116"/>
                  </a:lnTo>
                  <a:lnTo>
                    <a:pt x="229146" y="1802409"/>
                  </a:lnTo>
                  <a:lnTo>
                    <a:pt x="237744" y="1803120"/>
                  </a:lnTo>
                  <a:lnTo>
                    <a:pt x="237744" y="1798828"/>
                  </a:lnTo>
                  <a:close/>
                </a:path>
                <a:path w="407670" h="1821179">
                  <a:moveTo>
                    <a:pt x="237744" y="1786661"/>
                  </a:moveTo>
                  <a:lnTo>
                    <a:pt x="229146" y="1785937"/>
                  </a:lnTo>
                  <a:lnTo>
                    <a:pt x="229146" y="1794535"/>
                  </a:lnTo>
                  <a:lnTo>
                    <a:pt x="237744" y="1795957"/>
                  </a:lnTo>
                  <a:lnTo>
                    <a:pt x="237744" y="1786661"/>
                  </a:lnTo>
                  <a:close/>
                </a:path>
                <a:path w="407670" h="1821179">
                  <a:moveTo>
                    <a:pt x="237744" y="1774482"/>
                  </a:moveTo>
                  <a:lnTo>
                    <a:pt x="229146" y="1773770"/>
                  </a:lnTo>
                  <a:lnTo>
                    <a:pt x="229146" y="1783067"/>
                  </a:lnTo>
                  <a:lnTo>
                    <a:pt x="237744" y="1783791"/>
                  </a:lnTo>
                  <a:lnTo>
                    <a:pt x="237744" y="1774482"/>
                  </a:lnTo>
                  <a:close/>
                </a:path>
                <a:path w="407670" h="1821179">
                  <a:moveTo>
                    <a:pt x="237744" y="1762315"/>
                  </a:moveTo>
                  <a:lnTo>
                    <a:pt x="229146" y="1761591"/>
                  </a:lnTo>
                  <a:lnTo>
                    <a:pt x="229146" y="1770900"/>
                  </a:lnTo>
                  <a:lnTo>
                    <a:pt x="237744" y="1771611"/>
                  </a:lnTo>
                  <a:lnTo>
                    <a:pt x="237744" y="1762315"/>
                  </a:lnTo>
                  <a:close/>
                </a:path>
                <a:path w="407670" h="1821179">
                  <a:moveTo>
                    <a:pt x="237744" y="1755140"/>
                  </a:moveTo>
                  <a:lnTo>
                    <a:pt x="229146" y="1754428"/>
                  </a:lnTo>
                  <a:lnTo>
                    <a:pt x="229146" y="1758721"/>
                  </a:lnTo>
                  <a:lnTo>
                    <a:pt x="237744" y="1759445"/>
                  </a:lnTo>
                  <a:lnTo>
                    <a:pt x="237744" y="1755140"/>
                  </a:lnTo>
                  <a:close/>
                </a:path>
                <a:path w="407670" h="1821179">
                  <a:moveTo>
                    <a:pt x="249923" y="1800263"/>
                  </a:moveTo>
                  <a:lnTo>
                    <a:pt x="240614" y="1798828"/>
                  </a:lnTo>
                  <a:lnTo>
                    <a:pt x="240614" y="1803844"/>
                  </a:lnTo>
                  <a:lnTo>
                    <a:pt x="249923" y="1804555"/>
                  </a:lnTo>
                  <a:lnTo>
                    <a:pt x="249923" y="1800263"/>
                  </a:lnTo>
                  <a:close/>
                </a:path>
                <a:path w="407670" h="1821179">
                  <a:moveTo>
                    <a:pt x="249923" y="1788083"/>
                  </a:moveTo>
                  <a:lnTo>
                    <a:pt x="240614" y="1787372"/>
                  </a:lnTo>
                  <a:lnTo>
                    <a:pt x="240614" y="1795957"/>
                  </a:lnTo>
                  <a:lnTo>
                    <a:pt x="249923" y="1796681"/>
                  </a:lnTo>
                  <a:lnTo>
                    <a:pt x="249923" y="1788083"/>
                  </a:lnTo>
                  <a:close/>
                </a:path>
                <a:path w="407670" h="1821179">
                  <a:moveTo>
                    <a:pt x="249923" y="1775917"/>
                  </a:moveTo>
                  <a:lnTo>
                    <a:pt x="240614" y="1775193"/>
                  </a:lnTo>
                  <a:lnTo>
                    <a:pt x="240614" y="1783791"/>
                  </a:lnTo>
                  <a:lnTo>
                    <a:pt x="249923" y="1785226"/>
                  </a:lnTo>
                  <a:lnTo>
                    <a:pt x="249923" y="1775917"/>
                  </a:lnTo>
                  <a:close/>
                </a:path>
                <a:path w="407670" h="1821179">
                  <a:moveTo>
                    <a:pt x="249923" y="1763737"/>
                  </a:moveTo>
                  <a:lnTo>
                    <a:pt x="240614" y="1763014"/>
                  </a:lnTo>
                  <a:lnTo>
                    <a:pt x="240614" y="1771611"/>
                  </a:lnTo>
                  <a:lnTo>
                    <a:pt x="249923" y="1773047"/>
                  </a:lnTo>
                  <a:lnTo>
                    <a:pt x="249923" y="1763737"/>
                  </a:lnTo>
                  <a:close/>
                </a:path>
                <a:path w="407670" h="1821179">
                  <a:moveTo>
                    <a:pt x="249923" y="1756575"/>
                  </a:moveTo>
                  <a:lnTo>
                    <a:pt x="240614" y="1755140"/>
                  </a:lnTo>
                  <a:lnTo>
                    <a:pt x="240614" y="1759445"/>
                  </a:lnTo>
                  <a:lnTo>
                    <a:pt x="249923" y="1760867"/>
                  </a:lnTo>
                  <a:lnTo>
                    <a:pt x="249923" y="1756575"/>
                  </a:lnTo>
                  <a:close/>
                </a:path>
                <a:path w="407670" h="1821179">
                  <a:moveTo>
                    <a:pt x="262089" y="1800974"/>
                  </a:moveTo>
                  <a:lnTo>
                    <a:pt x="252793" y="1800263"/>
                  </a:lnTo>
                  <a:lnTo>
                    <a:pt x="252793" y="1804555"/>
                  </a:lnTo>
                  <a:lnTo>
                    <a:pt x="262089" y="1805990"/>
                  </a:lnTo>
                  <a:lnTo>
                    <a:pt x="262089" y="1800974"/>
                  </a:lnTo>
                  <a:close/>
                </a:path>
                <a:path w="407670" h="1821179">
                  <a:moveTo>
                    <a:pt x="262089" y="1788795"/>
                  </a:moveTo>
                  <a:lnTo>
                    <a:pt x="252793" y="1788083"/>
                  </a:lnTo>
                  <a:lnTo>
                    <a:pt x="252793" y="1797392"/>
                  </a:lnTo>
                  <a:lnTo>
                    <a:pt x="262089" y="1798116"/>
                  </a:lnTo>
                  <a:lnTo>
                    <a:pt x="262089" y="1788795"/>
                  </a:lnTo>
                  <a:close/>
                </a:path>
                <a:path w="407670" h="1821179">
                  <a:moveTo>
                    <a:pt x="262089" y="1777339"/>
                  </a:moveTo>
                  <a:lnTo>
                    <a:pt x="252793" y="1775917"/>
                  </a:lnTo>
                  <a:lnTo>
                    <a:pt x="252793" y="1785226"/>
                  </a:lnTo>
                  <a:lnTo>
                    <a:pt x="262089" y="1785937"/>
                  </a:lnTo>
                  <a:lnTo>
                    <a:pt x="262089" y="1777339"/>
                  </a:lnTo>
                  <a:close/>
                </a:path>
                <a:path w="407670" h="1821179">
                  <a:moveTo>
                    <a:pt x="262089" y="1765173"/>
                  </a:moveTo>
                  <a:lnTo>
                    <a:pt x="252793" y="1763737"/>
                  </a:lnTo>
                  <a:lnTo>
                    <a:pt x="252793" y="1773047"/>
                  </a:lnTo>
                  <a:lnTo>
                    <a:pt x="262089" y="1773770"/>
                  </a:lnTo>
                  <a:lnTo>
                    <a:pt x="262089" y="1765173"/>
                  </a:lnTo>
                  <a:close/>
                </a:path>
                <a:path w="407670" h="1821179">
                  <a:moveTo>
                    <a:pt x="262089" y="1757299"/>
                  </a:moveTo>
                  <a:lnTo>
                    <a:pt x="252793" y="1756575"/>
                  </a:lnTo>
                  <a:lnTo>
                    <a:pt x="252793" y="1760867"/>
                  </a:lnTo>
                  <a:lnTo>
                    <a:pt x="262089" y="1761591"/>
                  </a:lnTo>
                  <a:lnTo>
                    <a:pt x="262089" y="1757299"/>
                  </a:lnTo>
                  <a:close/>
                </a:path>
                <a:path w="407670" h="1821179">
                  <a:moveTo>
                    <a:pt x="322961" y="1807413"/>
                  </a:moveTo>
                  <a:lnTo>
                    <a:pt x="314363" y="1806714"/>
                  </a:lnTo>
                  <a:lnTo>
                    <a:pt x="314363" y="1811007"/>
                  </a:lnTo>
                  <a:lnTo>
                    <a:pt x="322961" y="1812429"/>
                  </a:lnTo>
                  <a:lnTo>
                    <a:pt x="322961" y="1807413"/>
                  </a:lnTo>
                  <a:close/>
                </a:path>
                <a:path w="407670" h="1821179">
                  <a:moveTo>
                    <a:pt x="322961" y="1783067"/>
                  </a:moveTo>
                  <a:lnTo>
                    <a:pt x="314363" y="1782368"/>
                  </a:lnTo>
                  <a:lnTo>
                    <a:pt x="314363" y="1791665"/>
                  </a:lnTo>
                  <a:lnTo>
                    <a:pt x="322961" y="1792389"/>
                  </a:lnTo>
                  <a:lnTo>
                    <a:pt x="322961" y="1783067"/>
                  </a:lnTo>
                  <a:close/>
                </a:path>
                <a:path w="407670" h="1821179">
                  <a:moveTo>
                    <a:pt x="335140" y="1784515"/>
                  </a:moveTo>
                  <a:lnTo>
                    <a:pt x="326542" y="1783791"/>
                  </a:lnTo>
                  <a:lnTo>
                    <a:pt x="326542" y="1792389"/>
                  </a:lnTo>
                  <a:lnTo>
                    <a:pt x="335140" y="1793811"/>
                  </a:lnTo>
                  <a:lnTo>
                    <a:pt x="335140" y="1784515"/>
                  </a:lnTo>
                  <a:close/>
                </a:path>
                <a:path w="407670" h="1821179">
                  <a:moveTo>
                    <a:pt x="347306" y="1798116"/>
                  </a:moveTo>
                  <a:lnTo>
                    <a:pt x="337997" y="1797392"/>
                  </a:lnTo>
                  <a:lnTo>
                    <a:pt x="337997" y="1805990"/>
                  </a:lnTo>
                  <a:lnTo>
                    <a:pt x="347306" y="1807413"/>
                  </a:lnTo>
                  <a:lnTo>
                    <a:pt x="347306" y="1798116"/>
                  </a:lnTo>
                  <a:close/>
                </a:path>
                <a:path w="407670" h="1821179">
                  <a:moveTo>
                    <a:pt x="347306" y="1785937"/>
                  </a:moveTo>
                  <a:lnTo>
                    <a:pt x="337997" y="1784515"/>
                  </a:lnTo>
                  <a:lnTo>
                    <a:pt x="337997" y="1793811"/>
                  </a:lnTo>
                  <a:lnTo>
                    <a:pt x="347306" y="1795246"/>
                  </a:lnTo>
                  <a:lnTo>
                    <a:pt x="347306" y="1785937"/>
                  </a:lnTo>
                  <a:close/>
                </a:path>
                <a:path w="407670" h="1821179">
                  <a:moveTo>
                    <a:pt x="359486" y="1799539"/>
                  </a:moveTo>
                  <a:lnTo>
                    <a:pt x="350164" y="1798116"/>
                  </a:lnTo>
                  <a:lnTo>
                    <a:pt x="350164" y="1807413"/>
                  </a:lnTo>
                  <a:lnTo>
                    <a:pt x="359486" y="1808137"/>
                  </a:lnTo>
                  <a:lnTo>
                    <a:pt x="359486" y="1799539"/>
                  </a:lnTo>
                  <a:close/>
                </a:path>
                <a:path w="407670" h="1821179">
                  <a:moveTo>
                    <a:pt x="371652" y="1800263"/>
                  </a:moveTo>
                  <a:lnTo>
                    <a:pt x="362343" y="1799539"/>
                  </a:lnTo>
                  <a:lnTo>
                    <a:pt x="362343" y="1808861"/>
                  </a:lnTo>
                  <a:lnTo>
                    <a:pt x="371652" y="1809572"/>
                  </a:lnTo>
                  <a:lnTo>
                    <a:pt x="371652" y="1800263"/>
                  </a:lnTo>
                  <a:close/>
                </a:path>
                <a:path w="407670" h="1821179">
                  <a:moveTo>
                    <a:pt x="395998" y="1815287"/>
                  </a:moveTo>
                  <a:lnTo>
                    <a:pt x="386689" y="1814588"/>
                  </a:lnTo>
                  <a:lnTo>
                    <a:pt x="386689" y="1818881"/>
                  </a:lnTo>
                  <a:lnTo>
                    <a:pt x="395998" y="1819592"/>
                  </a:lnTo>
                  <a:lnTo>
                    <a:pt x="395998" y="1815287"/>
                  </a:lnTo>
                  <a:close/>
                </a:path>
                <a:path w="407670" h="1821179">
                  <a:moveTo>
                    <a:pt x="407454" y="1816735"/>
                  </a:moveTo>
                  <a:lnTo>
                    <a:pt x="398856" y="1815287"/>
                  </a:lnTo>
                  <a:lnTo>
                    <a:pt x="398856" y="1820316"/>
                  </a:lnTo>
                  <a:lnTo>
                    <a:pt x="407454" y="1821027"/>
                  </a:lnTo>
                  <a:lnTo>
                    <a:pt x="407454" y="1816735"/>
                  </a:lnTo>
                  <a:close/>
                </a:path>
                <a:path w="407670" h="1821179">
                  <a:moveTo>
                    <a:pt x="407454" y="1804555"/>
                  </a:moveTo>
                  <a:lnTo>
                    <a:pt x="398856" y="1803120"/>
                  </a:lnTo>
                  <a:lnTo>
                    <a:pt x="398856" y="1812429"/>
                  </a:lnTo>
                  <a:lnTo>
                    <a:pt x="407454" y="1813140"/>
                  </a:lnTo>
                  <a:lnTo>
                    <a:pt x="407454" y="1804555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6598514" y="4192498"/>
              <a:ext cx="554990" cy="72390"/>
            </a:xfrm>
            <a:custGeom>
              <a:avLst/>
              <a:gdLst/>
              <a:ahLst/>
              <a:cxnLst/>
              <a:rect l="l" t="t" r="r" b="b"/>
              <a:pathLst>
                <a:path w="554990" h="72389">
                  <a:moveTo>
                    <a:pt x="9309" y="67310"/>
                  </a:moveTo>
                  <a:lnTo>
                    <a:pt x="0" y="67310"/>
                  </a:lnTo>
                  <a:lnTo>
                    <a:pt x="0" y="72326"/>
                  </a:lnTo>
                  <a:lnTo>
                    <a:pt x="9309" y="71615"/>
                  </a:lnTo>
                  <a:lnTo>
                    <a:pt x="9309" y="67310"/>
                  </a:lnTo>
                  <a:close/>
                </a:path>
                <a:path w="554990" h="72389">
                  <a:moveTo>
                    <a:pt x="9309" y="42964"/>
                  </a:moveTo>
                  <a:lnTo>
                    <a:pt x="0" y="43688"/>
                  </a:lnTo>
                  <a:lnTo>
                    <a:pt x="0" y="52273"/>
                  </a:lnTo>
                  <a:lnTo>
                    <a:pt x="9309" y="52273"/>
                  </a:lnTo>
                  <a:lnTo>
                    <a:pt x="9309" y="42964"/>
                  </a:lnTo>
                  <a:close/>
                </a:path>
                <a:path w="554990" h="72389">
                  <a:moveTo>
                    <a:pt x="9309" y="30797"/>
                  </a:moveTo>
                  <a:lnTo>
                    <a:pt x="0" y="31508"/>
                  </a:lnTo>
                  <a:lnTo>
                    <a:pt x="0" y="40106"/>
                  </a:lnTo>
                  <a:lnTo>
                    <a:pt x="9309" y="40106"/>
                  </a:lnTo>
                  <a:lnTo>
                    <a:pt x="9309" y="30797"/>
                  </a:lnTo>
                  <a:close/>
                </a:path>
                <a:path w="554990" h="72389">
                  <a:moveTo>
                    <a:pt x="9309" y="23634"/>
                  </a:moveTo>
                  <a:lnTo>
                    <a:pt x="0" y="23634"/>
                  </a:lnTo>
                  <a:lnTo>
                    <a:pt x="0" y="28638"/>
                  </a:lnTo>
                  <a:lnTo>
                    <a:pt x="9309" y="27927"/>
                  </a:lnTo>
                  <a:lnTo>
                    <a:pt x="9309" y="23634"/>
                  </a:lnTo>
                  <a:close/>
                </a:path>
                <a:path w="554990" h="72389">
                  <a:moveTo>
                    <a:pt x="20764" y="66598"/>
                  </a:moveTo>
                  <a:lnTo>
                    <a:pt x="12153" y="67310"/>
                  </a:lnTo>
                  <a:lnTo>
                    <a:pt x="12153" y="71615"/>
                  </a:lnTo>
                  <a:lnTo>
                    <a:pt x="20764" y="71615"/>
                  </a:lnTo>
                  <a:lnTo>
                    <a:pt x="20764" y="66598"/>
                  </a:lnTo>
                  <a:close/>
                </a:path>
                <a:path w="554990" h="72389">
                  <a:moveTo>
                    <a:pt x="20764" y="42964"/>
                  </a:moveTo>
                  <a:lnTo>
                    <a:pt x="12153" y="42964"/>
                  </a:lnTo>
                  <a:lnTo>
                    <a:pt x="12153" y="52273"/>
                  </a:lnTo>
                  <a:lnTo>
                    <a:pt x="20764" y="51562"/>
                  </a:lnTo>
                  <a:lnTo>
                    <a:pt x="20764" y="42964"/>
                  </a:lnTo>
                  <a:close/>
                </a:path>
                <a:path w="554990" h="72389">
                  <a:moveTo>
                    <a:pt x="20764" y="22923"/>
                  </a:moveTo>
                  <a:lnTo>
                    <a:pt x="12153" y="23634"/>
                  </a:lnTo>
                  <a:lnTo>
                    <a:pt x="12153" y="27927"/>
                  </a:lnTo>
                  <a:lnTo>
                    <a:pt x="20764" y="27216"/>
                  </a:lnTo>
                  <a:lnTo>
                    <a:pt x="20764" y="22923"/>
                  </a:lnTo>
                  <a:close/>
                </a:path>
                <a:path w="554990" h="72389">
                  <a:moveTo>
                    <a:pt x="32943" y="66598"/>
                  </a:moveTo>
                  <a:lnTo>
                    <a:pt x="24345" y="66598"/>
                  </a:lnTo>
                  <a:lnTo>
                    <a:pt x="24345" y="70891"/>
                  </a:lnTo>
                  <a:lnTo>
                    <a:pt x="32943" y="70891"/>
                  </a:lnTo>
                  <a:lnTo>
                    <a:pt x="32943" y="66598"/>
                  </a:lnTo>
                  <a:close/>
                </a:path>
                <a:path w="554990" h="72389">
                  <a:moveTo>
                    <a:pt x="32943" y="42252"/>
                  </a:moveTo>
                  <a:lnTo>
                    <a:pt x="24345" y="42252"/>
                  </a:lnTo>
                  <a:lnTo>
                    <a:pt x="24345" y="51562"/>
                  </a:lnTo>
                  <a:lnTo>
                    <a:pt x="32943" y="51562"/>
                  </a:lnTo>
                  <a:lnTo>
                    <a:pt x="32943" y="42252"/>
                  </a:lnTo>
                  <a:close/>
                </a:path>
                <a:path w="554990" h="72389">
                  <a:moveTo>
                    <a:pt x="32943" y="30073"/>
                  </a:moveTo>
                  <a:lnTo>
                    <a:pt x="24345" y="30797"/>
                  </a:lnTo>
                  <a:lnTo>
                    <a:pt x="24345" y="39382"/>
                  </a:lnTo>
                  <a:lnTo>
                    <a:pt x="32943" y="39382"/>
                  </a:lnTo>
                  <a:lnTo>
                    <a:pt x="32943" y="30073"/>
                  </a:lnTo>
                  <a:close/>
                </a:path>
                <a:path w="554990" h="72389">
                  <a:moveTo>
                    <a:pt x="32943" y="22923"/>
                  </a:moveTo>
                  <a:lnTo>
                    <a:pt x="24345" y="22923"/>
                  </a:lnTo>
                  <a:lnTo>
                    <a:pt x="24345" y="27216"/>
                  </a:lnTo>
                  <a:lnTo>
                    <a:pt x="32943" y="27216"/>
                  </a:lnTo>
                  <a:lnTo>
                    <a:pt x="32943" y="22923"/>
                  </a:lnTo>
                  <a:close/>
                </a:path>
                <a:path w="554990" h="72389">
                  <a:moveTo>
                    <a:pt x="45110" y="65874"/>
                  </a:moveTo>
                  <a:lnTo>
                    <a:pt x="36512" y="65874"/>
                  </a:lnTo>
                  <a:lnTo>
                    <a:pt x="36512" y="70891"/>
                  </a:lnTo>
                  <a:lnTo>
                    <a:pt x="45110" y="70180"/>
                  </a:lnTo>
                  <a:lnTo>
                    <a:pt x="45110" y="65874"/>
                  </a:lnTo>
                  <a:close/>
                </a:path>
                <a:path w="554990" h="72389">
                  <a:moveTo>
                    <a:pt x="45110" y="41529"/>
                  </a:moveTo>
                  <a:lnTo>
                    <a:pt x="36512" y="42252"/>
                  </a:lnTo>
                  <a:lnTo>
                    <a:pt x="36512" y="50838"/>
                  </a:lnTo>
                  <a:lnTo>
                    <a:pt x="45110" y="50838"/>
                  </a:lnTo>
                  <a:lnTo>
                    <a:pt x="45110" y="41529"/>
                  </a:lnTo>
                  <a:close/>
                </a:path>
                <a:path w="554990" h="72389">
                  <a:moveTo>
                    <a:pt x="45110" y="29362"/>
                  </a:moveTo>
                  <a:lnTo>
                    <a:pt x="36512" y="30073"/>
                  </a:lnTo>
                  <a:lnTo>
                    <a:pt x="36512" y="38671"/>
                  </a:lnTo>
                  <a:lnTo>
                    <a:pt x="45110" y="38671"/>
                  </a:lnTo>
                  <a:lnTo>
                    <a:pt x="45110" y="29362"/>
                  </a:lnTo>
                  <a:close/>
                </a:path>
                <a:path w="554990" h="72389">
                  <a:moveTo>
                    <a:pt x="45110" y="22199"/>
                  </a:moveTo>
                  <a:lnTo>
                    <a:pt x="36512" y="22199"/>
                  </a:lnTo>
                  <a:lnTo>
                    <a:pt x="36512" y="27216"/>
                  </a:lnTo>
                  <a:lnTo>
                    <a:pt x="45110" y="26492"/>
                  </a:lnTo>
                  <a:lnTo>
                    <a:pt x="45110" y="22199"/>
                  </a:lnTo>
                  <a:close/>
                </a:path>
                <a:path w="554990" h="72389">
                  <a:moveTo>
                    <a:pt x="57277" y="65163"/>
                  </a:moveTo>
                  <a:lnTo>
                    <a:pt x="47980" y="65874"/>
                  </a:lnTo>
                  <a:lnTo>
                    <a:pt x="47980" y="70180"/>
                  </a:lnTo>
                  <a:lnTo>
                    <a:pt x="57277" y="70180"/>
                  </a:lnTo>
                  <a:lnTo>
                    <a:pt x="57277" y="65163"/>
                  </a:lnTo>
                  <a:close/>
                </a:path>
                <a:path w="554990" h="72389">
                  <a:moveTo>
                    <a:pt x="57277" y="52997"/>
                  </a:moveTo>
                  <a:lnTo>
                    <a:pt x="47980" y="53708"/>
                  </a:lnTo>
                  <a:lnTo>
                    <a:pt x="47980" y="63017"/>
                  </a:lnTo>
                  <a:lnTo>
                    <a:pt x="57277" y="62306"/>
                  </a:lnTo>
                  <a:lnTo>
                    <a:pt x="57277" y="52997"/>
                  </a:lnTo>
                  <a:close/>
                </a:path>
                <a:path w="554990" h="72389">
                  <a:moveTo>
                    <a:pt x="57277" y="41529"/>
                  </a:moveTo>
                  <a:lnTo>
                    <a:pt x="47980" y="41529"/>
                  </a:lnTo>
                  <a:lnTo>
                    <a:pt x="47980" y="50838"/>
                  </a:lnTo>
                  <a:lnTo>
                    <a:pt x="57277" y="50126"/>
                  </a:lnTo>
                  <a:lnTo>
                    <a:pt x="57277" y="41529"/>
                  </a:lnTo>
                  <a:close/>
                </a:path>
                <a:path w="554990" h="72389">
                  <a:moveTo>
                    <a:pt x="57277" y="21475"/>
                  </a:moveTo>
                  <a:lnTo>
                    <a:pt x="47980" y="22199"/>
                  </a:lnTo>
                  <a:lnTo>
                    <a:pt x="47980" y="26492"/>
                  </a:lnTo>
                  <a:lnTo>
                    <a:pt x="57277" y="25781"/>
                  </a:lnTo>
                  <a:lnTo>
                    <a:pt x="57277" y="21475"/>
                  </a:lnTo>
                  <a:close/>
                </a:path>
                <a:path w="554990" h="72389">
                  <a:moveTo>
                    <a:pt x="69443" y="40830"/>
                  </a:moveTo>
                  <a:lnTo>
                    <a:pt x="60159" y="40830"/>
                  </a:lnTo>
                  <a:lnTo>
                    <a:pt x="60159" y="50126"/>
                  </a:lnTo>
                  <a:lnTo>
                    <a:pt x="69443" y="50126"/>
                  </a:lnTo>
                  <a:lnTo>
                    <a:pt x="69443" y="40830"/>
                  </a:lnTo>
                  <a:close/>
                </a:path>
                <a:path w="554990" h="72389">
                  <a:moveTo>
                    <a:pt x="69456" y="65163"/>
                  </a:moveTo>
                  <a:lnTo>
                    <a:pt x="60159" y="65163"/>
                  </a:lnTo>
                  <a:lnTo>
                    <a:pt x="60159" y="69456"/>
                  </a:lnTo>
                  <a:lnTo>
                    <a:pt x="69456" y="69456"/>
                  </a:lnTo>
                  <a:lnTo>
                    <a:pt x="69456" y="65163"/>
                  </a:lnTo>
                  <a:close/>
                </a:path>
                <a:path w="554990" h="72389">
                  <a:moveTo>
                    <a:pt x="69456" y="52997"/>
                  </a:moveTo>
                  <a:lnTo>
                    <a:pt x="60159" y="52997"/>
                  </a:lnTo>
                  <a:lnTo>
                    <a:pt x="60159" y="62306"/>
                  </a:lnTo>
                  <a:lnTo>
                    <a:pt x="69456" y="61582"/>
                  </a:lnTo>
                  <a:lnTo>
                    <a:pt x="69456" y="52997"/>
                  </a:lnTo>
                  <a:close/>
                </a:path>
                <a:path w="554990" h="72389">
                  <a:moveTo>
                    <a:pt x="69456" y="28638"/>
                  </a:moveTo>
                  <a:lnTo>
                    <a:pt x="60159" y="29362"/>
                  </a:lnTo>
                  <a:lnTo>
                    <a:pt x="60159" y="37947"/>
                  </a:lnTo>
                  <a:lnTo>
                    <a:pt x="69456" y="37947"/>
                  </a:lnTo>
                  <a:lnTo>
                    <a:pt x="69456" y="28638"/>
                  </a:lnTo>
                  <a:close/>
                </a:path>
                <a:path w="554990" h="72389">
                  <a:moveTo>
                    <a:pt x="69456" y="21475"/>
                  </a:moveTo>
                  <a:lnTo>
                    <a:pt x="60159" y="21475"/>
                  </a:lnTo>
                  <a:lnTo>
                    <a:pt x="60159" y="25781"/>
                  </a:lnTo>
                  <a:lnTo>
                    <a:pt x="69456" y="25781"/>
                  </a:lnTo>
                  <a:lnTo>
                    <a:pt x="69456" y="21475"/>
                  </a:lnTo>
                  <a:close/>
                </a:path>
                <a:path w="554990" h="72389">
                  <a:moveTo>
                    <a:pt x="81635" y="64452"/>
                  </a:moveTo>
                  <a:lnTo>
                    <a:pt x="72326" y="64452"/>
                  </a:lnTo>
                  <a:lnTo>
                    <a:pt x="72326" y="69469"/>
                  </a:lnTo>
                  <a:lnTo>
                    <a:pt x="81635" y="68745"/>
                  </a:lnTo>
                  <a:lnTo>
                    <a:pt x="81635" y="64452"/>
                  </a:lnTo>
                  <a:close/>
                </a:path>
                <a:path w="554990" h="72389">
                  <a:moveTo>
                    <a:pt x="81635" y="52273"/>
                  </a:moveTo>
                  <a:lnTo>
                    <a:pt x="72326" y="52997"/>
                  </a:lnTo>
                  <a:lnTo>
                    <a:pt x="72326" y="61582"/>
                  </a:lnTo>
                  <a:lnTo>
                    <a:pt x="81635" y="61582"/>
                  </a:lnTo>
                  <a:lnTo>
                    <a:pt x="81635" y="52273"/>
                  </a:lnTo>
                  <a:close/>
                </a:path>
                <a:path w="554990" h="72389">
                  <a:moveTo>
                    <a:pt x="81635" y="27927"/>
                  </a:moveTo>
                  <a:lnTo>
                    <a:pt x="72326" y="28638"/>
                  </a:lnTo>
                  <a:lnTo>
                    <a:pt x="72326" y="37236"/>
                  </a:lnTo>
                  <a:lnTo>
                    <a:pt x="81635" y="37236"/>
                  </a:lnTo>
                  <a:lnTo>
                    <a:pt x="81635" y="27927"/>
                  </a:lnTo>
                  <a:close/>
                </a:path>
                <a:path w="554990" h="72389">
                  <a:moveTo>
                    <a:pt x="81635" y="20764"/>
                  </a:moveTo>
                  <a:lnTo>
                    <a:pt x="72326" y="20764"/>
                  </a:lnTo>
                  <a:lnTo>
                    <a:pt x="72326" y="25781"/>
                  </a:lnTo>
                  <a:lnTo>
                    <a:pt x="81635" y="25057"/>
                  </a:lnTo>
                  <a:lnTo>
                    <a:pt x="81635" y="20764"/>
                  </a:lnTo>
                  <a:close/>
                </a:path>
                <a:path w="554990" h="72389">
                  <a:moveTo>
                    <a:pt x="93814" y="63728"/>
                  </a:moveTo>
                  <a:lnTo>
                    <a:pt x="84505" y="64452"/>
                  </a:lnTo>
                  <a:lnTo>
                    <a:pt x="84505" y="68745"/>
                  </a:lnTo>
                  <a:lnTo>
                    <a:pt x="93814" y="68745"/>
                  </a:lnTo>
                  <a:lnTo>
                    <a:pt x="93814" y="63728"/>
                  </a:lnTo>
                  <a:close/>
                </a:path>
                <a:path w="554990" h="72389">
                  <a:moveTo>
                    <a:pt x="93814" y="51562"/>
                  </a:moveTo>
                  <a:lnTo>
                    <a:pt x="84505" y="52273"/>
                  </a:lnTo>
                  <a:lnTo>
                    <a:pt x="84505" y="61582"/>
                  </a:lnTo>
                  <a:lnTo>
                    <a:pt x="93814" y="60871"/>
                  </a:lnTo>
                  <a:lnTo>
                    <a:pt x="93814" y="51562"/>
                  </a:lnTo>
                  <a:close/>
                </a:path>
                <a:path w="554990" h="72389">
                  <a:moveTo>
                    <a:pt x="93814" y="27927"/>
                  </a:moveTo>
                  <a:lnTo>
                    <a:pt x="84505" y="27927"/>
                  </a:lnTo>
                  <a:lnTo>
                    <a:pt x="84505" y="37236"/>
                  </a:lnTo>
                  <a:lnTo>
                    <a:pt x="93814" y="36525"/>
                  </a:lnTo>
                  <a:lnTo>
                    <a:pt x="93814" y="27927"/>
                  </a:lnTo>
                  <a:close/>
                </a:path>
                <a:path w="554990" h="72389">
                  <a:moveTo>
                    <a:pt x="93814" y="20053"/>
                  </a:moveTo>
                  <a:lnTo>
                    <a:pt x="84505" y="20764"/>
                  </a:lnTo>
                  <a:lnTo>
                    <a:pt x="84505" y="25057"/>
                  </a:lnTo>
                  <a:lnTo>
                    <a:pt x="93814" y="24345"/>
                  </a:lnTo>
                  <a:lnTo>
                    <a:pt x="93814" y="20053"/>
                  </a:lnTo>
                  <a:close/>
                </a:path>
                <a:path w="554990" h="72389">
                  <a:moveTo>
                    <a:pt x="105981" y="63728"/>
                  </a:moveTo>
                  <a:lnTo>
                    <a:pt x="96672" y="63728"/>
                  </a:lnTo>
                  <a:lnTo>
                    <a:pt x="96672" y="68021"/>
                  </a:lnTo>
                  <a:lnTo>
                    <a:pt x="105981" y="68021"/>
                  </a:lnTo>
                  <a:lnTo>
                    <a:pt x="105981" y="63728"/>
                  </a:lnTo>
                  <a:close/>
                </a:path>
                <a:path w="554990" h="72389">
                  <a:moveTo>
                    <a:pt x="105981" y="51562"/>
                  </a:moveTo>
                  <a:lnTo>
                    <a:pt x="96672" y="51562"/>
                  </a:lnTo>
                  <a:lnTo>
                    <a:pt x="96672" y="60871"/>
                  </a:lnTo>
                  <a:lnTo>
                    <a:pt x="105981" y="60147"/>
                  </a:lnTo>
                  <a:lnTo>
                    <a:pt x="105981" y="51562"/>
                  </a:lnTo>
                  <a:close/>
                </a:path>
                <a:path w="554990" h="72389">
                  <a:moveTo>
                    <a:pt x="105981" y="27216"/>
                  </a:moveTo>
                  <a:lnTo>
                    <a:pt x="96672" y="27927"/>
                  </a:lnTo>
                  <a:lnTo>
                    <a:pt x="96672" y="36525"/>
                  </a:lnTo>
                  <a:lnTo>
                    <a:pt x="105981" y="36525"/>
                  </a:lnTo>
                  <a:lnTo>
                    <a:pt x="105981" y="27216"/>
                  </a:lnTo>
                  <a:close/>
                </a:path>
                <a:path w="554990" h="72389">
                  <a:moveTo>
                    <a:pt x="105981" y="20053"/>
                  </a:moveTo>
                  <a:lnTo>
                    <a:pt x="96672" y="20053"/>
                  </a:lnTo>
                  <a:lnTo>
                    <a:pt x="96672" y="24345"/>
                  </a:lnTo>
                  <a:lnTo>
                    <a:pt x="105981" y="24345"/>
                  </a:lnTo>
                  <a:lnTo>
                    <a:pt x="105981" y="20053"/>
                  </a:lnTo>
                  <a:close/>
                </a:path>
                <a:path w="554990" h="72389">
                  <a:moveTo>
                    <a:pt x="118160" y="63017"/>
                  </a:moveTo>
                  <a:lnTo>
                    <a:pt x="108851" y="63728"/>
                  </a:lnTo>
                  <a:lnTo>
                    <a:pt x="108851" y="68033"/>
                  </a:lnTo>
                  <a:lnTo>
                    <a:pt x="118160" y="67310"/>
                  </a:lnTo>
                  <a:lnTo>
                    <a:pt x="118160" y="63017"/>
                  </a:lnTo>
                  <a:close/>
                </a:path>
                <a:path w="554990" h="72389">
                  <a:moveTo>
                    <a:pt x="118160" y="50838"/>
                  </a:moveTo>
                  <a:lnTo>
                    <a:pt x="108851" y="51562"/>
                  </a:lnTo>
                  <a:lnTo>
                    <a:pt x="108851" y="60147"/>
                  </a:lnTo>
                  <a:lnTo>
                    <a:pt x="118160" y="60147"/>
                  </a:lnTo>
                  <a:lnTo>
                    <a:pt x="118160" y="50838"/>
                  </a:lnTo>
                  <a:close/>
                </a:path>
                <a:path w="554990" h="72389">
                  <a:moveTo>
                    <a:pt x="118160" y="26492"/>
                  </a:moveTo>
                  <a:lnTo>
                    <a:pt x="108851" y="27216"/>
                  </a:lnTo>
                  <a:lnTo>
                    <a:pt x="108851" y="35801"/>
                  </a:lnTo>
                  <a:lnTo>
                    <a:pt x="118160" y="35801"/>
                  </a:lnTo>
                  <a:lnTo>
                    <a:pt x="118160" y="26492"/>
                  </a:lnTo>
                  <a:close/>
                </a:path>
                <a:path w="554990" h="72389">
                  <a:moveTo>
                    <a:pt x="118160" y="19329"/>
                  </a:moveTo>
                  <a:lnTo>
                    <a:pt x="108851" y="19329"/>
                  </a:lnTo>
                  <a:lnTo>
                    <a:pt x="108851" y="24345"/>
                  </a:lnTo>
                  <a:lnTo>
                    <a:pt x="118160" y="23634"/>
                  </a:lnTo>
                  <a:lnTo>
                    <a:pt x="118160" y="19329"/>
                  </a:lnTo>
                  <a:close/>
                </a:path>
                <a:path w="554990" h="72389">
                  <a:moveTo>
                    <a:pt x="443966" y="36525"/>
                  </a:moveTo>
                  <a:lnTo>
                    <a:pt x="434670" y="36525"/>
                  </a:lnTo>
                  <a:lnTo>
                    <a:pt x="434670" y="45821"/>
                  </a:lnTo>
                  <a:lnTo>
                    <a:pt x="443966" y="45821"/>
                  </a:lnTo>
                  <a:lnTo>
                    <a:pt x="443966" y="36525"/>
                  </a:lnTo>
                  <a:close/>
                </a:path>
                <a:path w="554990" h="72389">
                  <a:moveTo>
                    <a:pt x="443966" y="4305"/>
                  </a:moveTo>
                  <a:lnTo>
                    <a:pt x="434670" y="4305"/>
                  </a:lnTo>
                  <a:lnTo>
                    <a:pt x="434670" y="8597"/>
                  </a:lnTo>
                  <a:lnTo>
                    <a:pt x="443966" y="8597"/>
                  </a:lnTo>
                  <a:lnTo>
                    <a:pt x="443966" y="4305"/>
                  </a:lnTo>
                  <a:close/>
                </a:path>
                <a:path w="554990" h="72389">
                  <a:moveTo>
                    <a:pt x="443979" y="23634"/>
                  </a:moveTo>
                  <a:lnTo>
                    <a:pt x="434670" y="24345"/>
                  </a:lnTo>
                  <a:lnTo>
                    <a:pt x="434670" y="33655"/>
                  </a:lnTo>
                  <a:lnTo>
                    <a:pt x="443979" y="32943"/>
                  </a:lnTo>
                  <a:lnTo>
                    <a:pt x="443979" y="23634"/>
                  </a:lnTo>
                  <a:close/>
                </a:path>
                <a:path w="554990" h="72389">
                  <a:moveTo>
                    <a:pt x="443979" y="11455"/>
                  </a:moveTo>
                  <a:lnTo>
                    <a:pt x="434670" y="12166"/>
                  </a:lnTo>
                  <a:lnTo>
                    <a:pt x="434670" y="21475"/>
                  </a:lnTo>
                  <a:lnTo>
                    <a:pt x="443979" y="20764"/>
                  </a:lnTo>
                  <a:lnTo>
                    <a:pt x="443979" y="11455"/>
                  </a:lnTo>
                  <a:close/>
                </a:path>
                <a:path w="554990" h="72389">
                  <a:moveTo>
                    <a:pt x="456145" y="35826"/>
                  </a:moveTo>
                  <a:lnTo>
                    <a:pt x="446849" y="35826"/>
                  </a:lnTo>
                  <a:lnTo>
                    <a:pt x="446849" y="45123"/>
                  </a:lnTo>
                  <a:lnTo>
                    <a:pt x="456145" y="45123"/>
                  </a:lnTo>
                  <a:lnTo>
                    <a:pt x="456145" y="35826"/>
                  </a:lnTo>
                  <a:close/>
                </a:path>
                <a:path w="554990" h="72389">
                  <a:moveTo>
                    <a:pt x="456145" y="23634"/>
                  </a:moveTo>
                  <a:lnTo>
                    <a:pt x="446849" y="23634"/>
                  </a:lnTo>
                  <a:lnTo>
                    <a:pt x="446849" y="32943"/>
                  </a:lnTo>
                  <a:lnTo>
                    <a:pt x="456145" y="32943"/>
                  </a:lnTo>
                  <a:lnTo>
                    <a:pt x="456145" y="23634"/>
                  </a:lnTo>
                  <a:close/>
                </a:path>
                <a:path w="554990" h="72389">
                  <a:moveTo>
                    <a:pt x="456145" y="10744"/>
                  </a:moveTo>
                  <a:lnTo>
                    <a:pt x="446849" y="11455"/>
                  </a:lnTo>
                  <a:lnTo>
                    <a:pt x="446849" y="20764"/>
                  </a:lnTo>
                  <a:lnTo>
                    <a:pt x="456145" y="20053"/>
                  </a:lnTo>
                  <a:lnTo>
                    <a:pt x="456145" y="10744"/>
                  </a:lnTo>
                  <a:close/>
                </a:path>
                <a:path w="554990" h="72389">
                  <a:moveTo>
                    <a:pt x="456145" y="3581"/>
                  </a:moveTo>
                  <a:lnTo>
                    <a:pt x="446849" y="3581"/>
                  </a:lnTo>
                  <a:lnTo>
                    <a:pt x="446849" y="8597"/>
                  </a:lnTo>
                  <a:lnTo>
                    <a:pt x="456145" y="7874"/>
                  </a:lnTo>
                  <a:lnTo>
                    <a:pt x="456145" y="3581"/>
                  </a:lnTo>
                  <a:close/>
                </a:path>
                <a:path w="554990" h="72389">
                  <a:moveTo>
                    <a:pt x="468325" y="35090"/>
                  </a:moveTo>
                  <a:lnTo>
                    <a:pt x="459016" y="35801"/>
                  </a:lnTo>
                  <a:lnTo>
                    <a:pt x="459016" y="45123"/>
                  </a:lnTo>
                  <a:lnTo>
                    <a:pt x="468325" y="44399"/>
                  </a:lnTo>
                  <a:lnTo>
                    <a:pt x="468325" y="35090"/>
                  </a:lnTo>
                  <a:close/>
                </a:path>
                <a:path w="554990" h="72389">
                  <a:moveTo>
                    <a:pt x="468325" y="10744"/>
                  </a:moveTo>
                  <a:lnTo>
                    <a:pt x="459016" y="10744"/>
                  </a:lnTo>
                  <a:lnTo>
                    <a:pt x="459016" y="20053"/>
                  </a:lnTo>
                  <a:lnTo>
                    <a:pt x="468325" y="20053"/>
                  </a:lnTo>
                  <a:lnTo>
                    <a:pt x="468325" y="10744"/>
                  </a:lnTo>
                  <a:close/>
                </a:path>
                <a:path w="554990" h="72389">
                  <a:moveTo>
                    <a:pt x="468325" y="2857"/>
                  </a:moveTo>
                  <a:lnTo>
                    <a:pt x="459016" y="3581"/>
                  </a:lnTo>
                  <a:lnTo>
                    <a:pt x="459016" y="7874"/>
                  </a:lnTo>
                  <a:lnTo>
                    <a:pt x="468325" y="7162"/>
                  </a:lnTo>
                  <a:lnTo>
                    <a:pt x="468325" y="2857"/>
                  </a:lnTo>
                  <a:close/>
                </a:path>
                <a:path w="554990" h="72389">
                  <a:moveTo>
                    <a:pt x="480491" y="34366"/>
                  </a:moveTo>
                  <a:lnTo>
                    <a:pt x="471906" y="35090"/>
                  </a:lnTo>
                  <a:lnTo>
                    <a:pt x="471906" y="44399"/>
                  </a:lnTo>
                  <a:lnTo>
                    <a:pt x="480491" y="43688"/>
                  </a:lnTo>
                  <a:lnTo>
                    <a:pt x="480491" y="34366"/>
                  </a:lnTo>
                  <a:close/>
                </a:path>
                <a:path w="554990" h="72389">
                  <a:moveTo>
                    <a:pt x="480491" y="10020"/>
                  </a:moveTo>
                  <a:lnTo>
                    <a:pt x="471906" y="10744"/>
                  </a:lnTo>
                  <a:lnTo>
                    <a:pt x="471906" y="19329"/>
                  </a:lnTo>
                  <a:lnTo>
                    <a:pt x="480491" y="19329"/>
                  </a:lnTo>
                  <a:lnTo>
                    <a:pt x="480491" y="10020"/>
                  </a:lnTo>
                  <a:close/>
                </a:path>
                <a:path w="554990" h="72389">
                  <a:moveTo>
                    <a:pt x="480491" y="2146"/>
                  </a:moveTo>
                  <a:lnTo>
                    <a:pt x="471906" y="2857"/>
                  </a:lnTo>
                  <a:lnTo>
                    <a:pt x="471906" y="7162"/>
                  </a:lnTo>
                  <a:lnTo>
                    <a:pt x="480491" y="7162"/>
                  </a:lnTo>
                  <a:lnTo>
                    <a:pt x="480491" y="2146"/>
                  </a:lnTo>
                  <a:close/>
                </a:path>
                <a:path w="554990" h="72389">
                  <a:moveTo>
                    <a:pt x="493395" y="9309"/>
                  </a:moveTo>
                  <a:lnTo>
                    <a:pt x="484073" y="10020"/>
                  </a:lnTo>
                  <a:lnTo>
                    <a:pt x="484073" y="19329"/>
                  </a:lnTo>
                  <a:lnTo>
                    <a:pt x="493395" y="18618"/>
                  </a:lnTo>
                  <a:lnTo>
                    <a:pt x="493395" y="9309"/>
                  </a:lnTo>
                  <a:close/>
                </a:path>
                <a:path w="554990" h="72389">
                  <a:moveTo>
                    <a:pt x="493395" y="2146"/>
                  </a:moveTo>
                  <a:lnTo>
                    <a:pt x="484073" y="2146"/>
                  </a:lnTo>
                  <a:lnTo>
                    <a:pt x="484073" y="7162"/>
                  </a:lnTo>
                  <a:lnTo>
                    <a:pt x="493395" y="6451"/>
                  </a:lnTo>
                  <a:lnTo>
                    <a:pt x="493395" y="2146"/>
                  </a:lnTo>
                  <a:close/>
                </a:path>
                <a:path w="554990" h="72389">
                  <a:moveTo>
                    <a:pt x="505561" y="21501"/>
                  </a:moveTo>
                  <a:lnTo>
                    <a:pt x="496252" y="21501"/>
                  </a:lnTo>
                  <a:lnTo>
                    <a:pt x="496252" y="30797"/>
                  </a:lnTo>
                  <a:lnTo>
                    <a:pt x="505561" y="30797"/>
                  </a:lnTo>
                  <a:lnTo>
                    <a:pt x="505561" y="21501"/>
                  </a:lnTo>
                  <a:close/>
                </a:path>
                <a:path w="554990" h="72389">
                  <a:moveTo>
                    <a:pt x="505561" y="9309"/>
                  </a:moveTo>
                  <a:lnTo>
                    <a:pt x="496252" y="9309"/>
                  </a:lnTo>
                  <a:lnTo>
                    <a:pt x="496252" y="18618"/>
                  </a:lnTo>
                  <a:lnTo>
                    <a:pt x="505561" y="17907"/>
                  </a:lnTo>
                  <a:lnTo>
                    <a:pt x="505561" y="9309"/>
                  </a:lnTo>
                  <a:close/>
                </a:path>
                <a:path w="554990" h="72389">
                  <a:moveTo>
                    <a:pt x="505561" y="1435"/>
                  </a:moveTo>
                  <a:lnTo>
                    <a:pt x="496252" y="1435"/>
                  </a:lnTo>
                  <a:lnTo>
                    <a:pt x="496252" y="6451"/>
                  </a:lnTo>
                  <a:lnTo>
                    <a:pt x="505561" y="5727"/>
                  </a:lnTo>
                  <a:lnTo>
                    <a:pt x="505561" y="1435"/>
                  </a:lnTo>
                  <a:close/>
                </a:path>
                <a:path w="554990" h="72389">
                  <a:moveTo>
                    <a:pt x="517740" y="20764"/>
                  </a:moveTo>
                  <a:lnTo>
                    <a:pt x="508419" y="21475"/>
                  </a:lnTo>
                  <a:lnTo>
                    <a:pt x="508419" y="30797"/>
                  </a:lnTo>
                  <a:lnTo>
                    <a:pt x="517740" y="30073"/>
                  </a:lnTo>
                  <a:lnTo>
                    <a:pt x="517740" y="20764"/>
                  </a:lnTo>
                  <a:close/>
                </a:path>
                <a:path w="554990" h="72389">
                  <a:moveTo>
                    <a:pt x="517740" y="8597"/>
                  </a:moveTo>
                  <a:lnTo>
                    <a:pt x="508419" y="8597"/>
                  </a:lnTo>
                  <a:lnTo>
                    <a:pt x="508419" y="17907"/>
                  </a:lnTo>
                  <a:lnTo>
                    <a:pt x="517740" y="17907"/>
                  </a:lnTo>
                  <a:lnTo>
                    <a:pt x="517740" y="8597"/>
                  </a:lnTo>
                  <a:close/>
                </a:path>
                <a:path w="554990" h="72389">
                  <a:moveTo>
                    <a:pt x="517740" y="711"/>
                  </a:moveTo>
                  <a:lnTo>
                    <a:pt x="508419" y="1435"/>
                  </a:lnTo>
                  <a:lnTo>
                    <a:pt x="508419" y="5727"/>
                  </a:lnTo>
                  <a:lnTo>
                    <a:pt x="517740" y="5727"/>
                  </a:lnTo>
                  <a:lnTo>
                    <a:pt x="517740" y="711"/>
                  </a:lnTo>
                  <a:close/>
                </a:path>
                <a:path w="554990" h="72389">
                  <a:moveTo>
                    <a:pt x="529907" y="32943"/>
                  </a:moveTo>
                  <a:lnTo>
                    <a:pt x="520598" y="32943"/>
                  </a:lnTo>
                  <a:lnTo>
                    <a:pt x="520598" y="42252"/>
                  </a:lnTo>
                  <a:lnTo>
                    <a:pt x="529907" y="41529"/>
                  </a:lnTo>
                  <a:lnTo>
                    <a:pt x="529907" y="32943"/>
                  </a:lnTo>
                  <a:close/>
                </a:path>
                <a:path w="554990" h="72389">
                  <a:moveTo>
                    <a:pt x="529907" y="20053"/>
                  </a:moveTo>
                  <a:lnTo>
                    <a:pt x="520598" y="20764"/>
                  </a:lnTo>
                  <a:lnTo>
                    <a:pt x="520598" y="30073"/>
                  </a:lnTo>
                  <a:lnTo>
                    <a:pt x="529907" y="29362"/>
                  </a:lnTo>
                  <a:lnTo>
                    <a:pt x="529907" y="20053"/>
                  </a:lnTo>
                  <a:close/>
                </a:path>
                <a:path w="554990" h="72389">
                  <a:moveTo>
                    <a:pt x="529907" y="7874"/>
                  </a:moveTo>
                  <a:lnTo>
                    <a:pt x="520598" y="8597"/>
                  </a:lnTo>
                  <a:lnTo>
                    <a:pt x="520598" y="17907"/>
                  </a:lnTo>
                  <a:lnTo>
                    <a:pt x="529907" y="17183"/>
                  </a:lnTo>
                  <a:lnTo>
                    <a:pt x="529907" y="7874"/>
                  </a:lnTo>
                  <a:close/>
                </a:path>
                <a:path w="554990" h="72389">
                  <a:moveTo>
                    <a:pt x="529907" y="0"/>
                  </a:moveTo>
                  <a:lnTo>
                    <a:pt x="520598" y="711"/>
                  </a:lnTo>
                  <a:lnTo>
                    <a:pt x="520598" y="5003"/>
                  </a:lnTo>
                  <a:lnTo>
                    <a:pt x="529907" y="5003"/>
                  </a:lnTo>
                  <a:lnTo>
                    <a:pt x="529907" y="0"/>
                  </a:lnTo>
                  <a:close/>
                </a:path>
                <a:path w="554990" h="72389">
                  <a:moveTo>
                    <a:pt x="542086" y="32232"/>
                  </a:moveTo>
                  <a:lnTo>
                    <a:pt x="533488" y="32232"/>
                  </a:lnTo>
                  <a:lnTo>
                    <a:pt x="533488" y="41529"/>
                  </a:lnTo>
                  <a:lnTo>
                    <a:pt x="542086" y="41529"/>
                  </a:lnTo>
                  <a:lnTo>
                    <a:pt x="542086" y="32232"/>
                  </a:lnTo>
                  <a:close/>
                </a:path>
                <a:path w="554990" h="72389">
                  <a:moveTo>
                    <a:pt x="542086" y="20053"/>
                  </a:moveTo>
                  <a:lnTo>
                    <a:pt x="533488" y="20053"/>
                  </a:lnTo>
                  <a:lnTo>
                    <a:pt x="533488" y="29362"/>
                  </a:lnTo>
                  <a:lnTo>
                    <a:pt x="542086" y="29362"/>
                  </a:lnTo>
                  <a:lnTo>
                    <a:pt x="542086" y="20053"/>
                  </a:lnTo>
                  <a:close/>
                </a:path>
                <a:path w="554990" h="72389">
                  <a:moveTo>
                    <a:pt x="542086" y="7162"/>
                  </a:moveTo>
                  <a:lnTo>
                    <a:pt x="533488" y="7874"/>
                  </a:lnTo>
                  <a:lnTo>
                    <a:pt x="533488" y="17183"/>
                  </a:lnTo>
                  <a:lnTo>
                    <a:pt x="542086" y="16471"/>
                  </a:lnTo>
                  <a:lnTo>
                    <a:pt x="542086" y="7162"/>
                  </a:lnTo>
                  <a:close/>
                </a:path>
                <a:path w="554990" h="72389">
                  <a:moveTo>
                    <a:pt x="554964" y="19342"/>
                  </a:moveTo>
                  <a:lnTo>
                    <a:pt x="545668" y="19342"/>
                  </a:lnTo>
                  <a:lnTo>
                    <a:pt x="545668" y="28638"/>
                  </a:lnTo>
                  <a:lnTo>
                    <a:pt x="554964" y="28638"/>
                  </a:lnTo>
                  <a:lnTo>
                    <a:pt x="554964" y="19342"/>
                  </a:lnTo>
                  <a:close/>
                </a:path>
                <a:path w="554990" h="72389">
                  <a:moveTo>
                    <a:pt x="554964" y="7162"/>
                  </a:moveTo>
                  <a:lnTo>
                    <a:pt x="545668" y="7162"/>
                  </a:lnTo>
                  <a:lnTo>
                    <a:pt x="545668" y="16471"/>
                  </a:lnTo>
                  <a:lnTo>
                    <a:pt x="554964" y="16471"/>
                  </a:lnTo>
                  <a:lnTo>
                    <a:pt x="554964" y="7162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6839839" y="4191787"/>
              <a:ext cx="313690" cy="60960"/>
            </a:xfrm>
            <a:custGeom>
              <a:avLst/>
              <a:gdLst/>
              <a:ahLst/>
              <a:cxnLst/>
              <a:rect l="l" t="t" r="r" b="b"/>
              <a:pathLst>
                <a:path w="313690" h="60960">
                  <a:moveTo>
                    <a:pt x="9309" y="33655"/>
                  </a:moveTo>
                  <a:lnTo>
                    <a:pt x="0" y="33655"/>
                  </a:lnTo>
                  <a:lnTo>
                    <a:pt x="0" y="42964"/>
                  </a:lnTo>
                  <a:lnTo>
                    <a:pt x="9309" y="42240"/>
                  </a:lnTo>
                  <a:lnTo>
                    <a:pt x="9309" y="33655"/>
                  </a:lnTo>
                  <a:close/>
                </a:path>
                <a:path w="313690" h="60960">
                  <a:moveTo>
                    <a:pt x="58013" y="55854"/>
                  </a:moveTo>
                  <a:lnTo>
                    <a:pt x="49415" y="55854"/>
                  </a:lnTo>
                  <a:lnTo>
                    <a:pt x="49415" y="60858"/>
                  </a:lnTo>
                  <a:lnTo>
                    <a:pt x="58013" y="60147"/>
                  </a:lnTo>
                  <a:lnTo>
                    <a:pt x="58013" y="55854"/>
                  </a:lnTo>
                  <a:close/>
                </a:path>
                <a:path w="313690" h="60960">
                  <a:moveTo>
                    <a:pt x="58013" y="43675"/>
                  </a:moveTo>
                  <a:lnTo>
                    <a:pt x="49415" y="43675"/>
                  </a:lnTo>
                  <a:lnTo>
                    <a:pt x="49415" y="52984"/>
                  </a:lnTo>
                  <a:lnTo>
                    <a:pt x="58013" y="52273"/>
                  </a:lnTo>
                  <a:lnTo>
                    <a:pt x="58013" y="43675"/>
                  </a:lnTo>
                  <a:close/>
                </a:path>
                <a:path w="313690" h="60960">
                  <a:moveTo>
                    <a:pt x="58013" y="30784"/>
                  </a:moveTo>
                  <a:lnTo>
                    <a:pt x="49415" y="31508"/>
                  </a:lnTo>
                  <a:lnTo>
                    <a:pt x="49415" y="40817"/>
                  </a:lnTo>
                  <a:lnTo>
                    <a:pt x="58013" y="40093"/>
                  </a:lnTo>
                  <a:lnTo>
                    <a:pt x="58013" y="30784"/>
                  </a:lnTo>
                  <a:close/>
                </a:path>
                <a:path w="313690" h="60960">
                  <a:moveTo>
                    <a:pt x="58013" y="18618"/>
                  </a:moveTo>
                  <a:lnTo>
                    <a:pt x="49415" y="19329"/>
                  </a:lnTo>
                  <a:lnTo>
                    <a:pt x="49415" y="28638"/>
                  </a:lnTo>
                  <a:lnTo>
                    <a:pt x="58013" y="27927"/>
                  </a:lnTo>
                  <a:lnTo>
                    <a:pt x="58013" y="18618"/>
                  </a:lnTo>
                  <a:close/>
                </a:path>
                <a:path w="313690" h="60960">
                  <a:moveTo>
                    <a:pt x="58013" y="11455"/>
                  </a:moveTo>
                  <a:lnTo>
                    <a:pt x="49415" y="11455"/>
                  </a:lnTo>
                  <a:lnTo>
                    <a:pt x="49415" y="15748"/>
                  </a:lnTo>
                  <a:lnTo>
                    <a:pt x="58013" y="15748"/>
                  </a:lnTo>
                  <a:lnTo>
                    <a:pt x="58013" y="11455"/>
                  </a:lnTo>
                  <a:close/>
                </a:path>
                <a:path w="313690" h="60960">
                  <a:moveTo>
                    <a:pt x="70180" y="55130"/>
                  </a:moveTo>
                  <a:lnTo>
                    <a:pt x="61582" y="55854"/>
                  </a:lnTo>
                  <a:lnTo>
                    <a:pt x="61582" y="60147"/>
                  </a:lnTo>
                  <a:lnTo>
                    <a:pt x="70180" y="59436"/>
                  </a:lnTo>
                  <a:lnTo>
                    <a:pt x="70180" y="55130"/>
                  </a:lnTo>
                  <a:close/>
                </a:path>
                <a:path w="313690" h="60960">
                  <a:moveTo>
                    <a:pt x="70180" y="42964"/>
                  </a:moveTo>
                  <a:lnTo>
                    <a:pt x="61582" y="42964"/>
                  </a:lnTo>
                  <a:lnTo>
                    <a:pt x="61582" y="52273"/>
                  </a:lnTo>
                  <a:lnTo>
                    <a:pt x="70180" y="52273"/>
                  </a:lnTo>
                  <a:lnTo>
                    <a:pt x="70180" y="42964"/>
                  </a:lnTo>
                  <a:close/>
                </a:path>
                <a:path w="313690" h="60960">
                  <a:moveTo>
                    <a:pt x="70180" y="30797"/>
                  </a:moveTo>
                  <a:lnTo>
                    <a:pt x="61582" y="30797"/>
                  </a:lnTo>
                  <a:lnTo>
                    <a:pt x="61582" y="40093"/>
                  </a:lnTo>
                  <a:lnTo>
                    <a:pt x="70180" y="40093"/>
                  </a:lnTo>
                  <a:lnTo>
                    <a:pt x="70180" y="30797"/>
                  </a:lnTo>
                  <a:close/>
                </a:path>
                <a:path w="313690" h="60960">
                  <a:moveTo>
                    <a:pt x="70180" y="18618"/>
                  </a:moveTo>
                  <a:lnTo>
                    <a:pt x="61582" y="18618"/>
                  </a:lnTo>
                  <a:lnTo>
                    <a:pt x="61582" y="27927"/>
                  </a:lnTo>
                  <a:lnTo>
                    <a:pt x="70180" y="27203"/>
                  </a:lnTo>
                  <a:lnTo>
                    <a:pt x="70180" y="18618"/>
                  </a:lnTo>
                  <a:close/>
                </a:path>
                <a:path w="313690" h="60960">
                  <a:moveTo>
                    <a:pt x="70180" y="10731"/>
                  </a:moveTo>
                  <a:lnTo>
                    <a:pt x="61582" y="10731"/>
                  </a:lnTo>
                  <a:lnTo>
                    <a:pt x="61582" y="15748"/>
                  </a:lnTo>
                  <a:lnTo>
                    <a:pt x="70180" y="15036"/>
                  </a:lnTo>
                  <a:lnTo>
                    <a:pt x="70180" y="10731"/>
                  </a:lnTo>
                  <a:close/>
                </a:path>
                <a:path w="313690" h="60960">
                  <a:moveTo>
                    <a:pt x="82359" y="54419"/>
                  </a:moveTo>
                  <a:lnTo>
                    <a:pt x="73037" y="55130"/>
                  </a:lnTo>
                  <a:lnTo>
                    <a:pt x="73037" y="59436"/>
                  </a:lnTo>
                  <a:lnTo>
                    <a:pt x="82359" y="59436"/>
                  </a:lnTo>
                  <a:lnTo>
                    <a:pt x="82359" y="54419"/>
                  </a:lnTo>
                  <a:close/>
                </a:path>
                <a:path w="313690" h="60960">
                  <a:moveTo>
                    <a:pt x="82359" y="42240"/>
                  </a:moveTo>
                  <a:lnTo>
                    <a:pt x="73037" y="42964"/>
                  </a:lnTo>
                  <a:lnTo>
                    <a:pt x="73037" y="52273"/>
                  </a:lnTo>
                  <a:lnTo>
                    <a:pt x="82359" y="51549"/>
                  </a:lnTo>
                  <a:lnTo>
                    <a:pt x="82359" y="42240"/>
                  </a:lnTo>
                  <a:close/>
                </a:path>
                <a:path w="313690" h="60960">
                  <a:moveTo>
                    <a:pt x="82359" y="30073"/>
                  </a:moveTo>
                  <a:lnTo>
                    <a:pt x="73037" y="30784"/>
                  </a:lnTo>
                  <a:lnTo>
                    <a:pt x="73037" y="39382"/>
                  </a:lnTo>
                  <a:lnTo>
                    <a:pt x="82359" y="39382"/>
                  </a:lnTo>
                  <a:lnTo>
                    <a:pt x="82359" y="30073"/>
                  </a:lnTo>
                  <a:close/>
                </a:path>
                <a:path w="313690" h="60960">
                  <a:moveTo>
                    <a:pt x="82359" y="17894"/>
                  </a:moveTo>
                  <a:lnTo>
                    <a:pt x="73025" y="17894"/>
                  </a:lnTo>
                  <a:lnTo>
                    <a:pt x="73025" y="27203"/>
                  </a:lnTo>
                  <a:lnTo>
                    <a:pt x="82359" y="27203"/>
                  </a:lnTo>
                  <a:lnTo>
                    <a:pt x="82359" y="17894"/>
                  </a:lnTo>
                  <a:close/>
                </a:path>
                <a:path w="313690" h="60960">
                  <a:moveTo>
                    <a:pt x="82359" y="10020"/>
                  </a:moveTo>
                  <a:lnTo>
                    <a:pt x="73037" y="10731"/>
                  </a:lnTo>
                  <a:lnTo>
                    <a:pt x="73037" y="15036"/>
                  </a:lnTo>
                  <a:lnTo>
                    <a:pt x="82359" y="15036"/>
                  </a:lnTo>
                  <a:lnTo>
                    <a:pt x="82359" y="10020"/>
                  </a:lnTo>
                  <a:close/>
                </a:path>
                <a:path w="313690" h="60960">
                  <a:moveTo>
                    <a:pt x="94526" y="54419"/>
                  </a:moveTo>
                  <a:lnTo>
                    <a:pt x="85217" y="54419"/>
                  </a:lnTo>
                  <a:lnTo>
                    <a:pt x="85217" y="58712"/>
                  </a:lnTo>
                  <a:lnTo>
                    <a:pt x="94526" y="58712"/>
                  </a:lnTo>
                  <a:lnTo>
                    <a:pt x="94526" y="54419"/>
                  </a:lnTo>
                  <a:close/>
                </a:path>
                <a:path w="313690" h="60960">
                  <a:moveTo>
                    <a:pt x="94526" y="42240"/>
                  </a:moveTo>
                  <a:lnTo>
                    <a:pt x="85217" y="42240"/>
                  </a:lnTo>
                  <a:lnTo>
                    <a:pt x="85217" y="51549"/>
                  </a:lnTo>
                  <a:lnTo>
                    <a:pt x="94526" y="50838"/>
                  </a:lnTo>
                  <a:lnTo>
                    <a:pt x="94526" y="42240"/>
                  </a:lnTo>
                  <a:close/>
                </a:path>
                <a:path w="313690" h="60960">
                  <a:moveTo>
                    <a:pt x="94526" y="29349"/>
                  </a:moveTo>
                  <a:lnTo>
                    <a:pt x="85217" y="30073"/>
                  </a:lnTo>
                  <a:lnTo>
                    <a:pt x="85217" y="39382"/>
                  </a:lnTo>
                  <a:lnTo>
                    <a:pt x="94526" y="38658"/>
                  </a:lnTo>
                  <a:lnTo>
                    <a:pt x="94526" y="29349"/>
                  </a:lnTo>
                  <a:close/>
                </a:path>
                <a:path w="313690" h="60960">
                  <a:moveTo>
                    <a:pt x="94526" y="17183"/>
                  </a:moveTo>
                  <a:lnTo>
                    <a:pt x="85217" y="17894"/>
                  </a:lnTo>
                  <a:lnTo>
                    <a:pt x="85217" y="27203"/>
                  </a:lnTo>
                  <a:lnTo>
                    <a:pt x="94526" y="26492"/>
                  </a:lnTo>
                  <a:lnTo>
                    <a:pt x="94526" y="17183"/>
                  </a:lnTo>
                  <a:close/>
                </a:path>
                <a:path w="313690" h="60960">
                  <a:moveTo>
                    <a:pt x="94526" y="10020"/>
                  </a:moveTo>
                  <a:lnTo>
                    <a:pt x="85217" y="10020"/>
                  </a:lnTo>
                  <a:lnTo>
                    <a:pt x="85217" y="14312"/>
                  </a:lnTo>
                  <a:lnTo>
                    <a:pt x="94526" y="14312"/>
                  </a:lnTo>
                  <a:lnTo>
                    <a:pt x="94526" y="10020"/>
                  </a:lnTo>
                  <a:close/>
                </a:path>
                <a:path w="313690" h="60960">
                  <a:moveTo>
                    <a:pt x="106705" y="53708"/>
                  </a:moveTo>
                  <a:lnTo>
                    <a:pt x="97383" y="53708"/>
                  </a:lnTo>
                  <a:lnTo>
                    <a:pt x="97383" y="58712"/>
                  </a:lnTo>
                  <a:lnTo>
                    <a:pt x="106705" y="58000"/>
                  </a:lnTo>
                  <a:lnTo>
                    <a:pt x="106705" y="53708"/>
                  </a:lnTo>
                  <a:close/>
                </a:path>
                <a:path w="313690" h="60960">
                  <a:moveTo>
                    <a:pt x="106705" y="41541"/>
                  </a:moveTo>
                  <a:lnTo>
                    <a:pt x="97383" y="41541"/>
                  </a:lnTo>
                  <a:lnTo>
                    <a:pt x="97383" y="50838"/>
                  </a:lnTo>
                  <a:lnTo>
                    <a:pt x="106705" y="50838"/>
                  </a:lnTo>
                  <a:lnTo>
                    <a:pt x="106705" y="41541"/>
                  </a:lnTo>
                  <a:close/>
                </a:path>
                <a:path w="313690" h="60960">
                  <a:moveTo>
                    <a:pt x="106705" y="29349"/>
                  </a:moveTo>
                  <a:lnTo>
                    <a:pt x="97383" y="29349"/>
                  </a:lnTo>
                  <a:lnTo>
                    <a:pt x="97383" y="38658"/>
                  </a:lnTo>
                  <a:lnTo>
                    <a:pt x="106705" y="37947"/>
                  </a:lnTo>
                  <a:lnTo>
                    <a:pt x="106705" y="29349"/>
                  </a:lnTo>
                  <a:close/>
                </a:path>
                <a:path w="313690" h="60960">
                  <a:moveTo>
                    <a:pt x="106705" y="17183"/>
                  </a:moveTo>
                  <a:lnTo>
                    <a:pt x="97383" y="17183"/>
                  </a:lnTo>
                  <a:lnTo>
                    <a:pt x="97383" y="26492"/>
                  </a:lnTo>
                  <a:lnTo>
                    <a:pt x="106705" y="25768"/>
                  </a:lnTo>
                  <a:lnTo>
                    <a:pt x="106705" y="17183"/>
                  </a:lnTo>
                  <a:close/>
                </a:path>
                <a:path w="313690" h="60960">
                  <a:moveTo>
                    <a:pt x="106705" y="9309"/>
                  </a:moveTo>
                  <a:lnTo>
                    <a:pt x="97383" y="9309"/>
                  </a:lnTo>
                  <a:lnTo>
                    <a:pt x="97383" y="14312"/>
                  </a:lnTo>
                  <a:lnTo>
                    <a:pt x="106705" y="13601"/>
                  </a:lnTo>
                  <a:lnTo>
                    <a:pt x="106705" y="9309"/>
                  </a:lnTo>
                  <a:close/>
                </a:path>
                <a:path w="313690" h="60960">
                  <a:moveTo>
                    <a:pt x="118872" y="52984"/>
                  </a:moveTo>
                  <a:lnTo>
                    <a:pt x="109562" y="53708"/>
                  </a:lnTo>
                  <a:lnTo>
                    <a:pt x="109562" y="58000"/>
                  </a:lnTo>
                  <a:lnTo>
                    <a:pt x="118872" y="58000"/>
                  </a:lnTo>
                  <a:lnTo>
                    <a:pt x="118872" y="52984"/>
                  </a:lnTo>
                  <a:close/>
                </a:path>
                <a:path w="313690" h="60960">
                  <a:moveTo>
                    <a:pt x="118872" y="40817"/>
                  </a:moveTo>
                  <a:lnTo>
                    <a:pt x="109562" y="41529"/>
                  </a:lnTo>
                  <a:lnTo>
                    <a:pt x="109562" y="50114"/>
                  </a:lnTo>
                  <a:lnTo>
                    <a:pt x="118872" y="50114"/>
                  </a:lnTo>
                  <a:lnTo>
                    <a:pt x="118872" y="40817"/>
                  </a:lnTo>
                  <a:close/>
                </a:path>
                <a:path w="313690" h="60960">
                  <a:moveTo>
                    <a:pt x="118872" y="28638"/>
                  </a:moveTo>
                  <a:lnTo>
                    <a:pt x="109562" y="29349"/>
                  </a:lnTo>
                  <a:lnTo>
                    <a:pt x="109562" y="37947"/>
                  </a:lnTo>
                  <a:lnTo>
                    <a:pt x="118872" y="37947"/>
                  </a:lnTo>
                  <a:lnTo>
                    <a:pt x="118872" y="28638"/>
                  </a:lnTo>
                  <a:close/>
                </a:path>
                <a:path w="313690" h="60960">
                  <a:moveTo>
                    <a:pt x="118872" y="16471"/>
                  </a:moveTo>
                  <a:lnTo>
                    <a:pt x="109562" y="16471"/>
                  </a:lnTo>
                  <a:lnTo>
                    <a:pt x="109562" y="25781"/>
                  </a:lnTo>
                  <a:lnTo>
                    <a:pt x="118872" y="25781"/>
                  </a:lnTo>
                  <a:lnTo>
                    <a:pt x="118872" y="16471"/>
                  </a:lnTo>
                  <a:close/>
                </a:path>
                <a:path w="313690" h="60960">
                  <a:moveTo>
                    <a:pt x="118872" y="8585"/>
                  </a:moveTo>
                  <a:lnTo>
                    <a:pt x="109562" y="9309"/>
                  </a:lnTo>
                  <a:lnTo>
                    <a:pt x="109562" y="13601"/>
                  </a:lnTo>
                  <a:lnTo>
                    <a:pt x="118872" y="13601"/>
                  </a:lnTo>
                  <a:lnTo>
                    <a:pt x="118872" y="8585"/>
                  </a:lnTo>
                  <a:close/>
                </a:path>
                <a:path w="313690" h="60960">
                  <a:moveTo>
                    <a:pt x="131051" y="52984"/>
                  </a:moveTo>
                  <a:lnTo>
                    <a:pt x="121729" y="52984"/>
                  </a:lnTo>
                  <a:lnTo>
                    <a:pt x="121729" y="57277"/>
                  </a:lnTo>
                  <a:lnTo>
                    <a:pt x="131051" y="57277"/>
                  </a:lnTo>
                  <a:lnTo>
                    <a:pt x="131051" y="52984"/>
                  </a:lnTo>
                  <a:close/>
                </a:path>
                <a:path w="313690" h="60960">
                  <a:moveTo>
                    <a:pt x="131051" y="40093"/>
                  </a:moveTo>
                  <a:lnTo>
                    <a:pt x="121729" y="40817"/>
                  </a:lnTo>
                  <a:lnTo>
                    <a:pt x="121729" y="50114"/>
                  </a:lnTo>
                  <a:lnTo>
                    <a:pt x="131051" y="49403"/>
                  </a:lnTo>
                  <a:lnTo>
                    <a:pt x="131051" y="40093"/>
                  </a:lnTo>
                  <a:close/>
                </a:path>
                <a:path w="313690" h="60960">
                  <a:moveTo>
                    <a:pt x="131051" y="27927"/>
                  </a:moveTo>
                  <a:lnTo>
                    <a:pt x="121729" y="28638"/>
                  </a:lnTo>
                  <a:lnTo>
                    <a:pt x="121729" y="37947"/>
                  </a:lnTo>
                  <a:lnTo>
                    <a:pt x="131051" y="37236"/>
                  </a:lnTo>
                  <a:lnTo>
                    <a:pt x="131051" y="27927"/>
                  </a:lnTo>
                  <a:close/>
                </a:path>
                <a:path w="313690" h="60960">
                  <a:moveTo>
                    <a:pt x="131051" y="15748"/>
                  </a:moveTo>
                  <a:lnTo>
                    <a:pt x="121729" y="16471"/>
                  </a:lnTo>
                  <a:lnTo>
                    <a:pt x="121729" y="25057"/>
                  </a:lnTo>
                  <a:lnTo>
                    <a:pt x="131051" y="25057"/>
                  </a:lnTo>
                  <a:lnTo>
                    <a:pt x="131051" y="15748"/>
                  </a:lnTo>
                  <a:close/>
                </a:path>
                <a:path w="313690" h="60960">
                  <a:moveTo>
                    <a:pt x="131051" y="8585"/>
                  </a:moveTo>
                  <a:lnTo>
                    <a:pt x="121729" y="8585"/>
                  </a:lnTo>
                  <a:lnTo>
                    <a:pt x="121729" y="12877"/>
                  </a:lnTo>
                  <a:lnTo>
                    <a:pt x="131051" y="12877"/>
                  </a:lnTo>
                  <a:lnTo>
                    <a:pt x="131051" y="8585"/>
                  </a:lnTo>
                  <a:close/>
                </a:path>
                <a:path w="313690" h="60960">
                  <a:moveTo>
                    <a:pt x="142506" y="52273"/>
                  </a:moveTo>
                  <a:lnTo>
                    <a:pt x="133908" y="52273"/>
                  </a:lnTo>
                  <a:lnTo>
                    <a:pt x="133908" y="57277"/>
                  </a:lnTo>
                  <a:lnTo>
                    <a:pt x="142506" y="56565"/>
                  </a:lnTo>
                  <a:lnTo>
                    <a:pt x="142506" y="52273"/>
                  </a:lnTo>
                  <a:close/>
                </a:path>
                <a:path w="313690" h="60960">
                  <a:moveTo>
                    <a:pt x="142506" y="40093"/>
                  </a:moveTo>
                  <a:lnTo>
                    <a:pt x="133908" y="40093"/>
                  </a:lnTo>
                  <a:lnTo>
                    <a:pt x="133908" y="49403"/>
                  </a:lnTo>
                  <a:lnTo>
                    <a:pt x="142506" y="49403"/>
                  </a:lnTo>
                  <a:lnTo>
                    <a:pt x="142506" y="40093"/>
                  </a:lnTo>
                  <a:close/>
                </a:path>
                <a:path w="313690" h="60960">
                  <a:moveTo>
                    <a:pt x="142506" y="27927"/>
                  </a:moveTo>
                  <a:lnTo>
                    <a:pt x="133908" y="27927"/>
                  </a:lnTo>
                  <a:lnTo>
                    <a:pt x="133908" y="37236"/>
                  </a:lnTo>
                  <a:lnTo>
                    <a:pt x="142506" y="36512"/>
                  </a:lnTo>
                  <a:lnTo>
                    <a:pt x="142506" y="27927"/>
                  </a:lnTo>
                  <a:close/>
                </a:path>
                <a:path w="313690" h="60960">
                  <a:moveTo>
                    <a:pt x="142506" y="15036"/>
                  </a:moveTo>
                  <a:lnTo>
                    <a:pt x="133908" y="15748"/>
                  </a:lnTo>
                  <a:lnTo>
                    <a:pt x="133908" y="25057"/>
                  </a:lnTo>
                  <a:lnTo>
                    <a:pt x="142506" y="24345"/>
                  </a:lnTo>
                  <a:lnTo>
                    <a:pt x="142506" y="15036"/>
                  </a:lnTo>
                  <a:close/>
                </a:path>
                <a:path w="313690" h="60960">
                  <a:moveTo>
                    <a:pt x="142506" y="7874"/>
                  </a:moveTo>
                  <a:lnTo>
                    <a:pt x="133908" y="7874"/>
                  </a:lnTo>
                  <a:lnTo>
                    <a:pt x="133908" y="12877"/>
                  </a:lnTo>
                  <a:lnTo>
                    <a:pt x="142506" y="12166"/>
                  </a:lnTo>
                  <a:lnTo>
                    <a:pt x="142506" y="7874"/>
                  </a:lnTo>
                  <a:close/>
                </a:path>
                <a:path w="313690" h="60960">
                  <a:moveTo>
                    <a:pt x="154673" y="51549"/>
                  </a:moveTo>
                  <a:lnTo>
                    <a:pt x="146075" y="52273"/>
                  </a:lnTo>
                  <a:lnTo>
                    <a:pt x="146075" y="56565"/>
                  </a:lnTo>
                  <a:lnTo>
                    <a:pt x="154673" y="55854"/>
                  </a:lnTo>
                  <a:lnTo>
                    <a:pt x="154673" y="51549"/>
                  </a:lnTo>
                  <a:close/>
                </a:path>
                <a:path w="313690" h="60960">
                  <a:moveTo>
                    <a:pt x="154673" y="39382"/>
                  </a:moveTo>
                  <a:lnTo>
                    <a:pt x="146075" y="40093"/>
                  </a:lnTo>
                  <a:lnTo>
                    <a:pt x="146075" y="48691"/>
                  </a:lnTo>
                  <a:lnTo>
                    <a:pt x="154673" y="48691"/>
                  </a:lnTo>
                  <a:lnTo>
                    <a:pt x="154673" y="39382"/>
                  </a:lnTo>
                  <a:close/>
                </a:path>
                <a:path w="313690" h="60960">
                  <a:moveTo>
                    <a:pt x="154673" y="27216"/>
                  </a:moveTo>
                  <a:lnTo>
                    <a:pt x="146075" y="27216"/>
                  </a:lnTo>
                  <a:lnTo>
                    <a:pt x="146075" y="36512"/>
                  </a:lnTo>
                  <a:lnTo>
                    <a:pt x="154673" y="36512"/>
                  </a:lnTo>
                  <a:lnTo>
                    <a:pt x="154673" y="27216"/>
                  </a:lnTo>
                  <a:close/>
                </a:path>
                <a:path w="313690" h="60960">
                  <a:moveTo>
                    <a:pt x="154673" y="15036"/>
                  </a:moveTo>
                  <a:lnTo>
                    <a:pt x="146075" y="15036"/>
                  </a:lnTo>
                  <a:lnTo>
                    <a:pt x="146075" y="24345"/>
                  </a:lnTo>
                  <a:lnTo>
                    <a:pt x="154673" y="24345"/>
                  </a:lnTo>
                  <a:lnTo>
                    <a:pt x="154673" y="15036"/>
                  </a:lnTo>
                  <a:close/>
                </a:path>
                <a:path w="313690" h="60960">
                  <a:moveTo>
                    <a:pt x="154673" y="7162"/>
                  </a:moveTo>
                  <a:lnTo>
                    <a:pt x="146075" y="7874"/>
                  </a:lnTo>
                  <a:lnTo>
                    <a:pt x="146075" y="12166"/>
                  </a:lnTo>
                  <a:lnTo>
                    <a:pt x="154673" y="11455"/>
                  </a:lnTo>
                  <a:lnTo>
                    <a:pt x="154673" y="7162"/>
                  </a:lnTo>
                  <a:close/>
                </a:path>
                <a:path w="313690" h="60960">
                  <a:moveTo>
                    <a:pt x="166852" y="50838"/>
                  </a:moveTo>
                  <a:lnTo>
                    <a:pt x="158254" y="51549"/>
                  </a:lnTo>
                  <a:lnTo>
                    <a:pt x="158254" y="55854"/>
                  </a:lnTo>
                  <a:lnTo>
                    <a:pt x="166852" y="55854"/>
                  </a:lnTo>
                  <a:lnTo>
                    <a:pt x="166852" y="50838"/>
                  </a:lnTo>
                  <a:close/>
                </a:path>
                <a:path w="313690" h="60960">
                  <a:moveTo>
                    <a:pt x="166852" y="38658"/>
                  </a:moveTo>
                  <a:lnTo>
                    <a:pt x="158254" y="39382"/>
                  </a:lnTo>
                  <a:lnTo>
                    <a:pt x="158254" y="48691"/>
                  </a:lnTo>
                  <a:lnTo>
                    <a:pt x="166852" y="47980"/>
                  </a:lnTo>
                  <a:lnTo>
                    <a:pt x="166852" y="38658"/>
                  </a:lnTo>
                  <a:close/>
                </a:path>
                <a:path w="313690" h="60960">
                  <a:moveTo>
                    <a:pt x="166852" y="26492"/>
                  </a:moveTo>
                  <a:lnTo>
                    <a:pt x="158254" y="27203"/>
                  </a:lnTo>
                  <a:lnTo>
                    <a:pt x="158254" y="36512"/>
                  </a:lnTo>
                  <a:lnTo>
                    <a:pt x="166852" y="35801"/>
                  </a:lnTo>
                  <a:lnTo>
                    <a:pt x="166852" y="26492"/>
                  </a:lnTo>
                  <a:close/>
                </a:path>
                <a:path w="313690" h="60960">
                  <a:moveTo>
                    <a:pt x="166852" y="14312"/>
                  </a:moveTo>
                  <a:lnTo>
                    <a:pt x="158254" y="15036"/>
                  </a:lnTo>
                  <a:lnTo>
                    <a:pt x="158254" y="23634"/>
                  </a:lnTo>
                  <a:lnTo>
                    <a:pt x="166852" y="23634"/>
                  </a:lnTo>
                  <a:lnTo>
                    <a:pt x="166852" y="14312"/>
                  </a:lnTo>
                  <a:close/>
                </a:path>
                <a:path w="313690" h="60960">
                  <a:moveTo>
                    <a:pt x="166852" y="6438"/>
                  </a:moveTo>
                  <a:lnTo>
                    <a:pt x="158254" y="7162"/>
                  </a:lnTo>
                  <a:lnTo>
                    <a:pt x="158254" y="11455"/>
                  </a:lnTo>
                  <a:lnTo>
                    <a:pt x="166852" y="11455"/>
                  </a:lnTo>
                  <a:lnTo>
                    <a:pt x="166852" y="6438"/>
                  </a:lnTo>
                  <a:close/>
                </a:path>
                <a:path w="313690" h="60960">
                  <a:moveTo>
                    <a:pt x="202653" y="49403"/>
                  </a:moveTo>
                  <a:lnTo>
                    <a:pt x="193344" y="49403"/>
                  </a:lnTo>
                  <a:lnTo>
                    <a:pt x="193344" y="54419"/>
                  </a:lnTo>
                  <a:lnTo>
                    <a:pt x="202653" y="53708"/>
                  </a:lnTo>
                  <a:lnTo>
                    <a:pt x="202653" y="49403"/>
                  </a:lnTo>
                  <a:close/>
                </a:path>
                <a:path w="313690" h="60960">
                  <a:moveTo>
                    <a:pt x="214820" y="48691"/>
                  </a:moveTo>
                  <a:lnTo>
                    <a:pt x="205524" y="49403"/>
                  </a:lnTo>
                  <a:lnTo>
                    <a:pt x="205524" y="53708"/>
                  </a:lnTo>
                  <a:lnTo>
                    <a:pt x="214820" y="52984"/>
                  </a:lnTo>
                  <a:lnTo>
                    <a:pt x="214820" y="48691"/>
                  </a:lnTo>
                  <a:close/>
                </a:path>
                <a:path w="313690" h="60960">
                  <a:moveTo>
                    <a:pt x="226999" y="47980"/>
                  </a:moveTo>
                  <a:lnTo>
                    <a:pt x="217690" y="48691"/>
                  </a:lnTo>
                  <a:lnTo>
                    <a:pt x="217690" y="52984"/>
                  </a:lnTo>
                  <a:lnTo>
                    <a:pt x="226999" y="52984"/>
                  </a:lnTo>
                  <a:lnTo>
                    <a:pt x="226999" y="47980"/>
                  </a:lnTo>
                  <a:close/>
                </a:path>
                <a:path w="313690" h="60960">
                  <a:moveTo>
                    <a:pt x="226999" y="23634"/>
                  </a:moveTo>
                  <a:lnTo>
                    <a:pt x="217690" y="24345"/>
                  </a:lnTo>
                  <a:lnTo>
                    <a:pt x="217690" y="32931"/>
                  </a:lnTo>
                  <a:lnTo>
                    <a:pt x="226999" y="32931"/>
                  </a:lnTo>
                  <a:lnTo>
                    <a:pt x="226999" y="23634"/>
                  </a:lnTo>
                  <a:close/>
                </a:path>
                <a:path w="313690" h="60960">
                  <a:moveTo>
                    <a:pt x="226999" y="3568"/>
                  </a:moveTo>
                  <a:lnTo>
                    <a:pt x="217690" y="4292"/>
                  </a:lnTo>
                  <a:lnTo>
                    <a:pt x="217690" y="8585"/>
                  </a:lnTo>
                  <a:lnTo>
                    <a:pt x="226999" y="7874"/>
                  </a:lnTo>
                  <a:lnTo>
                    <a:pt x="226999" y="3568"/>
                  </a:lnTo>
                  <a:close/>
                </a:path>
                <a:path w="313690" h="60960">
                  <a:moveTo>
                    <a:pt x="239166" y="47980"/>
                  </a:moveTo>
                  <a:lnTo>
                    <a:pt x="230581" y="47980"/>
                  </a:lnTo>
                  <a:lnTo>
                    <a:pt x="230581" y="52984"/>
                  </a:lnTo>
                  <a:lnTo>
                    <a:pt x="239166" y="52273"/>
                  </a:lnTo>
                  <a:lnTo>
                    <a:pt x="239166" y="47980"/>
                  </a:lnTo>
                  <a:close/>
                </a:path>
                <a:path w="313690" h="60960">
                  <a:moveTo>
                    <a:pt x="239166" y="22910"/>
                  </a:moveTo>
                  <a:lnTo>
                    <a:pt x="230581" y="23634"/>
                  </a:lnTo>
                  <a:lnTo>
                    <a:pt x="230581" y="32931"/>
                  </a:lnTo>
                  <a:lnTo>
                    <a:pt x="239166" y="32219"/>
                  </a:lnTo>
                  <a:lnTo>
                    <a:pt x="239166" y="22910"/>
                  </a:lnTo>
                  <a:close/>
                </a:path>
                <a:path w="313690" h="60960">
                  <a:moveTo>
                    <a:pt x="252069" y="47256"/>
                  </a:moveTo>
                  <a:lnTo>
                    <a:pt x="242747" y="47980"/>
                  </a:lnTo>
                  <a:lnTo>
                    <a:pt x="242747" y="52273"/>
                  </a:lnTo>
                  <a:lnTo>
                    <a:pt x="252069" y="51549"/>
                  </a:lnTo>
                  <a:lnTo>
                    <a:pt x="252069" y="47256"/>
                  </a:lnTo>
                  <a:close/>
                </a:path>
                <a:path w="313690" h="60960">
                  <a:moveTo>
                    <a:pt x="252069" y="35090"/>
                  </a:moveTo>
                  <a:lnTo>
                    <a:pt x="242747" y="35090"/>
                  </a:lnTo>
                  <a:lnTo>
                    <a:pt x="242747" y="44399"/>
                  </a:lnTo>
                  <a:lnTo>
                    <a:pt x="252069" y="44399"/>
                  </a:lnTo>
                  <a:lnTo>
                    <a:pt x="252069" y="35090"/>
                  </a:lnTo>
                  <a:close/>
                </a:path>
                <a:path w="313690" h="60960">
                  <a:moveTo>
                    <a:pt x="252069" y="22910"/>
                  </a:moveTo>
                  <a:lnTo>
                    <a:pt x="242747" y="22910"/>
                  </a:lnTo>
                  <a:lnTo>
                    <a:pt x="242747" y="32219"/>
                  </a:lnTo>
                  <a:lnTo>
                    <a:pt x="252069" y="31508"/>
                  </a:lnTo>
                  <a:lnTo>
                    <a:pt x="252069" y="22910"/>
                  </a:lnTo>
                  <a:close/>
                </a:path>
                <a:path w="313690" h="60960">
                  <a:moveTo>
                    <a:pt x="264236" y="46532"/>
                  </a:moveTo>
                  <a:lnTo>
                    <a:pt x="254927" y="47256"/>
                  </a:lnTo>
                  <a:lnTo>
                    <a:pt x="254927" y="51549"/>
                  </a:lnTo>
                  <a:lnTo>
                    <a:pt x="264236" y="51549"/>
                  </a:lnTo>
                  <a:lnTo>
                    <a:pt x="264236" y="46532"/>
                  </a:lnTo>
                  <a:close/>
                </a:path>
                <a:path w="313690" h="60960">
                  <a:moveTo>
                    <a:pt x="264236" y="34366"/>
                  </a:moveTo>
                  <a:lnTo>
                    <a:pt x="254927" y="35077"/>
                  </a:lnTo>
                  <a:lnTo>
                    <a:pt x="254927" y="43675"/>
                  </a:lnTo>
                  <a:lnTo>
                    <a:pt x="264236" y="43675"/>
                  </a:lnTo>
                  <a:lnTo>
                    <a:pt x="264236" y="34366"/>
                  </a:lnTo>
                  <a:close/>
                </a:path>
                <a:path w="313690" h="60960">
                  <a:moveTo>
                    <a:pt x="276415" y="46532"/>
                  </a:moveTo>
                  <a:lnTo>
                    <a:pt x="267093" y="46532"/>
                  </a:lnTo>
                  <a:lnTo>
                    <a:pt x="267093" y="50838"/>
                  </a:lnTo>
                  <a:lnTo>
                    <a:pt x="276415" y="50838"/>
                  </a:lnTo>
                  <a:lnTo>
                    <a:pt x="276415" y="46532"/>
                  </a:lnTo>
                  <a:close/>
                </a:path>
                <a:path w="313690" h="60960">
                  <a:moveTo>
                    <a:pt x="276415" y="33655"/>
                  </a:moveTo>
                  <a:lnTo>
                    <a:pt x="267093" y="34366"/>
                  </a:lnTo>
                  <a:lnTo>
                    <a:pt x="267093" y="43675"/>
                  </a:lnTo>
                  <a:lnTo>
                    <a:pt x="276415" y="42964"/>
                  </a:lnTo>
                  <a:lnTo>
                    <a:pt x="276415" y="33655"/>
                  </a:lnTo>
                  <a:close/>
                </a:path>
                <a:path w="313690" h="60960">
                  <a:moveTo>
                    <a:pt x="288582" y="45834"/>
                  </a:moveTo>
                  <a:lnTo>
                    <a:pt x="279273" y="45834"/>
                  </a:lnTo>
                  <a:lnTo>
                    <a:pt x="279273" y="50838"/>
                  </a:lnTo>
                  <a:lnTo>
                    <a:pt x="288582" y="50114"/>
                  </a:lnTo>
                  <a:lnTo>
                    <a:pt x="288582" y="45834"/>
                  </a:lnTo>
                  <a:close/>
                </a:path>
                <a:path w="313690" h="60960">
                  <a:moveTo>
                    <a:pt x="300761" y="45110"/>
                  </a:moveTo>
                  <a:lnTo>
                    <a:pt x="292163" y="45834"/>
                  </a:lnTo>
                  <a:lnTo>
                    <a:pt x="292163" y="50114"/>
                  </a:lnTo>
                  <a:lnTo>
                    <a:pt x="300761" y="49403"/>
                  </a:lnTo>
                  <a:lnTo>
                    <a:pt x="300761" y="45110"/>
                  </a:lnTo>
                  <a:close/>
                </a:path>
                <a:path w="313690" h="60960">
                  <a:moveTo>
                    <a:pt x="300761" y="711"/>
                  </a:moveTo>
                  <a:lnTo>
                    <a:pt x="292163" y="711"/>
                  </a:lnTo>
                  <a:lnTo>
                    <a:pt x="292163" y="5715"/>
                  </a:lnTo>
                  <a:lnTo>
                    <a:pt x="300761" y="5003"/>
                  </a:lnTo>
                  <a:lnTo>
                    <a:pt x="300761" y="711"/>
                  </a:lnTo>
                  <a:close/>
                </a:path>
                <a:path w="313690" h="60960">
                  <a:moveTo>
                    <a:pt x="313639" y="44399"/>
                  </a:moveTo>
                  <a:lnTo>
                    <a:pt x="304342" y="45110"/>
                  </a:lnTo>
                  <a:lnTo>
                    <a:pt x="304342" y="49403"/>
                  </a:lnTo>
                  <a:lnTo>
                    <a:pt x="313639" y="49403"/>
                  </a:lnTo>
                  <a:lnTo>
                    <a:pt x="313639" y="44399"/>
                  </a:lnTo>
                  <a:close/>
                </a:path>
                <a:path w="313690" h="60960">
                  <a:moveTo>
                    <a:pt x="313639" y="32219"/>
                  </a:moveTo>
                  <a:lnTo>
                    <a:pt x="304342" y="32931"/>
                  </a:lnTo>
                  <a:lnTo>
                    <a:pt x="304342" y="42240"/>
                  </a:lnTo>
                  <a:lnTo>
                    <a:pt x="313639" y="41529"/>
                  </a:lnTo>
                  <a:lnTo>
                    <a:pt x="313639" y="32219"/>
                  </a:lnTo>
                  <a:close/>
                </a:path>
                <a:path w="313690" h="60960">
                  <a:moveTo>
                    <a:pt x="313639" y="0"/>
                  </a:moveTo>
                  <a:lnTo>
                    <a:pt x="304342" y="711"/>
                  </a:lnTo>
                  <a:lnTo>
                    <a:pt x="304342" y="5003"/>
                  </a:lnTo>
                  <a:lnTo>
                    <a:pt x="313639" y="4292"/>
                  </a:lnTo>
                  <a:lnTo>
                    <a:pt x="31363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6743167" y="4205388"/>
              <a:ext cx="118745" cy="53340"/>
            </a:xfrm>
            <a:custGeom>
              <a:avLst/>
              <a:gdLst/>
              <a:ahLst/>
              <a:cxnLst/>
              <a:rect l="l" t="t" r="r" b="b"/>
              <a:pathLst>
                <a:path w="118745" h="53339">
                  <a:moveTo>
                    <a:pt x="9296" y="48691"/>
                  </a:moveTo>
                  <a:lnTo>
                    <a:pt x="0" y="48691"/>
                  </a:lnTo>
                  <a:lnTo>
                    <a:pt x="0" y="52984"/>
                  </a:lnTo>
                  <a:lnTo>
                    <a:pt x="9296" y="52984"/>
                  </a:lnTo>
                  <a:lnTo>
                    <a:pt x="9296" y="48691"/>
                  </a:lnTo>
                  <a:close/>
                </a:path>
                <a:path w="118745" h="53339">
                  <a:moveTo>
                    <a:pt x="9309" y="36512"/>
                  </a:moveTo>
                  <a:lnTo>
                    <a:pt x="0" y="36512"/>
                  </a:lnTo>
                  <a:lnTo>
                    <a:pt x="0" y="45834"/>
                  </a:lnTo>
                  <a:lnTo>
                    <a:pt x="9309" y="45110"/>
                  </a:lnTo>
                  <a:lnTo>
                    <a:pt x="9309" y="36512"/>
                  </a:lnTo>
                  <a:close/>
                </a:path>
                <a:path w="118745" h="53339">
                  <a:moveTo>
                    <a:pt x="9309" y="24345"/>
                  </a:moveTo>
                  <a:lnTo>
                    <a:pt x="0" y="24345"/>
                  </a:lnTo>
                  <a:lnTo>
                    <a:pt x="0" y="33655"/>
                  </a:lnTo>
                  <a:lnTo>
                    <a:pt x="9309" y="32931"/>
                  </a:lnTo>
                  <a:lnTo>
                    <a:pt x="9309" y="24345"/>
                  </a:lnTo>
                  <a:close/>
                </a:path>
                <a:path w="118745" h="53339">
                  <a:moveTo>
                    <a:pt x="9309" y="12166"/>
                  </a:moveTo>
                  <a:lnTo>
                    <a:pt x="0" y="12166"/>
                  </a:lnTo>
                  <a:lnTo>
                    <a:pt x="0" y="21475"/>
                  </a:lnTo>
                  <a:lnTo>
                    <a:pt x="9309" y="21475"/>
                  </a:lnTo>
                  <a:lnTo>
                    <a:pt x="9309" y="12166"/>
                  </a:lnTo>
                  <a:close/>
                </a:path>
                <a:path w="118745" h="53339">
                  <a:moveTo>
                    <a:pt x="9309" y="4292"/>
                  </a:moveTo>
                  <a:lnTo>
                    <a:pt x="0" y="5016"/>
                  </a:lnTo>
                  <a:lnTo>
                    <a:pt x="0" y="9309"/>
                  </a:lnTo>
                  <a:lnTo>
                    <a:pt x="9309" y="9309"/>
                  </a:lnTo>
                  <a:lnTo>
                    <a:pt x="9309" y="4292"/>
                  </a:lnTo>
                  <a:close/>
                </a:path>
                <a:path w="118745" h="53339">
                  <a:moveTo>
                    <a:pt x="21475" y="47980"/>
                  </a:moveTo>
                  <a:lnTo>
                    <a:pt x="12179" y="47980"/>
                  </a:lnTo>
                  <a:lnTo>
                    <a:pt x="12179" y="52984"/>
                  </a:lnTo>
                  <a:lnTo>
                    <a:pt x="21475" y="52273"/>
                  </a:lnTo>
                  <a:lnTo>
                    <a:pt x="21475" y="47980"/>
                  </a:lnTo>
                  <a:close/>
                </a:path>
                <a:path w="118745" h="53339">
                  <a:moveTo>
                    <a:pt x="21475" y="35801"/>
                  </a:moveTo>
                  <a:lnTo>
                    <a:pt x="12179" y="35801"/>
                  </a:lnTo>
                  <a:lnTo>
                    <a:pt x="12179" y="45110"/>
                  </a:lnTo>
                  <a:lnTo>
                    <a:pt x="21475" y="45110"/>
                  </a:lnTo>
                  <a:lnTo>
                    <a:pt x="21475" y="35801"/>
                  </a:lnTo>
                  <a:close/>
                </a:path>
                <a:path w="118745" h="53339">
                  <a:moveTo>
                    <a:pt x="21475" y="23634"/>
                  </a:moveTo>
                  <a:lnTo>
                    <a:pt x="12179" y="24345"/>
                  </a:lnTo>
                  <a:lnTo>
                    <a:pt x="12179" y="32931"/>
                  </a:lnTo>
                  <a:lnTo>
                    <a:pt x="21475" y="32931"/>
                  </a:lnTo>
                  <a:lnTo>
                    <a:pt x="21475" y="23634"/>
                  </a:lnTo>
                  <a:close/>
                </a:path>
                <a:path w="118745" h="53339">
                  <a:moveTo>
                    <a:pt x="21475" y="11455"/>
                  </a:moveTo>
                  <a:lnTo>
                    <a:pt x="12179" y="12166"/>
                  </a:lnTo>
                  <a:lnTo>
                    <a:pt x="12179" y="20764"/>
                  </a:lnTo>
                  <a:lnTo>
                    <a:pt x="21475" y="20764"/>
                  </a:lnTo>
                  <a:lnTo>
                    <a:pt x="21475" y="11455"/>
                  </a:lnTo>
                  <a:close/>
                </a:path>
                <a:path w="118745" h="53339">
                  <a:moveTo>
                    <a:pt x="21475" y="4292"/>
                  </a:moveTo>
                  <a:lnTo>
                    <a:pt x="12179" y="4292"/>
                  </a:lnTo>
                  <a:lnTo>
                    <a:pt x="12179" y="8585"/>
                  </a:lnTo>
                  <a:lnTo>
                    <a:pt x="21475" y="8585"/>
                  </a:lnTo>
                  <a:lnTo>
                    <a:pt x="21475" y="4292"/>
                  </a:lnTo>
                  <a:close/>
                </a:path>
                <a:path w="118745" h="53339">
                  <a:moveTo>
                    <a:pt x="33655" y="47256"/>
                  </a:moveTo>
                  <a:lnTo>
                    <a:pt x="24345" y="47980"/>
                  </a:lnTo>
                  <a:lnTo>
                    <a:pt x="24345" y="52273"/>
                  </a:lnTo>
                  <a:lnTo>
                    <a:pt x="33655" y="51562"/>
                  </a:lnTo>
                  <a:lnTo>
                    <a:pt x="33655" y="47256"/>
                  </a:lnTo>
                  <a:close/>
                </a:path>
                <a:path w="118745" h="53339">
                  <a:moveTo>
                    <a:pt x="33655" y="35090"/>
                  </a:moveTo>
                  <a:lnTo>
                    <a:pt x="24345" y="35801"/>
                  </a:lnTo>
                  <a:lnTo>
                    <a:pt x="24345" y="44399"/>
                  </a:lnTo>
                  <a:lnTo>
                    <a:pt x="33655" y="44399"/>
                  </a:lnTo>
                  <a:lnTo>
                    <a:pt x="33655" y="35090"/>
                  </a:lnTo>
                  <a:close/>
                </a:path>
                <a:path w="118745" h="53339">
                  <a:moveTo>
                    <a:pt x="33655" y="22910"/>
                  </a:moveTo>
                  <a:lnTo>
                    <a:pt x="24345" y="23634"/>
                  </a:lnTo>
                  <a:lnTo>
                    <a:pt x="24345" y="32232"/>
                  </a:lnTo>
                  <a:lnTo>
                    <a:pt x="33655" y="32232"/>
                  </a:lnTo>
                  <a:lnTo>
                    <a:pt x="33655" y="22910"/>
                  </a:lnTo>
                  <a:close/>
                </a:path>
                <a:path w="118745" h="53339">
                  <a:moveTo>
                    <a:pt x="33655" y="10744"/>
                  </a:moveTo>
                  <a:lnTo>
                    <a:pt x="24345" y="11455"/>
                  </a:lnTo>
                  <a:lnTo>
                    <a:pt x="24345" y="20764"/>
                  </a:lnTo>
                  <a:lnTo>
                    <a:pt x="33655" y="20053"/>
                  </a:lnTo>
                  <a:lnTo>
                    <a:pt x="33655" y="10744"/>
                  </a:lnTo>
                  <a:close/>
                </a:path>
                <a:path w="118745" h="53339">
                  <a:moveTo>
                    <a:pt x="33655" y="3581"/>
                  </a:moveTo>
                  <a:lnTo>
                    <a:pt x="24345" y="3581"/>
                  </a:lnTo>
                  <a:lnTo>
                    <a:pt x="24345" y="8585"/>
                  </a:lnTo>
                  <a:lnTo>
                    <a:pt x="33655" y="7874"/>
                  </a:lnTo>
                  <a:lnTo>
                    <a:pt x="33655" y="3581"/>
                  </a:lnTo>
                  <a:close/>
                </a:path>
                <a:path w="118745" h="53339">
                  <a:moveTo>
                    <a:pt x="45110" y="46545"/>
                  </a:moveTo>
                  <a:lnTo>
                    <a:pt x="36525" y="47256"/>
                  </a:lnTo>
                  <a:lnTo>
                    <a:pt x="36525" y="51562"/>
                  </a:lnTo>
                  <a:lnTo>
                    <a:pt x="45110" y="50838"/>
                  </a:lnTo>
                  <a:lnTo>
                    <a:pt x="45110" y="46545"/>
                  </a:lnTo>
                  <a:close/>
                </a:path>
                <a:path w="118745" h="53339">
                  <a:moveTo>
                    <a:pt x="45110" y="34378"/>
                  </a:moveTo>
                  <a:lnTo>
                    <a:pt x="36525" y="35090"/>
                  </a:lnTo>
                  <a:lnTo>
                    <a:pt x="36525" y="44399"/>
                  </a:lnTo>
                  <a:lnTo>
                    <a:pt x="45110" y="43675"/>
                  </a:lnTo>
                  <a:lnTo>
                    <a:pt x="45110" y="34378"/>
                  </a:lnTo>
                  <a:close/>
                </a:path>
                <a:path w="118745" h="53339">
                  <a:moveTo>
                    <a:pt x="45110" y="22910"/>
                  </a:moveTo>
                  <a:lnTo>
                    <a:pt x="36525" y="22910"/>
                  </a:lnTo>
                  <a:lnTo>
                    <a:pt x="36525" y="32232"/>
                  </a:lnTo>
                  <a:lnTo>
                    <a:pt x="45110" y="31508"/>
                  </a:lnTo>
                  <a:lnTo>
                    <a:pt x="45110" y="22910"/>
                  </a:lnTo>
                  <a:close/>
                </a:path>
                <a:path w="118745" h="53339">
                  <a:moveTo>
                    <a:pt x="45110" y="10744"/>
                  </a:moveTo>
                  <a:lnTo>
                    <a:pt x="36525" y="10744"/>
                  </a:lnTo>
                  <a:lnTo>
                    <a:pt x="36525" y="20053"/>
                  </a:lnTo>
                  <a:lnTo>
                    <a:pt x="45110" y="19329"/>
                  </a:lnTo>
                  <a:lnTo>
                    <a:pt x="45110" y="10744"/>
                  </a:lnTo>
                  <a:close/>
                </a:path>
                <a:path w="118745" h="53339">
                  <a:moveTo>
                    <a:pt x="45110" y="2870"/>
                  </a:moveTo>
                  <a:lnTo>
                    <a:pt x="36525" y="3581"/>
                  </a:lnTo>
                  <a:lnTo>
                    <a:pt x="36525" y="7874"/>
                  </a:lnTo>
                  <a:lnTo>
                    <a:pt x="45110" y="7162"/>
                  </a:lnTo>
                  <a:lnTo>
                    <a:pt x="45110" y="2870"/>
                  </a:lnTo>
                  <a:close/>
                </a:path>
                <a:path w="118745" h="53339">
                  <a:moveTo>
                    <a:pt x="57289" y="45834"/>
                  </a:moveTo>
                  <a:lnTo>
                    <a:pt x="48691" y="46545"/>
                  </a:lnTo>
                  <a:lnTo>
                    <a:pt x="48691" y="50838"/>
                  </a:lnTo>
                  <a:lnTo>
                    <a:pt x="57289" y="50838"/>
                  </a:lnTo>
                  <a:lnTo>
                    <a:pt x="57289" y="45834"/>
                  </a:lnTo>
                  <a:close/>
                </a:path>
                <a:path w="118745" h="53339">
                  <a:moveTo>
                    <a:pt x="57289" y="34378"/>
                  </a:moveTo>
                  <a:lnTo>
                    <a:pt x="48691" y="34378"/>
                  </a:lnTo>
                  <a:lnTo>
                    <a:pt x="48691" y="43675"/>
                  </a:lnTo>
                  <a:lnTo>
                    <a:pt x="57289" y="42964"/>
                  </a:lnTo>
                  <a:lnTo>
                    <a:pt x="57289" y="34378"/>
                  </a:lnTo>
                  <a:close/>
                </a:path>
                <a:path w="118745" h="53339">
                  <a:moveTo>
                    <a:pt x="57289" y="22199"/>
                  </a:moveTo>
                  <a:lnTo>
                    <a:pt x="48691" y="22199"/>
                  </a:lnTo>
                  <a:lnTo>
                    <a:pt x="48691" y="31508"/>
                  </a:lnTo>
                  <a:lnTo>
                    <a:pt x="57289" y="30797"/>
                  </a:lnTo>
                  <a:lnTo>
                    <a:pt x="57289" y="22199"/>
                  </a:lnTo>
                  <a:close/>
                </a:path>
                <a:path w="118745" h="53339">
                  <a:moveTo>
                    <a:pt x="57289" y="10033"/>
                  </a:moveTo>
                  <a:lnTo>
                    <a:pt x="48691" y="10033"/>
                  </a:lnTo>
                  <a:lnTo>
                    <a:pt x="48691" y="19329"/>
                  </a:lnTo>
                  <a:lnTo>
                    <a:pt x="57289" y="18618"/>
                  </a:lnTo>
                  <a:lnTo>
                    <a:pt x="57289" y="10033"/>
                  </a:lnTo>
                  <a:close/>
                </a:path>
                <a:path w="118745" h="53339">
                  <a:moveTo>
                    <a:pt x="57289" y="2146"/>
                  </a:moveTo>
                  <a:lnTo>
                    <a:pt x="48691" y="2870"/>
                  </a:lnTo>
                  <a:lnTo>
                    <a:pt x="48691" y="7162"/>
                  </a:lnTo>
                  <a:lnTo>
                    <a:pt x="57289" y="7162"/>
                  </a:lnTo>
                  <a:lnTo>
                    <a:pt x="57289" y="2146"/>
                  </a:lnTo>
                  <a:close/>
                </a:path>
                <a:path w="118745" h="53339">
                  <a:moveTo>
                    <a:pt x="69469" y="45834"/>
                  </a:moveTo>
                  <a:lnTo>
                    <a:pt x="60871" y="45834"/>
                  </a:lnTo>
                  <a:lnTo>
                    <a:pt x="60871" y="50838"/>
                  </a:lnTo>
                  <a:lnTo>
                    <a:pt x="69469" y="50126"/>
                  </a:lnTo>
                  <a:lnTo>
                    <a:pt x="69469" y="45834"/>
                  </a:lnTo>
                  <a:close/>
                </a:path>
                <a:path w="118745" h="53339">
                  <a:moveTo>
                    <a:pt x="69469" y="33655"/>
                  </a:moveTo>
                  <a:lnTo>
                    <a:pt x="60871" y="33655"/>
                  </a:lnTo>
                  <a:lnTo>
                    <a:pt x="60871" y="42964"/>
                  </a:lnTo>
                  <a:lnTo>
                    <a:pt x="69469" y="42252"/>
                  </a:lnTo>
                  <a:lnTo>
                    <a:pt x="69469" y="33655"/>
                  </a:lnTo>
                  <a:close/>
                </a:path>
                <a:path w="118745" h="53339">
                  <a:moveTo>
                    <a:pt x="69469" y="21475"/>
                  </a:moveTo>
                  <a:lnTo>
                    <a:pt x="60871" y="22199"/>
                  </a:lnTo>
                  <a:lnTo>
                    <a:pt x="60871" y="30797"/>
                  </a:lnTo>
                  <a:lnTo>
                    <a:pt x="69469" y="30797"/>
                  </a:lnTo>
                  <a:lnTo>
                    <a:pt x="69469" y="21475"/>
                  </a:lnTo>
                  <a:close/>
                </a:path>
                <a:path w="118745" h="53339">
                  <a:moveTo>
                    <a:pt x="69469" y="9309"/>
                  </a:moveTo>
                  <a:lnTo>
                    <a:pt x="60871" y="10033"/>
                  </a:lnTo>
                  <a:lnTo>
                    <a:pt x="60871" y="18618"/>
                  </a:lnTo>
                  <a:lnTo>
                    <a:pt x="69469" y="18618"/>
                  </a:lnTo>
                  <a:lnTo>
                    <a:pt x="69469" y="9309"/>
                  </a:lnTo>
                  <a:close/>
                </a:path>
                <a:path w="118745" h="53339">
                  <a:moveTo>
                    <a:pt x="69469" y="2146"/>
                  </a:moveTo>
                  <a:lnTo>
                    <a:pt x="60871" y="2146"/>
                  </a:lnTo>
                  <a:lnTo>
                    <a:pt x="60871" y="6438"/>
                  </a:lnTo>
                  <a:lnTo>
                    <a:pt x="69469" y="6438"/>
                  </a:lnTo>
                  <a:lnTo>
                    <a:pt x="69469" y="2146"/>
                  </a:lnTo>
                  <a:close/>
                </a:path>
                <a:path w="118745" h="53339">
                  <a:moveTo>
                    <a:pt x="81635" y="45110"/>
                  </a:moveTo>
                  <a:lnTo>
                    <a:pt x="72326" y="45834"/>
                  </a:lnTo>
                  <a:lnTo>
                    <a:pt x="72326" y="50126"/>
                  </a:lnTo>
                  <a:lnTo>
                    <a:pt x="81635" y="49415"/>
                  </a:lnTo>
                  <a:lnTo>
                    <a:pt x="81635" y="45110"/>
                  </a:lnTo>
                  <a:close/>
                </a:path>
                <a:path w="118745" h="53339">
                  <a:moveTo>
                    <a:pt x="81635" y="32931"/>
                  </a:moveTo>
                  <a:lnTo>
                    <a:pt x="72326" y="33655"/>
                  </a:lnTo>
                  <a:lnTo>
                    <a:pt x="72326" y="42252"/>
                  </a:lnTo>
                  <a:lnTo>
                    <a:pt x="81635" y="42252"/>
                  </a:lnTo>
                  <a:lnTo>
                    <a:pt x="81635" y="32931"/>
                  </a:lnTo>
                  <a:close/>
                </a:path>
                <a:path w="118745" h="53339">
                  <a:moveTo>
                    <a:pt x="81635" y="20764"/>
                  </a:moveTo>
                  <a:lnTo>
                    <a:pt x="72326" y="21475"/>
                  </a:lnTo>
                  <a:lnTo>
                    <a:pt x="72326" y="30073"/>
                  </a:lnTo>
                  <a:lnTo>
                    <a:pt x="81635" y="30073"/>
                  </a:lnTo>
                  <a:lnTo>
                    <a:pt x="81635" y="20764"/>
                  </a:lnTo>
                  <a:close/>
                </a:path>
                <a:path w="118745" h="53339">
                  <a:moveTo>
                    <a:pt x="81635" y="8585"/>
                  </a:moveTo>
                  <a:lnTo>
                    <a:pt x="72326" y="9309"/>
                  </a:lnTo>
                  <a:lnTo>
                    <a:pt x="72326" y="18618"/>
                  </a:lnTo>
                  <a:lnTo>
                    <a:pt x="81635" y="17907"/>
                  </a:lnTo>
                  <a:lnTo>
                    <a:pt x="81635" y="8585"/>
                  </a:lnTo>
                  <a:close/>
                </a:path>
                <a:path w="118745" h="53339">
                  <a:moveTo>
                    <a:pt x="81635" y="1435"/>
                  </a:moveTo>
                  <a:lnTo>
                    <a:pt x="72326" y="1435"/>
                  </a:lnTo>
                  <a:lnTo>
                    <a:pt x="72326" y="6438"/>
                  </a:lnTo>
                  <a:lnTo>
                    <a:pt x="81635" y="5727"/>
                  </a:lnTo>
                  <a:lnTo>
                    <a:pt x="81635" y="1435"/>
                  </a:lnTo>
                  <a:close/>
                </a:path>
                <a:path w="118745" h="53339">
                  <a:moveTo>
                    <a:pt x="93814" y="44399"/>
                  </a:moveTo>
                  <a:lnTo>
                    <a:pt x="84493" y="45110"/>
                  </a:lnTo>
                  <a:lnTo>
                    <a:pt x="84493" y="49415"/>
                  </a:lnTo>
                  <a:lnTo>
                    <a:pt x="93814" y="48691"/>
                  </a:lnTo>
                  <a:lnTo>
                    <a:pt x="93814" y="44399"/>
                  </a:lnTo>
                  <a:close/>
                </a:path>
                <a:path w="118745" h="53339">
                  <a:moveTo>
                    <a:pt x="93814" y="32232"/>
                  </a:moveTo>
                  <a:lnTo>
                    <a:pt x="84493" y="32931"/>
                  </a:lnTo>
                  <a:lnTo>
                    <a:pt x="84493" y="42252"/>
                  </a:lnTo>
                  <a:lnTo>
                    <a:pt x="93814" y="41529"/>
                  </a:lnTo>
                  <a:lnTo>
                    <a:pt x="93814" y="32232"/>
                  </a:lnTo>
                  <a:close/>
                </a:path>
                <a:path w="118745" h="53339">
                  <a:moveTo>
                    <a:pt x="93814" y="20053"/>
                  </a:moveTo>
                  <a:lnTo>
                    <a:pt x="84493" y="20764"/>
                  </a:lnTo>
                  <a:lnTo>
                    <a:pt x="84493" y="30073"/>
                  </a:lnTo>
                  <a:lnTo>
                    <a:pt x="93814" y="29362"/>
                  </a:lnTo>
                  <a:lnTo>
                    <a:pt x="93814" y="20053"/>
                  </a:lnTo>
                  <a:close/>
                </a:path>
                <a:path w="118745" h="53339">
                  <a:moveTo>
                    <a:pt x="93814" y="8585"/>
                  </a:moveTo>
                  <a:lnTo>
                    <a:pt x="84493" y="8585"/>
                  </a:lnTo>
                  <a:lnTo>
                    <a:pt x="84493" y="17907"/>
                  </a:lnTo>
                  <a:lnTo>
                    <a:pt x="93814" y="17183"/>
                  </a:lnTo>
                  <a:lnTo>
                    <a:pt x="93814" y="8585"/>
                  </a:lnTo>
                  <a:close/>
                </a:path>
                <a:path w="118745" h="53339">
                  <a:moveTo>
                    <a:pt x="93814" y="711"/>
                  </a:moveTo>
                  <a:lnTo>
                    <a:pt x="84493" y="1435"/>
                  </a:lnTo>
                  <a:lnTo>
                    <a:pt x="84493" y="5727"/>
                  </a:lnTo>
                  <a:lnTo>
                    <a:pt x="93814" y="5016"/>
                  </a:lnTo>
                  <a:lnTo>
                    <a:pt x="93814" y="711"/>
                  </a:lnTo>
                  <a:close/>
                </a:path>
                <a:path w="118745" h="53339">
                  <a:moveTo>
                    <a:pt x="105981" y="43675"/>
                  </a:moveTo>
                  <a:lnTo>
                    <a:pt x="96672" y="44399"/>
                  </a:lnTo>
                  <a:lnTo>
                    <a:pt x="96672" y="48691"/>
                  </a:lnTo>
                  <a:lnTo>
                    <a:pt x="105981" y="48691"/>
                  </a:lnTo>
                  <a:lnTo>
                    <a:pt x="105981" y="43675"/>
                  </a:lnTo>
                  <a:close/>
                </a:path>
                <a:path w="118745" h="53339">
                  <a:moveTo>
                    <a:pt x="105981" y="32232"/>
                  </a:moveTo>
                  <a:lnTo>
                    <a:pt x="96672" y="32232"/>
                  </a:lnTo>
                  <a:lnTo>
                    <a:pt x="96672" y="41529"/>
                  </a:lnTo>
                  <a:lnTo>
                    <a:pt x="105981" y="40817"/>
                  </a:lnTo>
                  <a:lnTo>
                    <a:pt x="105981" y="32232"/>
                  </a:lnTo>
                  <a:close/>
                </a:path>
                <a:path w="118745" h="53339">
                  <a:moveTo>
                    <a:pt x="105981" y="20053"/>
                  </a:moveTo>
                  <a:lnTo>
                    <a:pt x="96672" y="20053"/>
                  </a:lnTo>
                  <a:lnTo>
                    <a:pt x="96672" y="29362"/>
                  </a:lnTo>
                  <a:lnTo>
                    <a:pt x="105981" y="28638"/>
                  </a:lnTo>
                  <a:lnTo>
                    <a:pt x="105981" y="20053"/>
                  </a:lnTo>
                  <a:close/>
                </a:path>
                <a:path w="118745" h="53339">
                  <a:moveTo>
                    <a:pt x="105981" y="7874"/>
                  </a:moveTo>
                  <a:lnTo>
                    <a:pt x="96672" y="7874"/>
                  </a:lnTo>
                  <a:lnTo>
                    <a:pt x="96672" y="17183"/>
                  </a:lnTo>
                  <a:lnTo>
                    <a:pt x="105981" y="16471"/>
                  </a:lnTo>
                  <a:lnTo>
                    <a:pt x="105981" y="7874"/>
                  </a:lnTo>
                  <a:close/>
                </a:path>
                <a:path w="118745" h="53339">
                  <a:moveTo>
                    <a:pt x="105981" y="0"/>
                  </a:moveTo>
                  <a:lnTo>
                    <a:pt x="96672" y="711"/>
                  </a:lnTo>
                  <a:lnTo>
                    <a:pt x="96672" y="5016"/>
                  </a:lnTo>
                  <a:lnTo>
                    <a:pt x="105981" y="5016"/>
                  </a:lnTo>
                  <a:lnTo>
                    <a:pt x="105981" y="0"/>
                  </a:lnTo>
                  <a:close/>
                </a:path>
                <a:path w="118745" h="53339">
                  <a:moveTo>
                    <a:pt x="118160" y="43675"/>
                  </a:moveTo>
                  <a:lnTo>
                    <a:pt x="108826" y="43675"/>
                  </a:lnTo>
                  <a:lnTo>
                    <a:pt x="108826" y="47967"/>
                  </a:lnTo>
                  <a:lnTo>
                    <a:pt x="118160" y="47967"/>
                  </a:lnTo>
                  <a:lnTo>
                    <a:pt x="118160" y="43675"/>
                  </a:lnTo>
                  <a:close/>
                </a:path>
                <a:path w="118745" h="53339">
                  <a:moveTo>
                    <a:pt x="118160" y="31508"/>
                  </a:moveTo>
                  <a:lnTo>
                    <a:pt x="108839" y="31508"/>
                  </a:lnTo>
                  <a:lnTo>
                    <a:pt x="108839" y="40817"/>
                  </a:lnTo>
                  <a:lnTo>
                    <a:pt x="118160" y="40106"/>
                  </a:lnTo>
                  <a:lnTo>
                    <a:pt x="118160" y="31508"/>
                  </a:lnTo>
                  <a:close/>
                </a:path>
                <a:path w="118745" h="53339">
                  <a:moveTo>
                    <a:pt x="118160" y="19342"/>
                  </a:moveTo>
                  <a:lnTo>
                    <a:pt x="108839" y="19342"/>
                  </a:lnTo>
                  <a:lnTo>
                    <a:pt x="108839" y="28638"/>
                  </a:lnTo>
                  <a:lnTo>
                    <a:pt x="118160" y="28638"/>
                  </a:lnTo>
                  <a:lnTo>
                    <a:pt x="118160" y="19342"/>
                  </a:lnTo>
                  <a:close/>
                </a:path>
                <a:path w="118745" h="53339">
                  <a:moveTo>
                    <a:pt x="118160" y="7162"/>
                  </a:moveTo>
                  <a:lnTo>
                    <a:pt x="108839" y="7874"/>
                  </a:lnTo>
                  <a:lnTo>
                    <a:pt x="108839" y="16471"/>
                  </a:lnTo>
                  <a:lnTo>
                    <a:pt x="118160" y="16471"/>
                  </a:lnTo>
                  <a:lnTo>
                    <a:pt x="118160" y="7162"/>
                  </a:lnTo>
                  <a:close/>
                </a:path>
                <a:path w="118745" h="53339">
                  <a:moveTo>
                    <a:pt x="118160" y="0"/>
                  </a:moveTo>
                  <a:lnTo>
                    <a:pt x="108826" y="0"/>
                  </a:lnTo>
                  <a:lnTo>
                    <a:pt x="108826" y="4292"/>
                  </a:lnTo>
                  <a:lnTo>
                    <a:pt x="118160" y="4292"/>
                  </a:lnTo>
                  <a:lnTo>
                    <a:pt x="11816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869912" y="5177129"/>
              <a:ext cx="311785" cy="10795"/>
            </a:xfrm>
            <a:custGeom>
              <a:avLst/>
              <a:gdLst/>
              <a:ahLst/>
              <a:cxnLst/>
              <a:rect l="l" t="t" r="r" b="b"/>
              <a:pathLst>
                <a:path w="311784" h="10795">
                  <a:moveTo>
                    <a:pt x="0" y="0"/>
                  </a:moveTo>
                  <a:lnTo>
                    <a:pt x="311505" y="10744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571170" y="5025186"/>
              <a:ext cx="317499" cy="187896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6573456" y="4158132"/>
              <a:ext cx="609600" cy="982980"/>
            </a:xfrm>
            <a:custGeom>
              <a:avLst/>
              <a:gdLst/>
              <a:ahLst/>
              <a:cxnLst/>
              <a:rect l="l" t="t" r="r" b="b"/>
              <a:pathLst>
                <a:path w="609600" h="982979">
                  <a:moveTo>
                    <a:pt x="218401" y="982484"/>
                  </a:moveTo>
                  <a:lnTo>
                    <a:pt x="236308" y="981760"/>
                  </a:lnTo>
                  <a:lnTo>
                    <a:pt x="241325" y="981049"/>
                  </a:lnTo>
                  <a:lnTo>
                    <a:pt x="241325" y="976033"/>
                  </a:lnTo>
                  <a:lnTo>
                    <a:pt x="241325" y="974598"/>
                  </a:lnTo>
                  <a:lnTo>
                    <a:pt x="239179" y="829944"/>
                  </a:lnTo>
                  <a:lnTo>
                    <a:pt x="239225" y="821576"/>
                  </a:lnTo>
                  <a:lnTo>
                    <a:pt x="238539" y="811329"/>
                  </a:lnTo>
                  <a:lnTo>
                    <a:pt x="237455" y="800544"/>
                  </a:lnTo>
                  <a:lnTo>
                    <a:pt x="236308" y="790562"/>
                  </a:lnTo>
                  <a:lnTo>
                    <a:pt x="221983" y="623722"/>
                  </a:lnTo>
                  <a:lnTo>
                    <a:pt x="222707" y="620852"/>
                  </a:lnTo>
                  <a:lnTo>
                    <a:pt x="219836" y="618705"/>
                  </a:lnTo>
                  <a:lnTo>
                    <a:pt x="216255" y="618705"/>
                  </a:lnTo>
                  <a:lnTo>
                    <a:pt x="199783" y="618705"/>
                  </a:lnTo>
                  <a:lnTo>
                    <a:pt x="196913" y="620128"/>
                  </a:lnTo>
                  <a:lnTo>
                    <a:pt x="194055" y="621563"/>
                  </a:lnTo>
                  <a:lnTo>
                    <a:pt x="194767" y="624433"/>
                  </a:lnTo>
                  <a:lnTo>
                    <a:pt x="209092" y="791997"/>
                  </a:lnTo>
                  <a:lnTo>
                    <a:pt x="210237" y="801574"/>
                  </a:lnTo>
                  <a:lnTo>
                    <a:pt x="211247" y="812226"/>
                  </a:lnTo>
                  <a:lnTo>
                    <a:pt x="211716" y="822610"/>
                  </a:lnTo>
                  <a:lnTo>
                    <a:pt x="211239" y="831380"/>
                  </a:lnTo>
                  <a:lnTo>
                    <a:pt x="214109" y="975321"/>
                  </a:lnTo>
                  <a:lnTo>
                    <a:pt x="213385" y="978179"/>
                  </a:lnTo>
                  <a:lnTo>
                    <a:pt x="215531" y="982484"/>
                  </a:lnTo>
                  <a:lnTo>
                    <a:pt x="218401" y="982484"/>
                  </a:lnTo>
                  <a:close/>
                </a:path>
                <a:path w="609600" h="982979">
                  <a:moveTo>
                    <a:pt x="202653" y="628014"/>
                  </a:moveTo>
                  <a:lnTo>
                    <a:pt x="216255" y="790562"/>
                  </a:lnTo>
                  <a:lnTo>
                    <a:pt x="217409" y="800544"/>
                  </a:lnTo>
                  <a:lnTo>
                    <a:pt x="218493" y="811329"/>
                  </a:lnTo>
                  <a:lnTo>
                    <a:pt x="219173" y="821576"/>
                  </a:lnTo>
                  <a:lnTo>
                    <a:pt x="219113" y="829944"/>
                  </a:lnTo>
                  <a:lnTo>
                    <a:pt x="220560" y="949540"/>
                  </a:lnTo>
                  <a:lnTo>
                    <a:pt x="232727" y="949540"/>
                  </a:lnTo>
                </a:path>
                <a:path w="609600" h="982979">
                  <a:moveTo>
                    <a:pt x="105270" y="312216"/>
                  </a:moveTo>
                  <a:lnTo>
                    <a:pt x="105270" y="159689"/>
                  </a:lnTo>
                  <a:lnTo>
                    <a:pt x="20751" y="161836"/>
                  </a:lnTo>
                  <a:lnTo>
                    <a:pt x="20751" y="314363"/>
                  </a:lnTo>
                  <a:lnTo>
                    <a:pt x="105270" y="312216"/>
                  </a:lnTo>
                  <a:close/>
                </a:path>
                <a:path w="609600" h="982979">
                  <a:moveTo>
                    <a:pt x="0" y="138201"/>
                  </a:moveTo>
                  <a:lnTo>
                    <a:pt x="609396" y="115277"/>
                  </a:lnTo>
                </a:path>
                <a:path w="609600" h="982979">
                  <a:moveTo>
                    <a:pt x="0" y="25780"/>
                  </a:moveTo>
                  <a:lnTo>
                    <a:pt x="609396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6577025" y="4130915"/>
              <a:ext cx="601345" cy="1910080"/>
            </a:xfrm>
            <a:custGeom>
              <a:avLst/>
              <a:gdLst/>
              <a:ahLst/>
              <a:cxnLst/>
              <a:rect l="l" t="t" r="r" b="b"/>
              <a:pathLst>
                <a:path w="601345" h="1910079">
                  <a:moveTo>
                    <a:pt x="10033" y="600798"/>
                  </a:moveTo>
                  <a:lnTo>
                    <a:pt x="7874" y="598652"/>
                  </a:lnTo>
                  <a:lnTo>
                    <a:pt x="2159" y="598652"/>
                  </a:lnTo>
                  <a:lnTo>
                    <a:pt x="0" y="600798"/>
                  </a:lnTo>
                  <a:lnTo>
                    <a:pt x="0" y="606539"/>
                  </a:lnTo>
                  <a:lnTo>
                    <a:pt x="2159" y="608685"/>
                  </a:lnTo>
                  <a:lnTo>
                    <a:pt x="5003" y="608685"/>
                  </a:lnTo>
                  <a:lnTo>
                    <a:pt x="7874" y="608685"/>
                  </a:lnTo>
                  <a:lnTo>
                    <a:pt x="10033" y="606539"/>
                  </a:lnTo>
                  <a:lnTo>
                    <a:pt x="10033" y="600798"/>
                  </a:lnTo>
                  <a:close/>
                </a:path>
                <a:path w="601345" h="1910079">
                  <a:moveTo>
                    <a:pt x="10033" y="108127"/>
                  </a:moveTo>
                  <a:lnTo>
                    <a:pt x="7874" y="105981"/>
                  </a:lnTo>
                  <a:lnTo>
                    <a:pt x="2159" y="105981"/>
                  </a:lnTo>
                  <a:lnTo>
                    <a:pt x="0" y="108127"/>
                  </a:lnTo>
                  <a:lnTo>
                    <a:pt x="0" y="113855"/>
                  </a:lnTo>
                  <a:lnTo>
                    <a:pt x="2159" y="116001"/>
                  </a:lnTo>
                  <a:lnTo>
                    <a:pt x="5003" y="116001"/>
                  </a:lnTo>
                  <a:lnTo>
                    <a:pt x="7874" y="116001"/>
                  </a:lnTo>
                  <a:lnTo>
                    <a:pt x="10033" y="113855"/>
                  </a:lnTo>
                  <a:lnTo>
                    <a:pt x="10033" y="108127"/>
                  </a:lnTo>
                  <a:close/>
                </a:path>
                <a:path w="601345" h="1910079">
                  <a:moveTo>
                    <a:pt x="10033" y="31508"/>
                  </a:moveTo>
                  <a:lnTo>
                    <a:pt x="7874" y="29362"/>
                  </a:lnTo>
                  <a:lnTo>
                    <a:pt x="2159" y="29362"/>
                  </a:lnTo>
                  <a:lnTo>
                    <a:pt x="0" y="31508"/>
                  </a:lnTo>
                  <a:lnTo>
                    <a:pt x="0" y="37236"/>
                  </a:lnTo>
                  <a:lnTo>
                    <a:pt x="2159" y="39382"/>
                  </a:lnTo>
                  <a:lnTo>
                    <a:pt x="5003" y="39382"/>
                  </a:lnTo>
                  <a:lnTo>
                    <a:pt x="7874" y="39382"/>
                  </a:lnTo>
                  <a:lnTo>
                    <a:pt x="10033" y="37236"/>
                  </a:lnTo>
                  <a:lnTo>
                    <a:pt x="10033" y="31508"/>
                  </a:lnTo>
                  <a:close/>
                </a:path>
                <a:path w="601345" h="1910079">
                  <a:moveTo>
                    <a:pt x="11468" y="1845373"/>
                  </a:moveTo>
                  <a:lnTo>
                    <a:pt x="8597" y="1842516"/>
                  </a:lnTo>
                  <a:lnTo>
                    <a:pt x="3581" y="1842516"/>
                  </a:lnTo>
                  <a:lnTo>
                    <a:pt x="711" y="1845373"/>
                  </a:lnTo>
                  <a:lnTo>
                    <a:pt x="711" y="1850390"/>
                  </a:lnTo>
                  <a:lnTo>
                    <a:pt x="3581" y="1853260"/>
                  </a:lnTo>
                  <a:lnTo>
                    <a:pt x="6451" y="1853260"/>
                  </a:lnTo>
                  <a:lnTo>
                    <a:pt x="8597" y="1853260"/>
                  </a:lnTo>
                  <a:lnTo>
                    <a:pt x="11468" y="1850390"/>
                  </a:lnTo>
                  <a:lnTo>
                    <a:pt x="11468" y="1845373"/>
                  </a:lnTo>
                  <a:close/>
                </a:path>
                <a:path w="601345" h="1910079">
                  <a:moveTo>
                    <a:pt x="11468" y="1766595"/>
                  </a:moveTo>
                  <a:lnTo>
                    <a:pt x="8597" y="1763737"/>
                  </a:lnTo>
                  <a:lnTo>
                    <a:pt x="3581" y="1763737"/>
                  </a:lnTo>
                  <a:lnTo>
                    <a:pt x="711" y="1766595"/>
                  </a:lnTo>
                  <a:lnTo>
                    <a:pt x="711" y="1771624"/>
                  </a:lnTo>
                  <a:lnTo>
                    <a:pt x="3581" y="1774469"/>
                  </a:lnTo>
                  <a:lnTo>
                    <a:pt x="6451" y="1774469"/>
                  </a:lnTo>
                  <a:lnTo>
                    <a:pt x="8597" y="1774469"/>
                  </a:lnTo>
                  <a:lnTo>
                    <a:pt x="11468" y="1771624"/>
                  </a:lnTo>
                  <a:lnTo>
                    <a:pt x="11468" y="1766595"/>
                  </a:lnTo>
                  <a:close/>
                </a:path>
                <a:path w="601345" h="1910079">
                  <a:moveTo>
                    <a:pt x="11468" y="1417142"/>
                  </a:moveTo>
                  <a:lnTo>
                    <a:pt x="8597" y="1414995"/>
                  </a:lnTo>
                  <a:lnTo>
                    <a:pt x="3581" y="1414995"/>
                  </a:lnTo>
                  <a:lnTo>
                    <a:pt x="711" y="1417142"/>
                  </a:lnTo>
                  <a:lnTo>
                    <a:pt x="711" y="1422882"/>
                  </a:lnTo>
                  <a:lnTo>
                    <a:pt x="3581" y="1425028"/>
                  </a:lnTo>
                  <a:lnTo>
                    <a:pt x="6451" y="1425028"/>
                  </a:lnTo>
                  <a:lnTo>
                    <a:pt x="8597" y="1425028"/>
                  </a:lnTo>
                  <a:lnTo>
                    <a:pt x="11468" y="1422882"/>
                  </a:lnTo>
                  <a:lnTo>
                    <a:pt x="11468" y="1417142"/>
                  </a:lnTo>
                  <a:close/>
                </a:path>
                <a:path w="601345" h="1910079">
                  <a:moveTo>
                    <a:pt x="11468" y="1064120"/>
                  </a:moveTo>
                  <a:lnTo>
                    <a:pt x="8597" y="1061974"/>
                  </a:lnTo>
                  <a:lnTo>
                    <a:pt x="3581" y="1061974"/>
                  </a:lnTo>
                  <a:lnTo>
                    <a:pt x="711" y="1064120"/>
                  </a:lnTo>
                  <a:lnTo>
                    <a:pt x="711" y="1069848"/>
                  </a:lnTo>
                  <a:lnTo>
                    <a:pt x="3581" y="1071994"/>
                  </a:lnTo>
                  <a:lnTo>
                    <a:pt x="6451" y="1071994"/>
                  </a:lnTo>
                  <a:lnTo>
                    <a:pt x="8597" y="1071994"/>
                  </a:lnTo>
                  <a:lnTo>
                    <a:pt x="11468" y="1069848"/>
                  </a:lnTo>
                  <a:lnTo>
                    <a:pt x="11468" y="1064120"/>
                  </a:lnTo>
                  <a:close/>
                </a:path>
                <a:path w="601345" h="1910079">
                  <a:moveTo>
                    <a:pt x="11468" y="188328"/>
                  </a:moveTo>
                  <a:lnTo>
                    <a:pt x="8597" y="185470"/>
                  </a:lnTo>
                  <a:lnTo>
                    <a:pt x="3581" y="185470"/>
                  </a:lnTo>
                  <a:lnTo>
                    <a:pt x="711" y="188328"/>
                  </a:lnTo>
                  <a:lnTo>
                    <a:pt x="711" y="193344"/>
                  </a:lnTo>
                  <a:lnTo>
                    <a:pt x="3581" y="196202"/>
                  </a:lnTo>
                  <a:lnTo>
                    <a:pt x="6451" y="196202"/>
                  </a:lnTo>
                  <a:lnTo>
                    <a:pt x="8597" y="196202"/>
                  </a:lnTo>
                  <a:lnTo>
                    <a:pt x="11468" y="193344"/>
                  </a:lnTo>
                  <a:lnTo>
                    <a:pt x="11468" y="188328"/>
                  </a:lnTo>
                  <a:close/>
                </a:path>
                <a:path w="601345" h="1910079">
                  <a:moveTo>
                    <a:pt x="12179" y="1010412"/>
                  </a:moveTo>
                  <a:lnTo>
                    <a:pt x="10033" y="1008265"/>
                  </a:lnTo>
                  <a:lnTo>
                    <a:pt x="4305" y="1008265"/>
                  </a:lnTo>
                  <a:lnTo>
                    <a:pt x="2159" y="1010412"/>
                  </a:lnTo>
                  <a:lnTo>
                    <a:pt x="2159" y="1016139"/>
                  </a:lnTo>
                  <a:lnTo>
                    <a:pt x="4305" y="1018286"/>
                  </a:lnTo>
                  <a:lnTo>
                    <a:pt x="7162" y="1018286"/>
                  </a:lnTo>
                  <a:lnTo>
                    <a:pt x="10033" y="1018286"/>
                  </a:lnTo>
                  <a:lnTo>
                    <a:pt x="12179" y="1016139"/>
                  </a:lnTo>
                  <a:lnTo>
                    <a:pt x="12179" y="1010412"/>
                  </a:lnTo>
                  <a:close/>
                </a:path>
                <a:path w="601345" h="1910079">
                  <a:moveTo>
                    <a:pt x="595795" y="1901952"/>
                  </a:moveTo>
                  <a:lnTo>
                    <a:pt x="593648" y="1899805"/>
                  </a:lnTo>
                  <a:lnTo>
                    <a:pt x="587921" y="1899805"/>
                  </a:lnTo>
                  <a:lnTo>
                    <a:pt x="585774" y="1901952"/>
                  </a:lnTo>
                  <a:lnTo>
                    <a:pt x="585774" y="1907679"/>
                  </a:lnTo>
                  <a:lnTo>
                    <a:pt x="587921" y="1909826"/>
                  </a:lnTo>
                  <a:lnTo>
                    <a:pt x="590778" y="1909826"/>
                  </a:lnTo>
                  <a:lnTo>
                    <a:pt x="593648" y="1909826"/>
                  </a:lnTo>
                  <a:lnTo>
                    <a:pt x="595795" y="1907679"/>
                  </a:lnTo>
                  <a:lnTo>
                    <a:pt x="595795" y="1901952"/>
                  </a:lnTo>
                  <a:close/>
                </a:path>
                <a:path w="601345" h="1910079">
                  <a:moveTo>
                    <a:pt x="597230" y="1028319"/>
                  </a:moveTo>
                  <a:lnTo>
                    <a:pt x="595083" y="1026160"/>
                  </a:lnTo>
                  <a:lnTo>
                    <a:pt x="589356" y="1026160"/>
                  </a:lnTo>
                  <a:lnTo>
                    <a:pt x="587197" y="1028319"/>
                  </a:lnTo>
                  <a:lnTo>
                    <a:pt x="587197" y="1034059"/>
                  </a:lnTo>
                  <a:lnTo>
                    <a:pt x="589356" y="1036205"/>
                  </a:lnTo>
                  <a:lnTo>
                    <a:pt x="592226" y="1036205"/>
                  </a:lnTo>
                  <a:lnTo>
                    <a:pt x="595083" y="1036205"/>
                  </a:lnTo>
                  <a:lnTo>
                    <a:pt x="597230" y="1034059"/>
                  </a:lnTo>
                  <a:lnTo>
                    <a:pt x="597230" y="1028319"/>
                  </a:lnTo>
                  <a:close/>
                </a:path>
                <a:path w="601345" h="1910079">
                  <a:moveTo>
                    <a:pt x="598652" y="597230"/>
                  </a:moveTo>
                  <a:lnTo>
                    <a:pt x="595795" y="595071"/>
                  </a:lnTo>
                  <a:lnTo>
                    <a:pt x="590778" y="595071"/>
                  </a:lnTo>
                  <a:lnTo>
                    <a:pt x="587921" y="597230"/>
                  </a:lnTo>
                  <a:lnTo>
                    <a:pt x="587921" y="602945"/>
                  </a:lnTo>
                  <a:lnTo>
                    <a:pt x="590778" y="605104"/>
                  </a:lnTo>
                  <a:lnTo>
                    <a:pt x="593648" y="605104"/>
                  </a:lnTo>
                  <a:lnTo>
                    <a:pt x="595795" y="605104"/>
                  </a:lnTo>
                  <a:lnTo>
                    <a:pt x="598652" y="602945"/>
                  </a:lnTo>
                  <a:lnTo>
                    <a:pt x="598652" y="597230"/>
                  </a:lnTo>
                  <a:close/>
                </a:path>
                <a:path w="601345" h="1910079">
                  <a:moveTo>
                    <a:pt x="600798" y="168998"/>
                  </a:moveTo>
                  <a:lnTo>
                    <a:pt x="598652" y="166839"/>
                  </a:lnTo>
                  <a:lnTo>
                    <a:pt x="592924" y="166839"/>
                  </a:lnTo>
                  <a:lnTo>
                    <a:pt x="590778" y="168998"/>
                  </a:lnTo>
                  <a:lnTo>
                    <a:pt x="590778" y="174726"/>
                  </a:lnTo>
                  <a:lnTo>
                    <a:pt x="592924" y="176872"/>
                  </a:lnTo>
                  <a:lnTo>
                    <a:pt x="595795" y="176872"/>
                  </a:lnTo>
                  <a:lnTo>
                    <a:pt x="598652" y="176872"/>
                  </a:lnTo>
                  <a:lnTo>
                    <a:pt x="600798" y="174726"/>
                  </a:lnTo>
                  <a:lnTo>
                    <a:pt x="600798" y="168998"/>
                  </a:lnTo>
                  <a:close/>
                </a:path>
                <a:path w="601345" h="1910079">
                  <a:moveTo>
                    <a:pt x="600798" y="81635"/>
                  </a:moveTo>
                  <a:lnTo>
                    <a:pt x="598652" y="79489"/>
                  </a:lnTo>
                  <a:lnTo>
                    <a:pt x="592924" y="79489"/>
                  </a:lnTo>
                  <a:lnTo>
                    <a:pt x="590778" y="81635"/>
                  </a:lnTo>
                  <a:lnTo>
                    <a:pt x="590778" y="87363"/>
                  </a:lnTo>
                  <a:lnTo>
                    <a:pt x="592924" y="89509"/>
                  </a:lnTo>
                  <a:lnTo>
                    <a:pt x="595795" y="89509"/>
                  </a:lnTo>
                  <a:lnTo>
                    <a:pt x="598652" y="89509"/>
                  </a:lnTo>
                  <a:lnTo>
                    <a:pt x="600798" y="87363"/>
                  </a:lnTo>
                  <a:lnTo>
                    <a:pt x="600798" y="81635"/>
                  </a:lnTo>
                  <a:close/>
                </a:path>
                <a:path w="601345" h="1910079">
                  <a:moveTo>
                    <a:pt x="600798" y="2146"/>
                  </a:moveTo>
                  <a:lnTo>
                    <a:pt x="598652" y="0"/>
                  </a:lnTo>
                  <a:lnTo>
                    <a:pt x="592924" y="0"/>
                  </a:lnTo>
                  <a:lnTo>
                    <a:pt x="590778" y="2146"/>
                  </a:lnTo>
                  <a:lnTo>
                    <a:pt x="590778" y="7874"/>
                  </a:lnTo>
                  <a:lnTo>
                    <a:pt x="592924" y="10020"/>
                  </a:lnTo>
                  <a:lnTo>
                    <a:pt x="595795" y="10020"/>
                  </a:lnTo>
                  <a:lnTo>
                    <a:pt x="598652" y="10020"/>
                  </a:lnTo>
                  <a:lnTo>
                    <a:pt x="600798" y="7874"/>
                  </a:lnTo>
                  <a:lnTo>
                    <a:pt x="600798" y="2146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7" name="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568288" y="5268557"/>
            <a:ext cx="614857" cy="998423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877607" y="5009223"/>
            <a:ext cx="735025" cy="1271739"/>
          </a:xfrm>
          <a:prstGeom prst="rect">
            <a:avLst/>
          </a:prstGeom>
        </p:spPr>
      </p:pic>
      <p:sp>
        <p:nvSpPr>
          <p:cNvPr id="19" name="object 19"/>
          <p:cNvSpPr/>
          <p:nvPr/>
        </p:nvSpPr>
        <p:spPr>
          <a:xfrm>
            <a:off x="5736431" y="8763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5070931" y="8763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0" y="0"/>
                </a:moveTo>
                <a:lnTo>
                  <a:pt x="190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736431" y="109347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5070931" y="109347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0" y="0"/>
                </a:moveTo>
                <a:lnTo>
                  <a:pt x="190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612731" y="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1905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612731" y="116205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4385131" y="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1905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4385131" y="116205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7311632" y="1380759"/>
            <a:ext cx="972819" cy="380365"/>
          </a:xfrm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12700">
              <a:spcBef>
                <a:spcPts val="170"/>
              </a:spcBef>
            </a:pPr>
            <a:r>
              <a:rPr sz="1050" b="1" spc="15" dirty="0" err="1">
                <a:solidFill>
                  <a:srgbClr val="171514"/>
                </a:solidFill>
                <a:latin typeface="Arial"/>
                <a:cs typeface="Arial"/>
              </a:rPr>
              <a:t>Cortocircuito</a:t>
            </a:r>
            <a:r>
              <a:rPr lang="es-ES" sz="10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endParaRPr sz="1050" dirty="0">
              <a:latin typeface="Microsoft Sans Serif"/>
              <a:cs typeface="Microsoft Sans Serif"/>
            </a:endParaRPr>
          </a:p>
          <a:p>
            <a:pPr marL="12700">
              <a:spcBef>
                <a:spcPts val="80"/>
              </a:spcBef>
            </a:pPr>
            <a:r>
              <a:rPr sz="1150" b="1" spc="5" dirty="0">
                <a:solidFill>
                  <a:srgbClr val="171514"/>
                </a:solidFill>
                <a:latin typeface="Arial"/>
                <a:cs typeface="Arial"/>
              </a:rPr>
              <a:t>Resistencia</a:t>
            </a:r>
            <a:r>
              <a:rPr lang="es-ES" sz="11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150" dirty="0">
              <a:latin typeface="Microsoft Sans Serif"/>
              <a:cs typeface="Microsoft Sans Serif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9507404" y="1363365"/>
            <a:ext cx="4714875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seguridad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deben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ser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capaces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soportar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mayor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potencial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cortocircuito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puede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ocurrir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aplicación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seleccionada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servicio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general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tienen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máximo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b="1" spc="15" dirty="0">
                <a:solidFill>
                  <a:srgbClr val="171514"/>
                </a:solidFill>
                <a:latin typeface="Arial"/>
                <a:cs typeface="Arial"/>
              </a:rPr>
              <a:t>resistencia </a:t>
            </a:r>
            <a:r>
              <a:rPr sz="900" b="1" spc="40" dirty="0">
                <a:solidFill>
                  <a:srgbClr val="171514"/>
                </a:solidFill>
                <a:latin typeface="Arial"/>
                <a:cs typeface="Arial"/>
              </a:rPr>
              <a:t>a </a:t>
            </a:r>
            <a:r>
              <a:rPr sz="900" b="1" spc="15" dirty="0" err="1">
                <a:solidFill>
                  <a:srgbClr val="171514"/>
                </a:solidFill>
                <a:latin typeface="Arial"/>
                <a:cs typeface="Arial"/>
              </a:rPr>
              <a:t>cortocircuitos</a:t>
            </a:r>
            <a:r>
              <a:rPr lang="es-ES"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00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000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amperios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mientras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clasificación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equivalente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servicio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pesado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200,000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amperes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00" dirty="0">
              <a:latin typeface="Microsoft Sans Serif"/>
              <a:cs typeface="Microsoft Sans Serif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7311632" y="2474615"/>
            <a:ext cx="577215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b="1" spc="35" dirty="0" err="1">
                <a:solidFill>
                  <a:srgbClr val="171514"/>
                </a:solidFill>
                <a:latin typeface="Arial"/>
                <a:cs typeface="Arial"/>
              </a:rPr>
              <a:t>Voltaje</a:t>
            </a:r>
            <a:r>
              <a:rPr lang="es-ES" sz="11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150" dirty="0">
              <a:latin typeface="Microsoft Sans Serif"/>
              <a:cs typeface="Microsoft Sans Serif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9507403" y="2460645"/>
            <a:ext cx="4294505" cy="14871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seguridad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también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están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clasificados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según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máxima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voltaje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pueden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manejar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b="1" spc="25" dirty="0" err="1">
                <a:solidFill>
                  <a:srgbClr val="171514"/>
                </a:solidFill>
                <a:latin typeface="Arial"/>
                <a:cs typeface="Arial"/>
              </a:rPr>
              <a:t>voltaje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debe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ser</a:t>
            </a:r>
            <a:r>
              <a:rPr lang="es-ES"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al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menos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igual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al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voltaje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circuito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otras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palabras,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puede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ser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más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alto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voltaje del circuito,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pero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nunca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más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bajo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Por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ejemplo,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seguridad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clasificado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600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voltios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puede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usar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4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0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voltios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circuito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pero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240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voltios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no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debe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usarse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00" dirty="0">
              <a:latin typeface="Microsoft Sans Serif"/>
              <a:cs typeface="Microsoft Sans Serif"/>
            </a:endParaRPr>
          </a:p>
          <a:p>
            <a:pPr marL="12700" marR="654050">
              <a:lnSpc>
                <a:spcPts val="1440"/>
              </a:lnSpc>
              <a:spcBef>
                <a:spcPts val="90"/>
              </a:spcBef>
            </a:pP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4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0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voltios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siguiente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cuadro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refleja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voltaje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disponible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2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calificaciones</a:t>
            </a:r>
            <a:endParaRPr sz="850" dirty="0">
              <a:latin typeface="Microsoft Sans Serif"/>
              <a:cs typeface="Microsoft Sans Serif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9507461" y="6343362"/>
            <a:ext cx="749935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Servicio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General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0905551" y="6337013"/>
            <a:ext cx="66675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Tarea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pesada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12234240" y="6343362"/>
            <a:ext cx="870585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Presión</a:t>
            </a:r>
            <a:r>
              <a:rPr sz="7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atornillada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9623918" y="6615143"/>
            <a:ext cx="497840" cy="330200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20320">
              <a:spcBef>
                <a:spcPts val="160"/>
              </a:spcBef>
            </a:pP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240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60" dirty="0">
                <a:solidFill>
                  <a:srgbClr val="171514"/>
                </a:solidFill>
                <a:latin typeface="Microsoft Sans Serif"/>
                <a:cs typeface="Microsoft Sans Serif"/>
              </a:rPr>
              <a:t>VCA</a:t>
            </a:r>
            <a:endParaRPr sz="950">
              <a:latin typeface="Microsoft Sans Serif"/>
              <a:cs typeface="Microsoft Sans Serif"/>
            </a:endParaRPr>
          </a:p>
          <a:p>
            <a:pPr marL="12700">
              <a:spcBef>
                <a:spcPts val="60"/>
              </a:spcBef>
            </a:pP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250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80" dirty="0">
                <a:solidFill>
                  <a:srgbClr val="171514"/>
                </a:solidFill>
                <a:latin typeface="Microsoft Sans Serif"/>
                <a:cs typeface="Microsoft Sans Serif"/>
              </a:rPr>
              <a:t>VCC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10976087" y="6615143"/>
            <a:ext cx="497840" cy="482600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20320">
              <a:spcBef>
                <a:spcPts val="160"/>
              </a:spcBef>
            </a:pP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240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60" dirty="0">
                <a:solidFill>
                  <a:srgbClr val="171514"/>
                </a:solidFill>
                <a:latin typeface="Microsoft Sans Serif"/>
                <a:cs typeface="Microsoft Sans Serif"/>
              </a:rPr>
              <a:t>VCA</a:t>
            </a:r>
            <a:endParaRPr sz="950">
              <a:latin typeface="Microsoft Sans Serif"/>
              <a:cs typeface="Microsoft Sans Serif"/>
            </a:endParaRPr>
          </a:p>
          <a:p>
            <a:pPr marL="20320">
              <a:spcBef>
                <a:spcPts val="60"/>
              </a:spcBef>
            </a:pP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600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60" dirty="0">
                <a:solidFill>
                  <a:srgbClr val="171514"/>
                </a:solidFill>
                <a:latin typeface="Microsoft Sans Serif"/>
                <a:cs typeface="Microsoft Sans Serif"/>
              </a:rPr>
              <a:t>VCA</a:t>
            </a:r>
            <a:endParaRPr sz="950">
              <a:latin typeface="Microsoft Sans Serif"/>
              <a:cs typeface="Microsoft Sans Serif"/>
            </a:endParaRPr>
          </a:p>
          <a:p>
            <a:pPr marL="12700">
              <a:spcBef>
                <a:spcPts val="60"/>
              </a:spcBef>
            </a:pP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600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80" dirty="0">
                <a:solidFill>
                  <a:srgbClr val="171514"/>
                </a:solidFill>
                <a:latin typeface="Microsoft Sans Serif"/>
                <a:cs typeface="Microsoft Sans Serif"/>
              </a:rPr>
              <a:t>VCC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11819192" y="6615143"/>
            <a:ext cx="1487805" cy="805990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629920">
              <a:spcBef>
                <a:spcPts val="160"/>
              </a:spcBef>
            </a:pP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240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60" dirty="0">
                <a:solidFill>
                  <a:srgbClr val="171514"/>
                </a:solidFill>
                <a:latin typeface="Microsoft Sans Serif"/>
                <a:cs typeface="Microsoft Sans Serif"/>
              </a:rPr>
              <a:t>VCA</a:t>
            </a:r>
            <a:endParaRPr sz="950">
              <a:latin typeface="Microsoft Sans Serif"/>
              <a:cs typeface="Microsoft Sans Serif"/>
            </a:endParaRPr>
          </a:p>
          <a:p>
            <a:pPr marL="629920">
              <a:spcBef>
                <a:spcPts val="60"/>
              </a:spcBef>
            </a:pP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480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60" dirty="0">
                <a:solidFill>
                  <a:srgbClr val="171514"/>
                </a:solidFill>
                <a:latin typeface="Microsoft Sans Serif"/>
                <a:cs typeface="Microsoft Sans Serif"/>
              </a:rPr>
              <a:t>VCA</a:t>
            </a:r>
            <a:endParaRPr sz="950">
              <a:latin typeface="Microsoft Sans Serif"/>
              <a:cs typeface="Microsoft Sans Serif"/>
            </a:endParaRPr>
          </a:p>
          <a:p>
            <a:pPr marL="605155">
              <a:spcBef>
                <a:spcPts val="60"/>
              </a:spcBef>
            </a:pP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600</a:t>
            </a:r>
            <a:r>
              <a:rPr sz="950" spc="-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VCA*</a:t>
            </a:r>
            <a:endParaRPr sz="950">
              <a:latin typeface="Microsoft Sans Serif"/>
              <a:cs typeface="Microsoft Sans Serif"/>
            </a:endParaRPr>
          </a:p>
          <a:p>
            <a:pPr marL="116205" marR="5080" indent="-104139">
              <a:lnSpc>
                <a:spcPct val="166700"/>
              </a:lnSpc>
              <a:spcBef>
                <a:spcPts val="55"/>
              </a:spcBef>
            </a:pPr>
            <a:r>
              <a:rPr sz="600" spc="95" dirty="0">
                <a:solidFill>
                  <a:srgbClr val="171514"/>
                </a:solidFill>
                <a:latin typeface="Microsoft Sans Serif"/>
                <a:cs typeface="Microsoft Sans Serif"/>
              </a:rPr>
              <a:t>*</a:t>
            </a:r>
            <a:r>
              <a:rPr sz="6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6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sz="6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6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presión</a:t>
            </a:r>
            <a:r>
              <a:rPr sz="6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atornillado</a:t>
            </a:r>
            <a:r>
              <a:rPr sz="6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600" spc="-14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600</a:t>
            </a:r>
            <a:r>
              <a:rPr sz="6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VCA</a:t>
            </a:r>
            <a:r>
              <a:rPr sz="6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no</a:t>
            </a:r>
            <a:r>
              <a:rPr sz="6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</a:t>
            </a:r>
            <a:r>
              <a:rPr sz="6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6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6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lista</a:t>
            </a:r>
            <a:r>
              <a:rPr sz="6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6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UL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13663213" y="10349634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37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8" name="object 38"/>
          <p:cNvSpPr txBox="1"/>
          <p:nvPr/>
        </p:nvSpPr>
        <p:spPr>
          <a:xfrm rot="780000">
            <a:off x="9677324" y="5578793"/>
            <a:ext cx="36703" cy="384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50"/>
              </a:lnSpc>
            </a:pPr>
            <a:r>
              <a:rPr sz="2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S</a:t>
            </a:r>
            <a:endParaRPr sz="250">
              <a:latin typeface="Microsoft Sans Serif"/>
              <a:cs typeface="Microsoft Sans Serif"/>
            </a:endParaRPr>
          </a:p>
        </p:txBody>
      </p:sp>
      <p:sp>
        <p:nvSpPr>
          <p:cNvPr id="39" name="object 39"/>
          <p:cNvSpPr txBox="1"/>
          <p:nvPr/>
        </p:nvSpPr>
        <p:spPr>
          <a:xfrm rot="720000">
            <a:off x="9685691" y="5619719"/>
            <a:ext cx="52455" cy="2564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50"/>
              </a:lnSpc>
            </a:pPr>
            <a:r>
              <a:rPr sz="100" b="1" dirty="0">
                <a:solidFill>
                  <a:srgbClr val="171514"/>
                </a:solidFill>
                <a:latin typeface="Arial"/>
                <a:cs typeface="Arial"/>
              </a:rPr>
              <a:t>Servicio</a:t>
            </a:r>
            <a:r>
              <a:rPr sz="100" b="1" spc="-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0" b="1" dirty="0">
                <a:solidFill>
                  <a:srgbClr val="171514"/>
                </a:solidFill>
                <a:latin typeface="Arial"/>
                <a:cs typeface="Arial"/>
              </a:rPr>
              <a:t>General</a:t>
            </a:r>
            <a:endParaRPr sz="1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348565" y="2995498"/>
            <a:ext cx="551180" cy="775970"/>
            <a:chOff x="3612134" y="2995498"/>
            <a:chExt cx="551180" cy="775970"/>
          </a:xfrm>
        </p:grpSpPr>
        <p:sp>
          <p:nvSpPr>
            <p:cNvPr id="3" name="object 3"/>
            <p:cNvSpPr/>
            <p:nvPr/>
          </p:nvSpPr>
          <p:spPr>
            <a:xfrm>
              <a:off x="3614420" y="2997784"/>
              <a:ext cx="546735" cy="771525"/>
            </a:xfrm>
            <a:custGeom>
              <a:avLst/>
              <a:gdLst/>
              <a:ahLst/>
              <a:cxnLst/>
              <a:rect l="l" t="t" r="r" b="b"/>
              <a:pathLst>
                <a:path w="546735" h="771525">
                  <a:moveTo>
                    <a:pt x="175831" y="417169"/>
                  </a:moveTo>
                  <a:lnTo>
                    <a:pt x="176936" y="5549"/>
                  </a:lnTo>
                  <a:lnTo>
                    <a:pt x="546392" y="0"/>
                  </a:lnTo>
                </a:path>
                <a:path w="546735" h="771525">
                  <a:moveTo>
                    <a:pt x="174739" y="421881"/>
                  </a:moveTo>
                  <a:lnTo>
                    <a:pt x="221104" y="428142"/>
                  </a:lnTo>
                  <a:lnTo>
                    <a:pt x="262821" y="445800"/>
                  </a:lnTo>
                  <a:lnTo>
                    <a:pt x="298203" y="473167"/>
                  </a:lnTo>
                  <a:lnTo>
                    <a:pt x="325565" y="508553"/>
                  </a:lnTo>
                  <a:lnTo>
                    <a:pt x="343219" y="550271"/>
                  </a:lnTo>
                  <a:lnTo>
                    <a:pt x="349478" y="596633"/>
                  </a:lnTo>
                  <a:lnTo>
                    <a:pt x="343219" y="642992"/>
                  </a:lnTo>
                  <a:lnTo>
                    <a:pt x="325565" y="684706"/>
                  </a:lnTo>
                  <a:lnTo>
                    <a:pt x="298203" y="720086"/>
                  </a:lnTo>
                  <a:lnTo>
                    <a:pt x="262821" y="747447"/>
                  </a:lnTo>
                  <a:lnTo>
                    <a:pt x="221104" y="765100"/>
                  </a:lnTo>
                  <a:lnTo>
                    <a:pt x="174739" y="771359"/>
                  </a:lnTo>
                  <a:lnTo>
                    <a:pt x="128378" y="765100"/>
                  </a:lnTo>
                  <a:lnTo>
                    <a:pt x="86662" y="747447"/>
                  </a:lnTo>
                  <a:lnTo>
                    <a:pt x="51279" y="720086"/>
                  </a:lnTo>
                  <a:lnTo>
                    <a:pt x="23915" y="684706"/>
                  </a:lnTo>
                  <a:lnTo>
                    <a:pt x="6260" y="642992"/>
                  </a:lnTo>
                  <a:lnTo>
                    <a:pt x="0" y="596633"/>
                  </a:lnTo>
                  <a:lnTo>
                    <a:pt x="6260" y="550271"/>
                  </a:lnTo>
                  <a:lnTo>
                    <a:pt x="23915" y="508553"/>
                  </a:lnTo>
                  <a:lnTo>
                    <a:pt x="51279" y="473167"/>
                  </a:lnTo>
                  <a:lnTo>
                    <a:pt x="86662" y="445800"/>
                  </a:lnTo>
                  <a:lnTo>
                    <a:pt x="128378" y="428142"/>
                  </a:lnTo>
                  <a:lnTo>
                    <a:pt x="174739" y="421881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36022" y="3494227"/>
              <a:ext cx="307695" cy="200314"/>
            </a:xfrm>
            <a:prstGeom prst="rect">
              <a:avLst/>
            </a:prstGeom>
          </p:spPr>
        </p:pic>
      </p:grpSp>
      <p:sp>
        <p:nvSpPr>
          <p:cNvPr id="5" name="object 5"/>
          <p:cNvSpPr/>
          <p:nvPr/>
        </p:nvSpPr>
        <p:spPr>
          <a:xfrm>
            <a:off x="12198787" y="3179725"/>
            <a:ext cx="424180" cy="771525"/>
          </a:xfrm>
          <a:custGeom>
            <a:avLst/>
            <a:gdLst/>
            <a:ahLst/>
            <a:cxnLst/>
            <a:rect l="l" t="t" r="r" b="b"/>
            <a:pathLst>
              <a:path w="424179" h="771525">
                <a:moveTo>
                  <a:pt x="302564" y="0"/>
                </a:moveTo>
                <a:lnTo>
                  <a:pt x="121018" y="0"/>
                </a:lnTo>
                <a:lnTo>
                  <a:pt x="74028" y="9547"/>
                </a:lnTo>
                <a:lnTo>
                  <a:pt x="35548" y="35545"/>
                </a:lnTo>
                <a:lnTo>
                  <a:pt x="9549" y="74028"/>
                </a:lnTo>
                <a:lnTo>
                  <a:pt x="0" y="121031"/>
                </a:lnTo>
                <a:lnTo>
                  <a:pt x="0" y="650036"/>
                </a:lnTo>
                <a:lnTo>
                  <a:pt x="9549" y="697033"/>
                </a:lnTo>
                <a:lnTo>
                  <a:pt x="35548" y="735517"/>
                </a:lnTo>
                <a:lnTo>
                  <a:pt x="74028" y="761518"/>
                </a:lnTo>
                <a:lnTo>
                  <a:pt x="121018" y="771067"/>
                </a:lnTo>
                <a:lnTo>
                  <a:pt x="302564" y="771067"/>
                </a:lnTo>
                <a:lnTo>
                  <a:pt x="349561" y="761518"/>
                </a:lnTo>
                <a:lnTo>
                  <a:pt x="388045" y="735517"/>
                </a:lnTo>
                <a:lnTo>
                  <a:pt x="414046" y="697033"/>
                </a:lnTo>
                <a:lnTo>
                  <a:pt x="423595" y="650036"/>
                </a:lnTo>
                <a:lnTo>
                  <a:pt x="423595" y="121031"/>
                </a:lnTo>
                <a:lnTo>
                  <a:pt x="414046" y="74028"/>
                </a:lnTo>
                <a:lnTo>
                  <a:pt x="388045" y="35545"/>
                </a:lnTo>
                <a:lnTo>
                  <a:pt x="349561" y="9547"/>
                </a:lnTo>
                <a:lnTo>
                  <a:pt x="302564" y="0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" name="object 6"/>
          <p:cNvGrpSpPr/>
          <p:nvPr/>
        </p:nvGrpSpPr>
        <p:grpSpPr>
          <a:xfrm>
            <a:off x="9519964" y="3105214"/>
            <a:ext cx="3959860" cy="1086485"/>
            <a:chOff x="3783533" y="3105213"/>
            <a:chExt cx="3959860" cy="1086485"/>
          </a:xfrm>
        </p:grpSpPr>
        <p:sp>
          <p:nvSpPr>
            <p:cNvPr id="7" name="object 7"/>
            <p:cNvSpPr/>
            <p:nvPr/>
          </p:nvSpPr>
          <p:spPr>
            <a:xfrm>
              <a:off x="7096785" y="3179724"/>
              <a:ext cx="424180" cy="771525"/>
            </a:xfrm>
            <a:custGeom>
              <a:avLst/>
              <a:gdLst/>
              <a:ahLst/>
              <a:cxnLst/>
              <a:rect l="l" t="t" r="r" b="b"/>
              <a:pathLst>
                <a:path w="424179" h="771525">
                  <a:moveTo>
                    <a:pt x="302564" y="0"/>
                  </a:moveTo>
                  <a:lnTo>
                    <a:pt x="121018" y="0"/>
                  </a:lnTo>
                  <a:lnTo>
                    <a:pt x="74028" y="9547"/>
                  </a:lnTo>
                  <a:lnTo>
                    <a:pt x="35548" y="35545"/>
                  </a:lnTo>
                  <a:lnTo>
                    <a:pt x="9549" y="74028"/>
                  </a:lnTo>
                  <a:lnTo>
                    <a:pt x="0" y="121031"/>
                  </a:lnTo>
                  <a:lnTo>
                    <a:pt x="0" y="650036"/>
                  </a:lnTo>
                  <a:lnTo>
                    <a:pt x="9549" y="697033"/>
                  </a:lnTo>
                  <a:lnTo>
                    <a:pt x="35548" y="735517"/>
                  </a:lnTo>
                  <a:lnTo>
                    <a:pt x="74028" y="761518"/>
                  </a:lnTo>
                  <a:lnTo>
                    <a:pt x="121018" y="771067"/>
                  </a:lnTo>
                  <a:lnTo>
                    <a:pt x="302564" y="771067"/>
                  </a:lnTo>
                  <a:lnTo>
                    <a:pt x="349561" y="761518"/>
                  </a:lnTo>
                  <a:lnTo>
                    <a:pt x="388045" y="735517"/>
                  </a:lnTo>
                  <a:lnTo>
                    <a:pt x="414046" y="697033"/>
                  </a:lnTo>
                  <a:lnTo>
                    <a:pt x="423595" y="650036"/>
                  </a:lnTo>
                  <a:lnTo>
                    <a:pt x="423595" y="121031"/>
                  </a:lnTo>
                  <a:lnTo>
                    <a:pt x="414046" y="74028"/>
                  </a:lnTo>
                  <a:lnTo>
                    <a:pt x="388045" y="35545"/>
                  </a:lnTo>
                  <a:lnTo>
                    <a:pt x="349561" y="9547"/>
                  </a:lnTo>
                  <a:lnTo>
                    <a:pt x="302564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6661454" y="3107499"/>
              <a:ext cx="650240" cy="917575"/>
            </a:xfrm>
            <a:custGeom>
              <a:avLst/>
              <a:gdLst/>
              <a:ahLst/>
              <a:cxnLst/>
              <a:rect l="l" t="t" r="r" b="b"/>
              <a:pathLst>
                <a:path w="650240" h="917575">
                  <a:moveTo>
                    <a:pt x="579780" y="0"/>
                  </a:moveTo>
                  <a:lnTo>
                    <a:pt x="70294" y="0"/>
                  </a:lnTo>
                  <a:lnTo>
                    <a:pt x="43001" y="5543"/>
                  </a:lnTo>
                  <a:lnTo>
                    <a:pt x="20650" y="20637"/>
                  </a:lnTo>
                  <a:lnTo>
                    <a:pt x="5547" y="42980"/>
                  </a:lnTo>
                  <a:lnTo>
                    <a:pt x="0" y="70269"/>
                  </a:lnTo>
                  <a:lnTo>
                    <a:pt x="0" y="847204"/>
                  </a:lnTo>
                  <a:lnTo>
                    <a:pt x="5547" y="874493"/>
                  </a:lnTo>
                  <a:lnTo>
                    <a:pt x="20650" y="896835"/>
                  </a:lnTo>
                  <a:lnTo>
                    <a:pt x="43001" y="911930"/>
                  </a:lnTo>
                  <a:lnTo>
                    <a:pt x="70294" y="917473"/>
                  </a:lnTo>
                  <a:lnTo>
                    <a:pt x="579780" y="917473"/>
                  </a:lnTo>
                  <a:lnTo>
                    <a:pt x="607069" y="911930"/>
                  </a:lnTo>
                  <a:lnTo>
                    <a:pt x="629411" y="896835"/>
                  </a:lnTo>
                  <a:lnTo>
                    <a:pt x="644506" y="874493"/>
                  </a:lnTo>
                  <a:lnTo>
                    <a:pt x="650049" y="847204"/>
                  </a:lnTo>
                  <a:lnTo>
                    <a:pt x="650049" y="70269"/>
                  </a:lnTo>
                  <a:lnTo>
                    <a:pt x="644506" y="42980"/>
                  </a:lnTo>
                  <a:lnTo>
                    <a:pt x="629411" y="20637"/>
                  </a:lnTo>
                  <a:lnTo>
                    <a:pt x="607069" y="5543"/>
                  </a:lnTo>
                  <a:lnTo>
                    <a:pt x="57978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785819" y="3107499"/>
              <a:ext cx="3955415" cy="1082040"/>
            </a:xfrm>
            <a:custGeom>
              <a:avLst/>
              <a:gdLst/>
              <a:ahLst/>
              <a:cxnLst/>
              <a:rect l="l" t="t" r="r" b="b"/>
              <a:pathLst>
                <a:path w="3955415" h="1082039">
                  <a:moveTo>
                    <a:pt x="2945930" y="0"/>
                  </a:moveTo>
                  <a:lnTo>
                    <a:pt x="3455416" y="0"/>
                  </a:lnTo>
                  <a:lnTo>
                    <a:pt x="3482704" y="5543"/>
                  </a:lnTo>
                  <a:lnTo>
                    <a:pt x="3505047" y="20637"/>
                  </a:lnTo>
                  <a:lnTo>
                    <a:pt x="3520141" y="42980"/>
                  </a:lnTo>
                  <a:lnTo>
                    <a:pt x="3525685" y="70269"/>
                  </a:lnTo>
                  <a:lnTo>
                    <a:pt x="3525685" y="847204"/>
                  </a:lnTo>
                  <a:lnTo>
                    <a:pt x="3520141" y="874493"/>
                  </a:lnTo>
                  <a:lnTo>
                    <a:pt x="3505047" y="896835"/>
                  </a:lnTo>
                  <a:lnTo>
                    <a:pt x="3482704" y="911930"/>
                  </a:lnTo>
                  <a:lnTo>
                    <a:pt x="3455416" y="917473"/>
                  </a:lnTo>
                  <a:lnTo>
                    <a:pt x="2945930" y="917473"/>
                  </a:lnTo>
                  <a:lnTo>
                    <a:pt x="2918637" y="911930"/>
                  </a:lnTo>
                  <a:lnTo>
                    <a:pt x="2896285" y="896835"/>
                  </a:lnTo>
                  <a:lnTo>
                    <a:pt x="2881182" y="874493"/>
                  </a:lnTo>
                  <a:lnTo>
                    <a:pt x="2875635" y="847204"/>
                  </a:lnTo>
                  <a:lnTo>
                    <a:pt x="2875635" y="70269"/>
                  </a:lnTo>
                  <a:lnTo>
                    <a:pt x="2881182" y="42980"/>
                  </a:lnTo>
                  <a:lnTo>
                    <a:pt x="2896285" y="20637"/>
                  </a:lnTo>
                  <a:lnTo>
                    <a:pt x="2918637" y="5543"/>
                  </a:lnTo>
                  <a:lnTo>
                    <a:pt x="2945930" y="0"/>
                  </a:lnTo>
                  <a:close/>
                </a:path>
                <a:path w="3955415" h="1082039">
                  <a:moveTo>
                    <a:pt x="2820987" y="845248"/>
                  </a:moveTo>
                  <a:lnTo>
                    <a:pt x="2733141" y="1077556"/>
                  </a:lnTo>
                  <a:lnTo>
                    <a:pt x="3676002" y="1081443"/>
                  </a:lnTo>
                  <a:lnTo>
                    <a:pt x="3576447" y="845248"/>
                  </a:lnTo>
                </a:path>
                <a:path w="3955415" h="1082039">
                  <a:moveTo>
                    <a:pt x="3736517" y="400177"/>
                  </a:moveTo>
                  <a:lnTo>
                    <a:pt x="3955148" y="400177"/>
                  </a:lnTo>
                  <a:lnTo>
                    <a:pt x="3955148" y="515340"/>
                  </a:lnTo>
                  <a:lnTo>
                    <a:pt x="3736517" y="515340"/>
                  </a:lnTo>
                  <a:lnTo>
                    <a:pt x="3736517" y="400177"/>
                  </a:lnTo>
                  <a:close/>
                </a:path>
                <a:path w="3955415" h="1082039">
                  <a:moveTo>
                    <a:pt x="4432" y="666915"/>
                  </a:moveTo>
                  <a:lnTo>
                    <a:pt x="0" y="1067460"/>
                  </a:lnTo>
                  <a:lnTo>
                    <a:pt x="2200122" y="1067460"/>
                  </a:lnTo>
                  <a:lnTo>
                    <a:pt x="2200122" y="527138"/>
                  </a:lnTo>
                  <a:lnTo>
                    <a:pt x="3082162" y="526021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6860488" y="3439414"/>
              <a:ext cx="250190" cy="255270"/>
            </a:xfrm>
            <a:custGeom>
              <a:avLst/>
              <a:gdLst/>
              <a:ahLst/>
              <a:cxnLst/>
              <a:rect l="l" t="t" r="r" b="b"/>
              <a:pathLst>
                <a:path w="250190" h="255270">
                  <a:moveTo>
                    <a:pt x="249567" y="0"/>
                  </a:moveTo>
                  <a:lnTo>
                    <a:pt x="0" y="0"/>
                  </a:lnTo>
                  <a:lnTo>
                    <a:pt x="0" y="255117"/>
                  </a:lnTo>
                  <a:lnTo>
                    <a:pt x="249567" y="255117"/>
                  </a:lnTo>
                  <a:lnTo>
                    <a:pt x="24956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6860488" y="3439414"/>
              <a:ext cx="250190" cy="255270"/>
            </a:xfrm>
            <a:custGeom>
              <a:avLst/>
              <a:gdLst/>
              <a:ahLst/>
              <a:cxnLst/>
              <a:rect l="l" t="t" r="r" b="b"/>
              <a:pathLst>
                <a:path w="250190" h="255270">
                  <a:moveTo>
                    <a:pt x="0" y="0"/>
                  </a:moveTo>
                  <a:lnTo>
                    <a:pt x="249567" y="0"/>
                  </a:lnTo>
                  <a:lnTo>
                    <a:pt x="249567" y="255104"/>
                  </a:lnTo>
                  <a:lnTo>
                    <a:pt x="0" y="255104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9807455" y="2692780"/>
            <a:ext cx="2800985" cy="807720"/>
            <a:chOff x="4071023" y="2692780"/>
            <a:chExt cx="2800985" cy="807720"/>
          </a:xfrm>
        </p:grpSpPr>
        <p:sp>
          <p:nvSpPr>
            <p:cNvPr id="13" name="object 13"/>
            <p:cNvSpPr/>
            <p:nvPr/>
          </p:nvSpPr>
          <p:spPr>
            <a:xfrm>
              <a:off x="4599457" y="2936074"/>
              <a:ext cx="2270125" cy="561975"/>
            </a:xfrm>
            <a:custGeom>
              <a:avLst/>
              <a:gdLst/>
              <a:ahLst/>
              <a:cxnLst/>
              <a:rect l="l" t="t" r="r" b="b"/>
              <a:pathLst>
                <a:path w="2270125" h="561975">
                  <a:moveTo>
                    <a:pt x="625817" y="77736"/>
                  </a:moveTo>
                  <a:lnTo>
                    <a:pt x="618190" y="47464"/>
                  </a:lnTo>
                  <a:lnTo>
                    <a:pt x="597425" y="22756"/>
                  </a:lnTo>
                  <a:lnTo>
                    <a:pt x="566694" y="6104"/>
                  </a:lnTo>
                  <a:lnTo>
                    <a:pt x="529170" y="0"/>
                  </a:lnTo>
                  <a:lnTo>
                    <a:pt x="491563" y="6104"/>
                  </a:lnTo>
                  <a:lnTo>
                    <a:pt x="460694" y="22756"/>
                  </a:lnTo>
                  <a:lnTo>
                    <a:pt x="439904" y="47464"/>
                  </a:lnTo>
                  <a:lnTo>
                    <a:pt x="432536" y="77736"/>
                  </a:lnTo>
                  <a:lnTo>
                    <a:pt x="327444" y="77254"/>
                  </a:lnTo>
                </a:path>
                <a:path w="2270125" h="561975">
                  <a:moveTo>
                    <a:pt x="625817" y="76771"/>
                  </a:moveTo>
                  <a:lnTo>
                    <a:pt x="633441" y="107043"/>
                  </a:lnTo>
                  <a:lnTo>
                    <a:pt x="654199" y="131751"/>
                  </a:lnTo>
                  <a:lnTo>
                    <a:pt x="684925" y="148403"/>
                  </a:lnTo>
                  <a:lnTo>
                    <a:pt x="722452" y="154508"/>
                  </a:lnTo>
                  <a:lnTo>
                    <a:pt x="760059" y="148403"/>
                  </a:lnTo>
                  <a:lnTo>
                    <a:pt x="790929" y="131751"/>
                  </a:lnTo>
                  <a:lnTo>
                    <a:pt x="811718" y="107043"/>
                  </a:lnTo>
                  <a:lnTo>
                    <a:pt x="819086" y="76771"/>
                  </a:lnTo>
                  <a:lnTo>
                    <a:pt x="1382598" y="76771"/>
                  </a:lnTo>
                  <a:lnTo>
                    <a:pt x="1383207" y="561517"/>
                  </a:lnTo>
                  <a:lnTo>
                    <a:pt x="2269871" y="561022"/>
                  </a:lnTo>
                </a:path>
                <a:path w="2270125" h="561975">
                  <a:moveTo>
                    <a:pt x="0" y="77660"/>
                  </a:moveTo>
                  <a:lnTo>
                    <a:pt x="296278" y="7766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074223" y="2850057"/>
              <a:ext cx="1453515" cy="269875"/>
            </a:xfrm>
            <a:custGeom>
              <a:avLst/>
              <a:gdLst/>
              <a:ahLst/>
              <a:cxnLst/>
              <a:rect l="l" t="t" r="r" b="b"/>
              <a:pathLst>
                <a:path w="1453514" h="269875">
                  <a:moveTo>
                    <a:pt x="0" y="0"/>
                  </a:moveTo>
                  <a:lnTo>
                    <a:pt x="1452981" y="0"/>
                  </a:lnTo>
                  <a:lnTo>
                    <a:pt x="1452981" y="269760"/>
                  </a:lnTo>
                  <a:lnTo>
                    <a:pt x="0" y="269760"/>
                  </a:lnTo>
                  <a:lnTo>
                    <a:pt x="0" y="0"/>
                  </a:lnTo>
                  <a:close/>
                </a:path>
              </a:pathLst>
            </a:custGeom>
            <a:ln w="6400">
              <a:solidFill>
                <a:srgbClr val="231F2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4176090" y="2916808"/>
              <a:ext cx="782955" cy="96520"/>
            </a:xfrm>
            <a:custGeom>
              <a:avLst/>
              <a:gdLst/>
              <a:ahLst/>
              <a:cxnLst/>
              <a:rect l="l" t="t" r="r" b="b"/>
              <a:pathLst>
                <a:path w="782954" h="96519">
                  <a:moveTo>
                    <a:pt x="0" y="0"/>
                  </a:moveTo>
                  <a:lnTo>
                    <a:pt x="299008" y="96012"/>
                  </a:lnTo>
                  <a:lnTo>
                    <a:pt x="782739" y="96012"/>
                  </a:lnTo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5302643" y="2697352"/>
              <a:ext cx="539750" cy="257175"/>
            </a:xfrm>
            <a:custGeom>
              <a:avLst/>
              <a:gdLst/>
              <a:ahLst/>
              <a:cxnLst/>
              <a:rect l="l" t="t" r="r" b="b"/>
              <a:pathLst>
                <a:path w="539750" h="257175">
                  <a:moveTo>
                    <a:pt x="0" y="256946"/>
                  </a:moveTo>
                  <a:lnTo>
                    <a:pt x="539496" y="0"/>
                  </a:lnTo>
                </a:path>
              </a:pathLst>
            </a:custGeom>
            <a:ln w="91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7" name="object 17"/>
          <p:cNvGrpSpPr/>
          <p:nvPr/>
        </p:nvGrpSpPr>
        <p:grpSpPr>
          <a:xfrm>
            <a:off x="9348565" y="5700839"/>
            <a:ext cx="551180" cy="775970"/>
            <a:chOff x="3612134" y="5700839"/>
            <a:chExt cx="551180" cy="775970"/>
          </a:xfrm>
        </p:grpSpPr>
        <p:sp>
          <p:nvSpPr>
            <p:cNvPr id="18" name="object 18"/>
            <p:cNvSpPr/>
            <p:nvPr/>
          </p:nvSpPr>
          <p:spPr>
            <a:xfrm>
              <a:off x="3614420" y="5703125"/>
              <a:ext cx="546735" cy="771525"/>
            </a:xfrm>
            <a:custGeom>
              <a:avLst/>
              <a:gdLst/>
              <a:ahLst/>
              <a:cxnLst/>
              <a:rect l="l" t="t" r="r" b="b"/>
              <a:pathLst>
                <a:path w="546735" h="771525">
                  <a:moveTo>
                    <a:pt x="175831" y="417169"/>
                  </a:moveTo>
                  <a:lnTo>
                    <a:pt x="176936" y="5549"/>
                  </a:lnTo>
                  <a:lnTo>
                    <a:pt x="546392" y="0"/>
                  </a:lnTo>
                </a:path>
                <a:path w="546735" h="771525">
                  <a:moveTo>
                    <a:pt x="174739" y="421881"/>
                  </a:moveTo>
                  <a:lnTo>
                    <a:pt x="221104" y="428142"/>
                  </a:lnTo>
                  <a:lnTo>
                    <a:pt x="262821" y="445800"/>
                  </a:lnTo>
                  <a:lnTo>
                    <a:pt x="298203" y="473167"/>
                  </a:lnTo>
                  <a:lnTo>
                    <a:pt x="325565" y="508553"/>
                  </a:lnTo>
                  <a:lnTo>
                    <a:pt x="343219" y="550271"/>
                  </a:lnTo>
                  <a:lnTo>
                    <a:pt x="349478" y="596633"/>
                  </a:lnTo>
                  <a:lnTo>
                    <a:pt x="343219" y="642993"/>
                  </a:lnTo>
                  <a:lnTo>
                    <a:pt x="325565" y="684709"/>
                  </a:lnTo>
                  <a:lnTo>
                    <a:pt x="298203" y="720093"/>
                  </a:lnTo>
                  <a:lnTo>
                    <a:pt x="262821" y="747456"/>
                  </a:lnTo>
                  <a:lnTo>
                    <a:pt x="221104" y="765112"/>
                  </a:lnTo>
                  <a:lnTo>
                    <a:pt x="174739" y="771372"/>
                  </a:lnTo>
                  <a:lnTo>
                    <a:pt x="128378" y="765112"/>
                  </a:lnTo>
                  <a:lnTo>
                    <a:pt x="86662" y="747456"/>
                  </a:lnTo>
                  <a:lnTo>
                    <a:pt x="51279" y="720093"/>
                  </a:lnTo>
                  <a:lnTo>
                    <a:pt x="23915" y="684709"/>
                  </a:lnTo>
                  <a:lnTo>
                    <a:pt x="6260" y="642993"/>
                  </a:lnTo>
                  <a:lnTo>
                    <a:pt x="0" y="596633"/>
                  </a:lnTo>
                  <a:lnTo>
                    <a:pt x="6260" y="550271"/>
                  </a:lnTo>
                  <a:lnTo>
                    <a:pt x="23915" y="508553"/>
                  </a:lnTo>
                  <a:lnTo>
                    <a:pt x="51279" y="473167"/>
                  </a:lnTo>
                  <a:lnTo>
                    <a:pt x="86662" y="445800"/>
                  </a:lnTo>
                  <a:lnTo>
                    <a:pt x="128378" y="428142"/>
                  </a:lnTo>
                  <a:lnTo>
                    <a:pt x="174739" y="421881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636022" y="6199574"/>
              <a:ext cx="307695" cy="200309"/>
            </a:xfrm>
            <a:prstGeom prst="rect">
              <a:avLst/>
            </a:prstGeom>
          </p:spPr>
        </p:pic>
      </p:grpSp>
      <p:sp>
        <p:nvSpPr>
          <p:cNvPr id="20" name="object 20"/>
          <p:cNvSpPr/>
          <p:nvPr/>
        </p:nvSpPr>
        <p:spPr>
          <a:xfrm>
            <a:off x="12198787" y="5885066"/>
            <a:ext cx="424180" cy="771525"/>
          </a:xfrm>
          <a:custGeom>
            <a:avLst/>
            <a:gdLst/>
            <a:ahLst/>
            <a:cxnLst/>
            <a:rect l="l" t="t" r="r" b="b"/>
            <a:pathLst>
              <a:path w="424179" h="771525">
                <a:moveTo>
                  <a:pt x="302564" y="0"/>
                </a:moveTo>
                <a:lnTo>
                  <a:pt x="121018" y="0"/>
                </a:lnTo>
                <a:lnTo>
                  <a:pt x="74028" y="9547"/>
                </a:lnTo>
                <a:lnTo>
                  <a:pt x="35548" y="35545"/>
                </a:lnTo>
                <a:lnTo>
                  <a:pt x="9549" y="74028"/>
                </a:lnTo>
                <a:lnTo>
                  <a:pt x="0" y="121030"/>
                </a:lnTo>
                <a:lnTo>
                  <a:pt x="0" y="650036"/>
                </a:lnTo>
                <a:lnTo>
                  <a:pt x="9549" y="697040"/>
                </a:lnTo>
                <a:lnTo>
                  <a:pt x="35548" y="735528"/>
                </a:lnTo>
                <a:lnTo>
                  <a:pt x="74028" y="761531"/>
                </a:lnTo>
                <a:lnTo>
                  <a:pt x="121018" y="771080"/>
                </a:lnTo>
                <a:lnTo>
                  <a:pt x="302564" y="771080"/>
                </a:lnTo>
                <a:lnTo>
                  <a:pt x="349561" y="761531"/>
                </a:lnTo>
                <a:lnTo>
                  <a:pt x="388045" y="735528"/>
                </a:lnTo>
                <a:lnTo>
                  <a:pt x="414046" y="697040"/>
                </a:lnTo>
                <a:lnTo>
                  <a:pt x="423595" y="650036"/>
                </a:lnTo>
                <a:lnTo>
                  <a:pt x="423595" y="121030"/>
                </a:lnTo>
                <a:lnTo>
                  <a:pt x="414046" y="74028"/>
                </a:lnTo>
                <a:lnTo>
                  <a:pt x="388045" y="35545"/>
                </a:lnTo>
                <a:lnTo>
                  <a:pt x="349561" y="9547"/>
                </a:lnTo>
                <a:lnTo>
                  <a:pt x="302564" y="0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1" name="object 21"/>
          <p:cNvGrpSpPr/>
          <p:nvPr/>
        </p:nvGrpSpPr>
        <p:grpSpPr>
          <a:xfrm>
            <a:off x="9519964" y="5810555"/>
            <a:ext cx="3959860" cy="1086485"/>
            <a:chOff x="3783533" y="5810554"/>
            <a:chExt cx="3959860" cy="1086485"/>
          </a:xfrm>
        </p:grpSpPr>
        <p:sp>
          <p:nvSpPr>
            <p:cNvPr id="22" name="object 22"/>
            <p:cNvSpPr/>
            <p:nvPr/>
          </p:nvSpPr>
          <p:spPr>
            <a:xfrm>
              <a:off x="7096785" y="5885065"/>
              <a:ext cx="424180" cy="771525"/>
            </a:xfrm>
            <a:custGeom>
              <a:avLst/>
              <a:gdLst/>
              <a:ahLst/>
              <a:cxnLst/>
              <a:rect l="l" t="t" r="r" b="b"/>
              <a:pathLst>
                <a:path w="424179" h="771525">
                  <a:moveTo>
                    <a:pt x="302564" y="0"/>
                  </a:moveTo>
                  <a:lnTo>
                    <a:pt x="121018" y="0"/>
                  </a:lnTo>
                  <a:lnTo>
                    <a:pt x="74028" y="9547"/>
                  </a:lnTo>
                  <a:lnTo>
                    <a:pt x="35548" y="35545"/>
                  </a:lnTo>
                  <a:lnTo>
                    <a:pt x="9549" y="74028"/>
                  </a:lnTo>
                  <a:lnTo>
                    <a:pt x="0" y="121030"/>
                  </a:lnTo>
                  <a:lnTo>
                    <a:pt x="0" y="650036"/>
                  </a:lnTo>
                  <a:lnTo>
                    <a:pt x="9549" y="697040"/>
                  </a:lnTo>
                  <a:lnTo>
                    <a:pt x="35548" y="735528"/>
                  </a:lnTo>
                  <a:lnTo>
                    <a:pt x="74028" y="761531"/>
                  </a:lnTo>
                  <a:lnTo>
                    <a:pt x="121018" y="771080"/>
                  </a:lnTo>
                  <a:lnTo>
                    <a:pt x="302564" y="771080"/>
                  </a:lnTo>
                  <a:lnTo>
                    <a:pt x="349561" y="761531"/>
                  </a:lnTo>
                  <a:lnTo>
                    <a:pt x="388045" y="735528"/>
                  </a:lnTo>
                  <a:lnTo>
                    <a:pt x="414046" y="697040"/>
                  </a:lnTo>
                  <a:lnTo>
                    <a:pt x="423595" y="650036"/>
                  </a:lnTo>
                  <a:lnTo>
                    <a:pt x="423595" y="121030"/>
                  </a:lnTo>
                  <a:lnTo>
                    <a:pt x="414046" y="74028"/>
                  </a:lnTo>
                  <a:lnTo>
                    <a:pt x="388045" y="35545"/>
                  </a:lnTo>
                  <a:lnTo>
                    <a:pt x="349561" y="9547"/>
                  </a:lnTo>
                  <a:lnTo>
                    <a:pt x="302564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6661454" y="5812840"/>
              <a:ext cx="650240" cy="917575"/>
            </a:xfrm>
            <a:custGeom>
              <a:avLst/>
              <a:gdLst/>
              <a:ahLst/>
              <a:cxnLst/>
              <a:rect l="l" t="t" r="r" b="b"/>
              <a:pathLst>
                <a:path w="650240" h="917575">
                  <a:moveTo>
                    <a:pt x="579780" y="0"/>
                  </a:moveTo>
                  <a:lnTo>
                    <a:pt x="70294" y="0"/>
                  </a:lnTo>
                  <a:lnTo>
                    <a:pt x="43001" y="5543"/>
                  </a:lnTo>
                  <a:lnTo>
                    <a:pt x="20650" y="20637"/>
                  </a:lnTo>
                  <a:lnTo>
                    <a:pt x="5547" y="42980"/>
                  </a:lnTo>
                  <a:lnTo>
                    <a:pt x="0" y="70269"/>
                  </a:lnTo>
                  <a:lnTo>
                    <a:pt x="0" y="847204"/>
                  </a:lnTo>
                  <a:lnTo>
                    <a:pt x="5547" y="874493"/>
                  </a:lnTo>
                  <a:lnTo>
                    <a:pt x="20650" y="896835"/>
                  </a:lnTo>
                  <a:lnTo>
                    <a:pt x="43001" y="911930"/>
                  </a:lnTo>
                  <a:lnTo>
                    <a:pt x="70294" y="917473"/>
                  </a:lnTo>
                  <a:lnTo>
                    <a:pt x="579780" y="917473"/>
                  </a:lnTo>
                  <a:lnTo>
                    <a:pt x="607069" y="911930"/>
                  </a:lnTo>
                  <a:lnTo>
                    <a:pt x="629411" y="896835"/>
                  </a:lnTo>
                  <a:lnTo>
                    <a:pt x="644506" y="874493"/>
                  </a:lnTo>
                  <a:lnTo>
                    <a:pt x="650049" y="847204"/>
                  </a:lnTo>
                  <a:lnTo>
                    <a:pt x="650049" y="70269"/>
                  </a:lnTo>
                  <a:lnTo>
                    <a:pt x="644506" y="42980"/>
                  </a:lnTo>
                  <a:lnTo>
                    <a:pt x="629411" y="20637"/>
                  </a:lnTo>
                  <a:lnTo>
                    <a:pt x="607069" y="5543"/>
                  </a:lnTo>
                  <a:lnTo>
                    <a:pt x="57978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3785819" y="5812840"/>
              <a:ext cx="3955415" cy="1082040"/>
            </a:xfrm>
            <a:custGeom>
              <a:avLst/>
              <a:gdLst/>
              <a:ahLst/>
              <a:cxnLst/>
              <a:rect l="l" t="t" r="r" b="b"/>
              <a:pathLst>
                <a:path w="3955415" h="1082040">
                  <a:moveTo>
                    <a:pt x="2945930" y="0"/>
                  </a:moveTo>
                  <a:lnTo>
                    <a:pt x="3455416" y="0"/>
                  </a:lnTo>
                  <a:lnTo>
                    <a:pt x="3482704" y="5543"/>
                  </a:lnTo>
                  <a:lnTo>
                    <a:pt x="3505047" y="20637"/>
                  </a:lnTo>
                  <a:lnTo>
                    <a:pt x="3520141" y="42980"/>
                  </a:lnTo>
                  <a:lnTo>
                    <a:pt x="3525685" y="70269"/>
                  </a:lnTo>
                  <a:lnTo>
                    <a:pt x="3525685" y="847204"/>
                  </a:lnTo>
                  <a:lnTo>
                    <a:pt x="3520141" y="874493"/>
                  </a:lnTo>
                  <a:lnTo>
                    <a:pt x="3505047" y="896835"/>
                  </a:lnTo>
                  <a:lnTo>
                    <a:pt x="3482704" y="911930"/>
                  </a:lnTo>
                  <a:lnTo>
                    <a:pt x="3455416" y="917473"/>
                  </a:lnTo>
                  <a:lnTo>
                    <a:pt x="2945930" y="917473"/>
                  </a:lnTo>
                  <a:lnTo>
                    <a:pt x="2918637" y="911930"/>
                  </a:lnTo>
                  <a:lnTo>
                    <a:pt x="2896285" y="896835"/>
                  </a:lnTo>
                  <a:lnTo>
                    <a:pt x="2881182" y="874493"/>
                  </a:lnTo>
                  <a:lnTo>
                    <a:pt x="2875635" y="847204"/>
                  </a:lnTo>
                  <a:lnTo>
                    <a:pt x="2875635" y="70269"/>
                  </a:lnTo>
                  <a:lnTo>
                    <a:pt x="2881182" y="42980"/>
                  </a:lnTo>
                  <a:lnTo>
                    <a:pt x="2896285" y="20637"/>
                  </a:lnTo>
                  <a:lnTo>
                    <a:pt x="2918637" y="5543"/>
                  </a:lnTo>
                  <a:lnTo>
                    <a:pt x="2945930" y="0"/>
                  </a:lnTo>
                  <a:close/>
                </a:path>
                <a:path w="3955415" h="1082040">
                  <a:moveTo>
                    <a:pt x="2820987" y="845248"/>
                  </a:moveTo>
                  <a:lnTo>
                    <a:pt x="2733141" y="1077556"/>
                  </a:lnTo>
                  <a:lnTo>
                    <a:pt x="3676002" y="1081455"/>
                  </a:lnTo>
                  <a:lnTo>
                    <a:pt x="3576447" y="845248"/>
                  </a:lnTo>
                </a:path>
                <a:path w="3955415" h="1082040">
                  <a:moveTo>
                    <a:pt x="3736517" y="400176"/>
                  </a:moveTo>
                  <a:lnTo>
                    <a:pt x="3955148" y="400176"/>
                  </a:lnTo>
                  <a:lnTo>
                    <a:pt x="3955148" y="515340"/>
                  </a:lnTo>
                  <a:lnTo>
                    <a:pt x="3736517" y="515340"/>
                  </a:lnTo>
                  <a:lnTo>
                    <a:pt x="3736517" y="400176"/>
                  </a:lnTo>
                  <a:close/>
                </a:path>
                <a:path w="3955415" h="1082040">
                  <a:moveTo>
                    <a:pt x="4432" y="666927"/>
                  </a:moveTo>
                  <a:lnTo>
                    <a:pt x="0" y="1067460"/>
                  </a:lnTo>
                  <a:lnTo>
                    <a:pt x="2200122" y="1067460"/>
                  </a:lnTo>
                  <a:lnTo>
                    <a:pt x="2200122" y="527138"/>
                  </a:lnTo>
                  <a:lnTo>
                    <a:pt x="3082162" y="526021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6860488" y="6144755"/>
              <a:ext cx="250190" cy="255270"/>
            </a:xfrm>
            <a:custGeom>
              <a:avLst/>
              <a:gdLst/>
              <a:ahLst/>
              <a:cxnLst/>
              <a:rect l="l" t="t" r="r" b="b"/>
              <a:pathLst>
                <a:path w="250190" h="255270">
                  <a:moveTo>
                    <a:pt x="249567" y="0"/>
                  </a:moveTo>
                  <a:lnTo>
                    <a:pt x="0" y="0"/>
                  </a:lnTo>
                  <a:lnTo>
                    <a:pt x="0" y="255117"/>
                  </a:lnTo>
                  <a:lnTo>
                    <a:pt x="249567" y="255117"/>
                  </a:lnTo>
                  <a:lnTo>
                    <a:pt x="24956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6860488" y="6144755"/>
              <a:ext cx="250190" cy="255270"/>
            </a:xfrm>
            <a:custGeom>
              <a:avLst/>
              <a:gdLst/>
              <a:ahLst/>
              <a:cxnLst/>
              <a:rect l="l" t="t" r="r" b="b"/>
              <a:pathLst>
                <a:path w="250190" h="255270">
                  <a:moveTo>
                    <a:pt x="0" y="0"/>
                  </a:moveTo>
                  <a:lnTo>
                    <a:pt x="249567" y="0"/>
                  </a:lnTo>
                  <a:lnTo>
                    <a:pt x="249567" y="255117"/>
                  </a:lnTo>
                  <a:lnTo>
                    <a:pt x="0" y="255117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7" name="object 27"/>
          <p:cNvGrpSpPr/>
          <p:nvPr/>
        </p:nvGrpSpPr>
        <p:grpSpPr>
          <a:xfrm>
            <a:off x="9807455" y="5398122"/>
            <a:ext cx="2800985" cy="807720"/>
            <a:chOff x="4071023" y="5398122"/>
            <a:chExt cx="2800985" cy="807720"/>
          </a:xfrm>
        </p:grpSpPr>
        <p:sp>
          <p:nvSpPr>
            <p:cNvPr id="28" name="object 28"/>
            <p:cNvSpPr/>
            <p:nvPr/>
          </p:nvSpPr>
          <p:spPr>
            <a:xfrm>
              <a:off x="4599457" y="5641416"/>
              <a:ext cx="2270125" cy="561975"/>
            </a:xfrm>
            <a:custGeom>
              <a:avLst/>
              <a:gdLst/>
              <a:ahLst/>
              <a:cxnLst/>
              <a:rect l="l" t="t" r="r" b="b"/>
              <a:pathLst>
                <a:path w="2270125" h="561975">
                  <a:moveTo>
                    <a:pt x="625817" y="77736"/>
                  </a:moveTo>
                  <a:lnTo>
                    <a:pt x="618190" y="47464"/>
                  </a:lnTo>
                  <a:lnTo>
                    <a:pt x="597425" y="22756"/>
                  </a:lnTo>
                  <a:lnTo>
                    <a:pt x="566694" y="6104"/>
                  </a:lnTo>
                  <a:lnTo>
                    <a:pt x="529170" y="0"/>
                  </a:lnTo>
                  <a:lnTo>
                    <a:pt x="491563" y="6104"/>
                  </a:lnTo>
                  <a:lnTo>
                    <a:pt x="460694" y="22756"/>
                  </a:lnTo>
                  <a:lnTo>
                    <a:pt x="439904" y="47464"/>
                  </a:lnTo>
                  <a:lnTo>
                    <a:pt x="432536" y="77736"/>
                  </a:lnTo>
                  <a:lnTo>
                    <a:pt x="327444" y="77254"/>
                  </a:lnTo>
                </a:path>
                <a:path w="2270125" h="561975">
                  <a:moveTo>
                    <a:pt x="625817" y="76771"/>
                  </a:moveTo>
                  <a:lnTo>
                    <a:pt x="633441" y="107048"/>
                  </a:lnTo>
                  <a:lnTo>
                    <a:pt x="654199" y="131756"/>
                  </a:lnTo>
                  <a:lnTo>
                    <a:pt x="684925" y="148405"/>
                  </a:lnTo>
                  <a:lnTo>
                    <a:pt x="722452" y="154508"/>
                  </a:lnTo>
                  <a:lnTo>
                    <a:pt x="760059" y="148405"/>
                  </a:lnTo>
                  <a:lnTo>
                    <a:pt x="790929" y="131756"/>
                  </a:lnTo>
                  <a:lnTo>
                    <a:pt x="811718" y="107048"/>
                  </a:lnTo>
                  <a:lnTo>
                    <a:pt x="819086" y="76771"/>
                  </a:lnTo>
                  <a:lnTo>
                    <a:pt x="1382598" y="76771"/>
                  </a:lnTo>
                  <a:lnTo>
                    <a:pt x="1383207" y="561517"/>
                  </a:lnTo>
                  <a:lnTo>
                    <a:pt x="2269871" y="561022"/>
                  </a:lnTo>
                </a:path>
                <a:path w="2270125" h="561975">
                  <a:moveTo>
                    <a:pt x="0" y="77673"/>
                  </a:moveTo>
                  <a:lnTo>
                    <a:pt x="296278" y="77673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4074223" y="5555399"/>
              <a:ext cx="1453515" cy="269875"/>
            </a:xfrm>
            <a:custGeom>
              <a:avLst/>
              <a:gdLst/>
              <a:ahLst/>
              <a:cxnLst/>
              <a:rect l="l" t="t" r="r" b="b"/>
              <a:pathLst>
                <a:path w="1453514" h="269875">
                  <a:moveTo>
                    <a:pt x="0" y="0"/>
                  </a:moveTo>
                  <a:lnTo>
                    <a:pt x="1452981" y="0"/>
                  </a:lnTo>
                  <a:lnTo>
                    <a:pt x="1452981" y="269760"/>
                  </a:lnTo>
                  <a:lnTo>
                    <a:pt x="0" y="269760"/>
                  </a:lnTo>
                  <a:lnTo>
                    <a:pt x="0" y="0"/>
                  </a:lnTo>
                  <a:close/>
                </a:path>
              </a:pathLst>
            </a:custGeom>
            <a:ln w="6400">
              <a:solidFill>
                <a:srgbClr val="231F2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4176090" y="5622150"/>
              <a:ext cx="782955" cy="96520"/>
            </a:xfrm>
            <a:custGeom>
              <a:avLst/>
              <a:gdLst/>
              <a:ahLst/>
              <a:cxnLst/>
              <a:rect l="l" t="t" r="r" b="b"/>
              <a:pathLst>
                <a:path w="782954" h="96520">
                  <a:moveTo>
                    <a:pt x="0" y="0"/>
                  </a:moveTo>
                  <a:lnTo>
                    <a:pt x="299008" y="96012"/>
                  </a:lnTo>
                  <a:lnTo>
                    <a:pt x="782739" y="96012"/>
                  </a:lnTo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5302643" y="5402694"/>
              <a:ext cx="539750" cy="257175"/>
            </a:xfrm>
            <a:custGeom>
              <a:avLst/>
              <a:gdLst/>
              <a:ahLst/>
              <a:cxnLst/>
              <a:rect l="l" t="t" r="r" b="b"/>
              <a:pathLst>
                <a:path w="539750" h="257175">
                  <a:moveTo>
                    <a:pt x="0" y="256946"/>
                  </a:moveTo>
                  <a:lnTo>
                    <a:pt x="539496" y="0"/>
                  </a:lnTo>
                </a:path>
              </a:pathLst>
            </a:custGeom>
            <a:ln w="914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aphicFrame>
        <p:nvGraphicFramePr>
          <p:cNvPr id="32" name="object 32"/>
          <p:cNvGraphicFramePr>
            <a:graphicFrameLocks noGrp="1"/>
          </p:cNvGraphicFramePr>
          <p:nvPr/>
        </p:nvGraphicFramePr>
        <p:xfrm>
          <a:off x="9348566" y="7830820"/>
          <a:ext cx="4078603" cy="156209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671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886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227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50" dirty="0">
                        <a:latin typeface="Times New Roman"/>
                        <a:cs typeface="Times New Roman"/>
                      </a:endParaRPr>
                    </a:p>
                    <a:p>
                      <a:pPr marL="213995">
                        <a:lnSpc>
                          <a:spcPct val="100000"/>
                        </a:lnSpc>
                      </a:pPr>
                      <a:r>
                        <a:rPr sz="5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Tipo</a:t>
                      </a:r>
                      <a:r>
                        <a:rPr sz="500" b="1" spc="-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500" b="1" spc="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de</a:t>
                      </a:r>
                      <a:r>
                        <a:rPr sz="500" b="1" spc="-1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500" b="1" spc="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interruptor</a:t>
                      </a:r>
                      <a:r>
                        <a:rPr sz="500" b="1" spc="-1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500" b="1" spc="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de</a:t>
                      </a:r>
                      <a:r>
                        <a:rPr sz="500" b="1" spc="-1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500" b="1" spc="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seguridad</a:t>
                      </a:r>
                      <a:endParaRPr sz="5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  <a:solidFill>
                      <a:srgbClr val="333333"/>
                    </a:solidFill>
                  </a:tcPr>
                </a:tc>
                <a:tc>
                  <a:txBody>
                    <a:bodyPr/>
                    <a:lstStyle/>
                    <a:p>
                      <a:pPr marL="164465">
                        <a:lnSpc>
                          <a:spcPct val="100000"/>
                        </a:lnSpc>
                        <a:spcBef>
                          <a:spcPts val="640"/>
                        </a:spcBef>
                      </a:pPr>
                      <a:r>
                        <a:rPr sz="950" b="1" spc="3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Voltaje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T="81280" marB="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  <a:solidFill>
                      <a:srgbClr val="333333"/>
                    </a:solidFill>
                  </a:tcPr>
                </a:tc>
                <a:tc>
                  <a:txBody>
                    <a:bodyPr/>
                    <a:lstStyle/>
                    <a:p>
                      <a:pPr marL="285750">
                        <a:lnSpc>
                          <a:spcPct val="100000"/>
                        </a:lnSpc>
                        <a:spcBef>
                          <a:spcPts val="640"/>
                        </a:spcBef>
                      </a:pPr>
                      <a:r>
                        <a:rPr sz="950" b="1" spc="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Rango</a:t>
                      </a:r>
                      <a:r>
                        <a:rPr sz="950" b="1" spc="-4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50" b="1" spc="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de</a:t>
                      </a:r>
                      <a:r>
                        <a:rPr sz="950" b="1" spc="-3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50" b="1" spc="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potencia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T="81280" marB="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  <a:solidFill>
                      <a:srgbClr val="3333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9550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413384">
                        <a:lnSpc>
                          <a:spcPct val="100000"/>
                        </a:lnSpc>
                      </a:pPr>
                      <a:r>
                        <a:rPr sz="750" spc="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Servicio</a:t>
                      </a:r>
                      <a:r>
                        <a:rPr sz="750" spc="-4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general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17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11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900" spc="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240</a:t>
                      </a:r>
                      <a:r>
                        <a:rPr sz="900" spc="-4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6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VCA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000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3975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95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½-200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365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955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17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986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950" spc="-2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250</a:t>
                      </a:r>
                      <a:r>
                        <a:rPr lang="es-ES" sz="950" spc="-2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-2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VDC</a:t>
                      </a:r>
                      <a:endParaRPr sz="95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365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00" spc="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5-50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30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9549"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455930">
                        <a:lnSpc>
                          <a:spcPct val="100000"/>
                        </a:lnSpc>
                      </a:pPr>
                      <a:r>
                        <a:rPr sz="800" spc="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Tarea</a:t>
                      </a:r>
                      <a:r>
                        <a:rPr sz="800" spc="-4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pesada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11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900" spc="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240</a:t>
                      </a:r>
                      <a:r>
                        <a:rPr sz="900" spc="-4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6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VCA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000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5880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95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½-250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365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955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684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900" spc="-2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600</a:t>
                      </a:r>
                      <a:r>
                        <a:rPr lang="es-ES" sz="900" spc="-2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2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VAC</a:t>
                      </a:r>
                      <a:endParaRPr sz="9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000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3970"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900" spc="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3-500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000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955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986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950" spc="-2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250</a:t>
                      </a:r>
                      <a:r>
                        <a:rPr lang="es-ES" sz="950" spc="-2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-2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VDC</a:t>
                      </a:r>
                      <a:endParaRPr sz="95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365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00" spc="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5-50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30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0955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859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950" spc="-2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600</a:t>
                      </a:r>
                      <a:r>
                        <a:rPr lang="es-ES" sz="950" spc="-2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-2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VDC</a:t>
                      </a:r>
                      <a:endParaRPr sz="95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365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5565"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00" spc="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5-50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30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33" name="object 33"/>
          <p:cNvSpPr/>
          <p:nvPr/>
        </p:nvSpPr>
        <p:spPr>
          <a:xfrm>
            <a:off x="5736431" y="8763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15070931" y="8763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0" y="0"/>
                </a:moveTo>
                <a:lnTo>
                  <a:pt x="190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5736431" y="109347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15070931" y="109347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0" y="0"/>
                </a:moveTo>
                <a:lnTo>
                  <a:pt x="190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6612731" y="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1905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6612731" y="116205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14385131" y="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1905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14385131" y="116205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 txBox="1"/>
          <p:nvPr/>
        </p:nvSpPr>
        <p:spPr>
          <a:xfrm>
            <a:off x="7140031" y="1415436"/>
            <a:ext cx="1833880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b="1" dirty="0">
                <a:solidFill>
                  <a:srgbClr val="171514"/>
                </a:solidFill>
                <a:latin typeface="Arial"/>
                <a:cs typeface="Arial"/>
              </a:rPr>
              <a:t>Clasificaciones</a:t>
            </a:r>
            <a:r>
              <a:rPr sz="85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85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15" dirty="0" err="1">
                <a:solidFill>
                  <a:srgbClr val="171514"/>
                </a:solidFill>
                <a:latin typeface="Arial"/>
                <a:cs typeface="Arial"/>
              </a:rPr>
              <a:t>doble</a:t>
            </a:r>
            <a:r>
              <a:rPr sz="85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20" dirty="0" err="1">
                <a:solidFill>
                  <a:srgbClr val="171514"/>
                </a:solidFill>
                <a:latin typeface="Arial"/>
                <a:cs typeface="Arial"/>
              </a:rPr>
              <a:t>potencia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850" dirty="0">
              <a:latin typeface="Microsoft Sans Serif"/>
              <a:cs typeface="Microsoft Sans Serif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9335861" y="1434485"/>
            <a:ext cx="4117340" cy="863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Todos</a:t>
            </a:r>
            <a:r>
              <a:rPr lang="es-ES"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lang="es-ES"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seguridad</a:t>
            </a:r>
            <a:r>
              <a:rPr lang="es-ES"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Siemens</a:t>
            </a:r>
            <a:r>
              <a:rPr lang="es-ES"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tienen</a:t>
            </a:r>
            <a:r>
              <a:rPr lang="es-ES"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dos</a:t>
            </a:r>
            <a:r>
              <a:rPr lang="es-ES"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valores</a:t>
            </a:r>
            <a:r>
              <a:rPr lang="es-ES"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caballos</a:t>
            </a:r>
            <a:r>
              <a:rPr lang="es-ES"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potencia</a:t>
            </a:r>
            <a:r>
              <a:rPr lang="es-ES"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700" dirty="0">
              <a:latin typeface="Microsoft Sans Serif"/>
              <a:cs typeface="Microsoft Sans Serif"/>
            </a:endParaRPr>
          </a:p>
          <a:p>
            <a:pPr marL="12700">
              <a:spcBef>
                <a:spcPts val="600"/>
              </a:spcBef>
            </a:pPr>
            <a:r>
              <a:rPr sz="7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aplicaciones</a:t>
            </a:r>
            <a:r>
              <a:rPr lang="es-ES"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motores</a:t>
            </a:r>
            <a:r>
              <a:rPr lang="es-ES"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7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Esto</a:t>
            </a:r>
            <a:r>
              <a:rPr lang="es-ES"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denomina</a:t>
            </a:r>
            <a:r>
              <a:rPr lang="es-ES"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b="1" spc="15" dirty="0">
                <a:solidFill>
                  <a:srgbClr val="171514"/>
                </a:solidFill>
                <a:latin typeface="Arial"/>
                <a:cs typeface="Arial"/>
              </a:rPr>
              <a:t>nominal</a:t>
            </a:r>
            <a:r>
              <a:rPr sz="700" b="1" spc="-1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0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700" b="1" spc="-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171514"/>
                </a:solidFill>
                <a:latin typeface="Arial"/>
                <a:cs typeface="Arial"/>
              </a:rPr>
              <a:t>dos</a:t>
            </a:r>
            <a:r>
              <a:rPr sz="700" b="1" spc="-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00" b="1" spc="5" dirty="0">
                <a:solidFill>
                  <a:srgbClr val="171514"/>
                </a:solidFill>
                <a:latin typeface="Arial"/>
                <a:cs typeface="Arial"/>
              </a:rPr>
              <a:t>caballos</a:t>
            </a:r>
            <a:r>
              <a:rPr sz="700" b="1" spc="-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0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700" b="1" spc="-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00" b="1" spc="25" dirty="0">
                <a:solidFill>
                  <a:srgbClr val="171514"/>
                </a:solidFill>
                <a:latin typeface="Arial"/>
                <a:cs typeface="Arial"/>
              </a:rPr>
              <a:t>fuerza</a:t>
            </a:r>
            <a:endParaRPr sz="700" dirty="0">
              <a:latin typeface="Arial"/>
              <a:cs typeface="Arial"/>
            </a:endParaRPr>
          </a:p>
          <a:p>
            <a:pPr marL="12700" marR="997585">
              <a:lnSpc>
                <a:spcPct val="171400"/>
              </a:lnSpc>
            </a:pPr>
            <a:r>
              <a:rPr lang="es-ES"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7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Por</a:t>
            </a:r>
            <a:r>
              <a:rPr lang="es-ES"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ejemplo</a:t>
            </a:r>
            <a:r>
              <a:rPr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lang="es-ES"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podría</a:t>
            </a:r>
            <a:r>
              <a:rPr lang="es-ES"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tener</a:t>
            </a:r>
            <a:r>
              <a:rPr lang="es-ES"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clasificación</a:t>
            </a:r>
            <a:r>
              <a:rPr lang="es-ES"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estándar</a:t>
            </a:r>
            <a:r>
              <a:rPr lang="es-ES"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dirty="0">
                <a:solidFill>
                  <a:srgbClr val="171514"/>
                </a:solidFill>
                <a:latin typeface="Microsoft Sans Serif"/>
                <a:cs typeface="Microsoft Sans Serif"/>
              </a:rPr>
              <a:t>0</a:t>
            </a:r>
            <a:r>
              <a:rPr lang="es-ES" sz="7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-17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HP</a:t>
            </a:r>
            <a:r>
              <a:rPr lang="es-ES" sz="7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7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7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clasificación</a:t>
            </a:r>
            <a:r>
              <a:rPr lang="es-ES" sz="7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máxima</a:t>
            </a:r>
            <a:r>
              <a:rPr lang="es-ES" sz="7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7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30</a:t>
            </a:r>
            <a:r>
              <a:rPr lang="es-ES" sz="7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HP</a:t>
            </a:r>
            <a:r>
              <a:rPr lang="es-ES" sz="7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  </a:t>
            </a:r>
            <a:r>
              <a:rPr sz="7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7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clasificación</a:t>
            </a:r>
            <a:r>
              <a:rPr lang="es-ES" sz="7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estándar</a:t>
            </a:r>
            <a:r>
              <a:rPr sz="7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7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0</a:t>
            </a:r>
            <a:r>
              <a:rPr lang="es-ES" sz="7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CV,</a:t>
            </a:r>
            <a:r>
              <a:rPr lang="es-ES" sz="7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aplica</a:t>
            </a:r>
            <a:r>
              <a:rPr lang="es-ES"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cuando</a:t>
            </a:r>
            <a:r>
              <a:rPr lang="es-ES"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utilizan</a:t>
            </a:r>
            <a:r>
              <a:rPr lang="es-ES"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fusibles</a:t>
            </a:r>
            <a:r>
              <a:rPr lang="es-ES"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sin</a:t>
            </a:r>
            <a:r>
              <a:rPr lang="es-ES"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retardo</a:t>
            </a:r>
            <a:r>
              <a:rPr lang="es-ES"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tiempo</a:t>
            </a:r>
            <a:r>
              <a:rPr lang="es-ES"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700" dirty="0">
              <a:latin typeface="Microsoft Sans Serif"/>
              <a:cs typeface="Microsoft Sans Serif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11581246" y="2564461"/>
            <a:ext cx="1348740" cy="2755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21590" algn="ctr">
              <a:spcBef>
                <a:spcPts val="100"/>
              </a:spcBef>
            </a:pPr>
            <a:r>
              <a:rPr sz="6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</a:t>
            </a:r>
            <a:r>
              <a:rPr sz="6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sin</a:t>
            </a:r>
            <a:r>
              <a:rPr sz="6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retardo</a:t>
            </a:r>
            <a:r>
              <a:rPr sz="6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6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tiempo</a:t>
            </a:r>
            <a:endParaRPr sz="650">
              <a:latin typeface="Microsoft Sans Serif"/>
              <a:cs typeface="Microsoft Sans Serif"/>
            </a:endParaRPr>
          </a:p>
          <a:p>
            <a:pPr algn="ctr">
              <a:spcBef>
                <a:spcPts val="470"/>
              </a:spcBef>
            </a:pPr>
            <a:r>
              <a:rPr sz="6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Utilice</a:t>
            </a:r>
            <a:r>
              <a:rPr sz="6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6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clasificación</a:t>
            </a:r>
            <a:r>
              <a:rPr sz="6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6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HP</a:t>
            </a:r>
            <a:r>
              <a:rPr sz="6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estándar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10287370" y="3153137"/>
            <a:ext cx="473709" cy="471170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43180" algn="ctr">
              <a:spcBef>
                <a:spcPts val="165"/>
              </a:spcBef>
            </a:pP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</a:t>
            </a:r>
            <a:endParaRPr sz="900">
              <a:latin typeface="Microsoft Sans Serif"/>
              <a:cs typeface="Microsoft Sans Serif"/>
            </a:endParaRPr>
          </a:p>
          <a:p>
            <a:pPr algn="ctr">
              <a:spcBef>
                <a:spcPts val="70"/>
              </a:spcBef>
            </a:pP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Adjunto</a:t>
            </a:r>
            <a:endParaRPr sz="950">
              <a:latin typeface="Microsoft Sans Serif"/>
              <a:cs typeface="Microsoft Sans Serif"/>
            </a:endParaRPr>
          </a:p>
          <a:p>
            <a:pPr marL="53340" algn="ctr">
              <a:spcBef>
                <a:spcPts val="310"/>
              </a:spcBef>
            </a:pPr>
            <a:r>
              <a:rPr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Cambiar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9335862" y="4468445"/>
            <a:ext cx="4054475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clasificación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máxima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30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HP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aplica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cuando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fusibles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retardo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tiempo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2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son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usados</a:t>
            </a:r>
            <a:r>
              <a:rPr lang="es-ES"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endParaRPr sz="800" dirty="0">
              <a:latin typeface="Microsoft Sans Serif"/>
              <a:cs typeface="Microsoft Sans Serif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11661194" y="5116912"/>
            <a:ext cx="1387475" cy="296235"/>
          </a:xfrm>
          <a:prstGeom prst="rect">
            <a:avLst/>
          </a:prstGeom>
        </p:spPr>
        <p:txBody>
          <a:bodyPr vert="horz" wrap="square" lIns="0" tIns="59690" rIns="0" bIns="0" rtlCol="0">
            <a:spAutoFit/>
          </a:bodyPr>
          <a:lstStyle/>
          <a:p>
            <a:pPr marL="54610" algn="ctr">
              <a:spcBef>
                <a:spcPts val="470"/>
              </a:spcBef>
            </a:pPr>
            <a:r>
              <a:rPr sz="5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</a:t>
            </a:r>
            <a:r>
              <a:rPr sz="5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5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retardo</a:t>
            </a:r>
            <a:r>
              <a:rPr sz="5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5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tiempo</a:t>
            </a:r>
            <a:endParaRPr sz="550">
              <a:latin typeface="Microsoft Sans Serif"/>
              <a:cs typeface="Microsoft Sans Serif"/>
            </a:endParaRPr>
          </a:p>
          <a:p>
            <a:pPr algn="ctr">
              <a:spcBef>
                <a:spcPts val="440"/>
              </a:spcBef>
            </a:pPr>
            <a:r>
              <a:rPr sz="6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Utilice</a:t>
            </a:r>
            <a:r>
              <a:rPr sz="6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6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calificación</a:t>
            </a:r>
            <a:r>
              <a:rPr sz="6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máxima</a:t>
            </a:r>
            <a:r>
              <a:rPr sz="6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6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HP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10272543" y="5886186"/>
            <a:ext cx="473709" cy="471170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43180" algn="ctr">
              <a:spcBef>
                <a:spcPts val="165"/>
              </a:spcBef>
            </a:pP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</a:t>
            </a:r>
            <a:endParaRPr sz="900">
              <a:latin typeface="Microsoft Sans Serif"/>
              <a:cs typeface="Microsoft Sans Serif"/>
            </a:endParaRPr>
          </a:p>
          <a:p>
            <a:pPr algn="ctr">
              <a:spcBef>
                <a:spcPts val="70"/>
              </a:spcBef>
            </a:pP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Adjunto</a:t>
            </a:r>
            <a:endParaRPr sz="950">
              <a:latin typeface="Microsoft Sans Serif"/>
              <a:cs typeface="Microsoft Sans Serif"/>
            </a:endParaRPr>
          </a:p>
          <a:p>
            <a:pPr marL="53340" algn="ctr">
              <a:spcBef>
                <a:spcPts val="310"/>
              </a:spcBef>
            </a:pPr>
            <a:r>
              <a:rPr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Cambiar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9335862" y="7240270"/>
            <a:ext cx="3783329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siguiente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tabla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refleja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rango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valores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caballos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potencia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8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seguridad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Siemens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850" dirty="0">
              <a:latin typeface="Microsoft Sans Serif"/>
              <a:cs typeface="Microsoft Sans Serif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7139781" y="10349634"/>
            <a:ext cx="11303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3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812964" y="4483126"/>
            <a:ext cx="216535" cy="12065"/>
          </a:xfrm>
          <a:custGeom>
            <a:avLst/>
            <a:gdLst/>
            <a:ahLst/>
            <a:cxnLst/>
            <a:rect l="l" t="t" r="r" b="b"/>
            <a:pathLst>
              <a:path w="216535" h="12064">
                <a:moveTo>
                  <a:pt x="216471" y="0"/>
                </a:moveTo>
                <a:lnTo>
                  <a:pt x="196601" y="4849"/>
                </a:lnTo>
                <a:lnTo>
                  <a:pt x="170429" y="8607"/>
                </a:lnTo>
                <a:lnTo>
                  <a:pt x="139277" y="11037"/>
                </a:lnTo>
                <a:lnTo>
                  <a:pt x="104470" y="11899"/>
                </a:lnTo>
                <a:lnTo>
                  <a:pt x="73178" y="11206"/>
                </a:lnTo>
                <a:lnTo>
                  <a:pt x="44705" y="9239"/>
                </a:lnTo>
                <a:lnTo>
                  <a:pt x="19997" y="6167"/>
                </a:lnTo>
                <a:lnTo>
                  <a:pt x="0" y="2159"/>
                </a:lnTo>
              </a:path>
            </a:pathLst>
          </a:custGeom>
          <a:ln w="4572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553429" y="7740333"/>
            <a:ext cx="2254885" cy="40005"/>
          </a:xfrm>
          <a:custGeom>
            <a:avLst/>
            <a:gdLst/>
            <a:ahLst/>
            <a:cxnLst/>
            <a:rect l="l" t="t" r="r" b="b"/>
            <a:pathLst>
              <a:path w="2254885" h="40004">
                <a:moveTo>
                  <a:pt x="591718" y="30137"/>
                </a:moveTo>
                <a:lnTo>
                  <a:pt x="2254427" y="11760"/>
                </a:lnTo>
              </a:path>
              <a:path w="2254885" h="40004">
                <a:moveTo>
                  <a:pt x="549630" y="39331"/>
                </a:moveTo>
                <a:lnTo>
                  <a:pt x="559955" y="39402"/>
                </a:lnTo>
                <a:lnTo>
                  <a:pt x="572088" y="38754"/>
                </a:lnTo>
                <a:lnTo>
                  <a:pt x="583515" y="36095"/>
                </a:lnTo>
                <a:lnTo>
                  <a:pt x="591718" y="30137"/>
                </a:lnTo>
              </a:path>
              <a:path w="2254885" h="40004">
                <a:moveTo>
                  <a:pt x="520509" y="0"/>
                </a:moveTo>
                <a:lnTo>
                  <a:pt x="0" y="1015"/>
                </a:lnTo>
              </a:path>
            </a:pathLst>
          </a:custGeom>
          <a:ln w="4572">
            <a:solidFill>
              <a:srgbClr val="9C989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553377" y="4223258"/>
            <a:ext cx="520700" cy="1270"/>
          </a:xfrm>
          <a:custGeom>
            <a:avLst/>
            <a:gdLst/>
            <a:ahLst/>
            <a:cxnLst/>
            <a:rect l="l" t="t" r="r" b="b"/>
            <a:pathLst>
              <a:path w="520700" h="1270">
                <a:moveTo>
                  <a:pt x="520509" y="0"/>
                </a:moveTo>
                <a:lnTo>
                  <a:pt x="0" y="1028"/>
                </a:lnTo>
              </a:path>
            </a:pathLst>
          </a:custGeom>
          <a:ln w="4572">
            <a:solidFill>
              <a:srgbClr val="9C989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1807857" y="7730629"/>
            <a:ext cx="31115" cy="21590"/>
          </a:xfrm>
          <a:custGeom>
            <a:avLst/>
            <a:gdLst/>
            <a:ahLst/>
            <a:cxnLst/>
            <a:rect l="l" t="t" r="r" b="b"/>
            <a:pathLst>
              <a:path w="31114" h="21590">
                <a:moveTo>
                  <a:pt x="0" y="21462"/>
                </a:moveTo>
                <a:lnTo>
                  <a:pt x="13191" y="20048"/>
                </a:lnTo>
                <a:lnTo>
                  <a:pt x="22796" y="15903"/>
                </a:lnTo>
                <a:lnTo>
                  <a:pt x="28667" y="9172"/>
                </a:lnTo>
                <a:lnTo>
                  <a:pt x="30657" y="0"/>
                </a:lnTo>
              </a:path>
            </a:pathLst>
          </a:custGeom>
          <a:ln w="4572">
            <a:solidFill>
              <a:srgbClr val="BBBA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" name="object 6"/>
          <p:cNvGrpSpPr/>
          <p:nvPr/>
        </p:nvGrpSpPr>
        <p:grpSpPr>
          <a:xfrm>
            <a:off x="9534454" y="4215956"/>
            <a:ext cx="2675890" cy="3568065"/>
            <a:chOff x="3798023" y="4215955"/>
            <a:chExt cx="2675890" cy="3568065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747334" y="7487742"/>
              <a:ext cx="363156" cy="145554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6106680" y="4376077"/>
              <a:ext cx="1905" cy="3232150"/>
            </a:xfrm>
            <a:custGeom>
              <a:avLst/>
              <a:gdLst/>
              <a:ahLst/>
              <a:cxnLst/>
              <a:rect l="l" t="t" r="r" b="b"/>
              <a:pathLst>
                <a:path w="1904" h="3232150">
                  <a:moveTo>
                    <a:pt x="0" y="0"/>
                  </a:moveTo>
                  <a:lnTo>
                    <a:pt x="1524" y="3231972"/>
                  </a:lnTo>
                </a:path>
              </a:pathLst>
            </a:custGeom>
            <a:ln w="4572">
              <a:solidFill>
                <a:srgbClr val="9C989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004775" y="4215955"/>
              <a:ext cx="104190" cy="162407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4337456" y="4218241"/>
              <a:ext cx="1764664" cy="3512820"/>
            </a:xfrm>
            <a:custGeom>
              <a:avLst/>
              <a:gdLst/>
              <a:ahLst/>
              <a:cxnLst/>
              <a:rect l="l" t="t" r="r" b="b"/>
              <a:pathLst>
                <a:path w="1764664" h="3512820">
                  <a:moveTo>
                    <a:pt x="1760791" y="113411"/>
                  </a:moveTo>
                  <a:lnTo>
                    <a:pt x="50571" y="113411"/>
                  </a:lnTo>
                  <a:lnTo>
                    <a:pt x="0" y="0"/>
                  </a:lnTo>
                  <a:lnTo>
                    <a:pt x="1728609" y="0"/>
                  </a:lnTo>
                </a:path>
                <a:path w="1764664" h="3512820">
                  <a:moveTo>
                    <a:pt x="75869" y="3418903"/>
                  </a:moveTo>
                  <a:lnTo>
                    <a:pt x="155549" y="3418903"/>
                  </a:lnTo>
                </a:path>
                <a:path w="1764664" h="3512820">
                  <a:moveTo>
                    <a:pt x="51346" y="3411232"/>
                  </a:moveTo>
                  <a:lnTo>
                    <a:pt x="54099" y="3416315"/>
                  </a:lnTo>
                  <a:lnTo>
                    <a:pt x="60731" y="3418520"/>
                  </a:lnTo>
                  <a:lnTo>
                    <a:pt x="68801" y="3418999"/>
                  </a:lnTo>
                  <a:lnTo>
                    <a:pt x="75869" y="3418903"/>
                  </a:lnTo>
                </a:path>
                <a:path w="1764664" h="3512820">
                  <a:moveTo>
                    <a:pt x="51346" y="117221"/>
                  </a:moveTo>
                  <a:lnTo>
                    <a:pt x="51346" y="3411232"/>
                  </a:lnTo>
                </a:path>
                <a:path w="1764664" h="3512820">
                  <a:moveTo>
                    <a:pt x="1764626" y="3443427"/>
                  </a:moveTo>
                  <a:lnTo>
                    <a:pt x="1763522" y="3434550"/>
                  </a:lnTo>
                  <a:lnTo>
                    <a:pt x="1760405" y="3426383"/>
                  </a:lnTo>
                  <a:lnTo>
                    <a:pt x="1755566" y="3419074"/>
                  </a:lnTo>
                  <a:lnTo>
                    <a:pt x="1749298" y="3412769"/>
                  </a:lnTo>
                </a:path>
                <a:path w="1764664" h="3512820">
                  <a:moveTo>
                    <a:pt x="1764626" y="3512388"/>
                  </a:moveTo>
                  <a:lnTo>
                    <a:pt x="1764626" y="3443427"/>
                  </a:lnTo>
                </a:path>
              </a:pathLst>
            </a:custGeom>
            <a:ln w="4572">
              <a:solidFill>
                <a:srgbClr val="9C989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746543" y="7468565"/>
              <a:ext cx="10795" cy="21590"/>
            </a:xfrm>
            <a:custGeom>
              <a:avLst/>
              <a:gdLst/>
              <a:ahLst/>
              <a:cxnLst/>
              <a:rect l="l" t="t" r="r" b="b"/>
              <a:pathLst>
                <a:path w="10795" h="21590">
                  <a:moveTo>
                    <a:pt x="3076" y="21462"/>
                  </a:moveTo>
                  <a:lnTo>
                    <a:pt x="383" y="16169"/>
                  </a:lnTo>
                  <a:lnTo>
                    <a:pt x="0" y="9007"/>
                  </a:lnTo>
                  <a:lnTo>
                    <a:pt x="3069" y="2707"/>
                  </a:lnTo>
                  <a:lnTo>
                    <a:pt x="10734" y="0"/>
                  </a:lnTo>
                </a:path>
              </a:pathLst>
            </a:custGeom>
            <a:ln w="4572">
              <a:solidFill>
                <a:srgbClr val="BBBA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502962" y="4340072"/>
              <a:ext cx="1504315" cy="3278504"/>
            </a:xfrm>
            <a:custGeom>
              <a:avLst/>
              <a:gdLst/>
              <a:ahLst/>
              <a:cxnLst/>
              <a:rect l="l" t="t" r="r" b="b"/>
              <a:pathLst>
                <a:path w="1504314" h="3278504">
                  <a:moveTo>
                    <a:pt x="1504099" y="8432"/>
                  </a:moveTo>
                  <a:lnTo>
                    <a:pt x="1497202" y="8432"/>
                  </a:lnTo>
                  <a:lnTo>
                    <a:pt x="1492605" y="10731"/>
                  </a:lnTo>
                  <a:lnTo>
                    <a:pt x="1485709" y="17614"/>
                  </a:lnTo>
                </a:path>
                <a:path w="1504314" h="3278504">
                  <a:moveTo>
                    <a:pt x="0" y="3277920"/>
                  </a:moveTo>
                  <a:lnTo>
                    <a:pt x="0" y="16090"/>
                  </a:lnTo>
                  <a:lnTo>
                    <a:pt x="110324" y="16090"/>
                  </a:lnTo>
                  <a:lnTo>
                    <a:pt x="110324" y="0"/>
                  </a:lnTo>
                </a:path>
              </a:pathLst>
            </a:custGeom>
            <a:ln w="4572">
              <a:solidFill>
                <a:srgbClr val="9C989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336694" y="6789712"/>
              <a:ext cx="52705" cy="1905"/>
            </a:xfrm>
            <a:custGeom>
              <a:avLst/>
              <a:gdLst/>
              <a:ahLst/>
              <a:cxnLst/>
              <a:rect l="l" t="t" r="r" b="b"/>
              <a:pathLst>
                <a:path w="52704" h="1904">
                  <a:moveTo>
                    <a:pt x="-2285" y="755"/>
                  </a:moveTo>
                  <a:lnTo>
                    <a:pt x="54394" y="755"/>
                  </a:lnTo>
                </a:path>
              </a:pathLst>
            </a:custGeom>
            <a:ln w="6083">
              <a:solidFill>
                <a:srgbClr val="9C989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338231" y="6904634"/>
              <a:ext cx="49530" cy="0"/>
            </a:xfrm>
            <a:custGeom>
              <a:avLst/>
              <a:gdLst/>
              <a:ahLst/>
              <a:cxnLst/>
              <a:rect l="l" t="t" r="r" b="b"/>
              <a:pathLst>
                <a:path w="49529">
                  <a:moveTo>
                    <a:pt x="0" y="0"/>
                  </a:moveTo>
                  <a:lnTo>
                    <a:pt x="49021" y="0"/>
                  </a:lnTo>
                </a:path>
              </a:pathLst>
            </a:custGeom>
            <a:ln w="4572">
              <a:solidFill>
                <a:srgbClr val="9C989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323676" y="7017296"/>
              <a:ext cx="67411" cy="120637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4325962" y="6673227"/>
              <a:ext cx="61594" cy="450850"/>
            </a:xfrm>
            <a:custGeom>
              <a:avLst/>
              <a:gdLst/>
              <a:ahLst/>
              <a:cxnLst/>
              <a:rect l="l" t="t" r="r" b="b"/>
              <a:pathLst>
                <a:path w="61595" h="450850">
                  <a:moveTo>
                    <a:pt x="0" y="16865"/>
                  </a:moveTo>
                  <a:lnTo>
                    <a:pt x="0" y="450557"/>
                  </a:lnTo>
                </a:path>
                <a:path w="61595" h="450850">
                  <a:moveTo>
                    <a:pt x="12268" y="0"/>
                  </a:moveTo>
                  <a:lnTo>
                    <a:pt x="1536" y="0"/>
                  </a:lnTo>
                  <a:lnTo>
                    <a:pt x="0" y="6134"/>
                  </a:lnTo>
                  <a:lnTo>
                    <a:pt x="0" y="16865"/>
                  </a:lnTo>
                </a:path>
                <a:path w="61595" h="450850">
                  <a:moveTo>
                    <a:pt x="61290" y="0"/>
                  </a:moveTo>
                  <a:lnTo>
                    <a:pt x="12268" y="0"/>
                  </a:lnTo>
                </a:path>
              </a:pathLst>
            </a:custGeom>
            <a:ln w="4572">
              <a:solidFill>
                <a:srgbClr val="9C989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342786" y="7633347"/>
              <a:ext cx="163224" cy="139407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5757278" y="7467028"/>
              <a:ext cx="67945" cy="1905"/>
            </a:xfrm>
            <a:custGeom>
              <a:avLst/>
              <a:gdLst/>
              <a:ahLst/>
              <a:cxnLst/>
              <a:rect l="l" t="t" r="r" b="b"/>
              <a:pathLst>
                <a:path w="67945" h="1904">
                  <a:moveTo>
                    <a:pt x="0" y="1536"/>
                  </a:moveTo>
                  <a:lnTo>
                    <a:pt x="67424" y="0"/>
                  </a:lnTo>
                </a:path>
              </a:pathLst>
            </a:custGeom>
            <a:ln w="4572">
              <a:solidFill>
                <a:srgbClr val="9C989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758040" y="4350816"/>
              <a:ext cx="228320" cy="176582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4408716" y="6422681"/>
              <a:ext cx="1666875" cy="1236980"/>
            </a:xfrm>
            <a:custGeom>
              <a:avLst/>
              <a:gdLst/>
              <a:ahLst/>
              <a:cxnLst/>
              <a:rect l="l" t="t" r="r" b="b"/>
              <a:pathLst>
                <a:path w="1666875" h="1236979">
                  <a:moveTo>
                    <a:pt x="1422882" y="1018298"/>
                  </a:moveTo>
                  <a:lnTo>
                    <a:pt x="1425181" y="0"/>
                  </a:lnTo>
                </a:path>
                <a:path w="1666875" h="1236979">
                  <a:moveTo>
                    <a:pt x="1666532" y="1220584"/>
                  </a:moveTo>
                  <a:lnTo>
                    <a:pt x="0" y="1236687"/>
                  </a:lnTo>
                </a:path>
              </a:pathLst>
            </a:custGeom>
            <a:ln w="4572">
              <a:solidFill>
                <a:srgbClr val="9C989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499533" y="7437564"/>
              <a:ext cx="105702" cy="196507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4597209" y="7474318"/>
              <a:ext cx="1147445" cy="5080"/>
            </a:xfrm>
            <a:custGeom>
              <a:avLst/>
              <a:gdLst/>
              <a:ahLst/>
              <a:cxnLst/>
              <a:rect l="l" t="t" r="r" b="b"/>
              <a:pathLst>
                <a:path w="1147445" h="5079">
                  <a:moveTo>
                    <a:pt x="555917" y="2159"/>
                  </a:moveTo>
                  <a:lnTo>
                    <a:pt x="0" y="4597"/>
                  </a:lnTo>
                </a:path>
                <a:path w="1147445" h="5079">
                  <a:moveTo>
                    <a:pt x="628497" y="2095"/>
                  </a:moveTo>
                  <a:lnTo>
                    <a:pt x="609968" y="2159"/>
                  </a:lnTo>
                </a:path>
                <a:path w="1147445" h="5079">
                  <a:moveTo>
                    <a:pt x="1147038" y="0"/>
                  </a:moveTo>
                  <a:lnTo>
                    <a:pt x="733513" y="2095"/>
                  </a:lnTo>
                </a:path>
              </a:pathLst>
            </a:custGeom>
            <a:ln w="4572">
              <a:solidFill>
                <a:srgbClr val="9C989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846940" y="7127208"/>
              <a:ext cx="181049" cy="480053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4343412" y="4362284"/>
              <a:ext cx="1654810" cy="2815590"/>
            </a:xfrm>
            <a:custGeom>
              <a:avLst/>
              <a:gdLst/>
              <a:ahLst/>
              <a:cxnLst/>
              <a:rect l="l" t="t" r="r" b="b"/>
              <a:pathLst>
                <a:path w="1654810" h="2815590">
                  <a:moveTo>
                    <a:pt x="1654441" y="0"/>
                  </a:moveTo>
                  <a:lnTo>
                    <a:pt x="1654441" y="2815132"/>
                  </a:lnTo>
                </a:path>
                <a:path w="1654810" h="2815590">
                  <a:moveTo>
                    <a:pt x="1541056" y="72047"/>
                  </a:moveTo>
                  <a:lnTo>
                    <a:pt x="1546365" y="76541"/>
                  </a:lnTo>
                  <a:lnTo>
                    <a:pt x="1551395" y="77015"/>
                  </a:lnTo>
                  <a:lnTo>
                    <a:pt x="1556999" y="74618"/>
                  </a:lnTo>
                  <a:lnTo>
                    <a:pt x="1564030" y="70497"/>
                  </a:lnTo>
                </a:path>
                <a:path w="1654810" h="2815590">
                  <a:moveTo>
                    <a:pt x="1530324" y="64376"/>
                  </a:moveTo>
                  <a:lnTo>
                    <a:pt x="1540288" y="61359"/>
                  </a:lnTo>
                  <a:lnTo>
                    <a:pt x="1552549" y="59780"/>
                  </a:lnTo>
                  <a:lnTo>
                    <a:pt x="1564811" y="60499"/>
                  </a:lnTo>
                  <a:lnTo>
                    <a:pt x="1574774" y="64376"/>
                  </a:lnTo>
                </a:path>
                <a:path w="1654810" h="2815590">
                  <a:moveTo>
                    <a:pt x="1524203" y="65900"/>
                  </a:moveTo>
                  <a:lnTo>
                    <a:pt x="1524203" y="70497"/>
                  </a:lnTo>
                  <a:lnTo>
                    <a:pt x="1528787" y="70497"/>
                  </a:lnTo>
                  <a:lnTo>
                    <a:pt x="1534909" y="70497"/>
                  </a:lnTo>
                </a:path>
                <a:path w="1654810" h="2815590">
                  <a:moveTo>
                    <a:pt x="190588" y="837501"/>
                  </a:moveTo>
                  <a:lnTo>
                    <a:pt x="171043" y="837501"/>
                  </a:lnTo>
                </a:path>
                <a:path w="1654810" h="2815590">
                  <a:moveTo>
                    <a:pt x="207822" y="844397"/>
                  </a:moveTo>
                  <a:lnTo>
                    <a:pt x="205524" y="839787"/>
                  </a:lnTo>
                  <a:lnTo>
                    <a:pt x="198628" y="837501"/>
                  </a:lnTo>
                  <a:lnTo>
                    <a:pt x="190588" y="837501"/>
                  </a:lnTo>
                </a:path>
                <a:path w="1654810" h="2815590">
                  <a:moveTo>
                    <a:pt x="207822" y="860475"/>
                  </a:moveTo>
                  <a:lnTo>
                    <a:pt x="207822" y="844397"/>
                  </a:lnTo>
                </a:path>
                <a:path w="1654810" h="2815590">
                  <a:moveTo>
                    <a:pt x="190588" y="867384"/>
                  </a:moveTo>
                  <a:lnTo>
                    <a:pt x="198628" y="867384"/>
                  </a:lnTo>
                  <a:lnTo>
                    <a:pt x="205524" y="865085"/>
                  </a:lnTo>
                  <a:lnTo>
                    <a:pt x="207822" y="860475"/>
                  </a:lnTo>
                </a:path>
                <a:path w="1654810" h="2815590">
                  <a:moveTo>
                    <a:pt x="171043" y="867384"/>
                  </a:moveTo>
                  <a:lnTo>
                    <a:pt x="190588" y="867384"/>
                  </a:lnTo>
                </a:path>
                <a:path w="1654810" h="2815590">
                  <a:moveTo>
                    <a:pt x="159550" y="830592"/>
                  </a:moveTo>
                  <a:lnTo>
                    <a:pt x="169887" y="830592"/>
                  </a:lnTo>
                  <a:lnTo>
                    <a:pt x="169887" y="878865"/>
                  </a:lnTo>
                  <a:lnTo>
                    <a:pt x="160705" y="878865"/>
                  </a:lnTo>
                </a:path>
                <a:path w="1654810" h="2815590">
                  <a:moveTo>
                    <a:pt x="17119" y="544106"/>
                  </a:moveTo>
                  <a:lnTo>
                    <a:pt x="15328" y="546163"/>
                  </a:lnTo>
                  <a:lnTo>
                    <a:pt x="12700" y="547484"/>
                  </a:lnTo>
                  <a:lnTo>
                    <a:pt x="9753" y="547484"/>
                  </a:lnTo>
                  <a:lnTo>
                    <a:pt x="4368" y="547484"/>
                  </a:lnTo>
                  <a:lnTo>
                    <a:pt x="0" y="543115"/>
                  </a:lnTo>
                  <a:lnTo>
                    <a:pt x="0" y="537730"/>
                  </a:lnTo>
                  <a:lnTo>
                    <a:pt x="0" y="535038"/>
                  </a:lnTo>
                  <a:lnTo>
                    <a:pt x="1092" y="532587"/>
                  </a:lnTo>
                  <a:lnTo>
                    <a:pt x="2857" y="530834"/>
                  </a:lnTo>
                </a:path>
                <a:path w="1654810" h="2815590">
                  <a:moveTo>
                    <a:pt x="17119" y="772223"/>
                  </a:moveTo>
                  <a:lnTo>
                    <a:pt x="15328" y="774293"/>
                  </a:lnTo>
                  <a:lnTo>
                    <a:pt x="12700" y="775601"/>
                  </a:lnTo>
                  <a:lnTo>
                    <a:pt x="9753" y="775601"/>
                  </a:lnTo>
                  <a:lnTo>
                    <a:pt x="4368" y="775601"/>
                  </a:lnTo>
                  <a:lnTo>
                    <a:pt x="0" y="771245"/>
                  </a:lnTo>
                  <a:lnTo>
                    <a:pt x="0" y="765860"/>
                  </a:lnTo>
                  <a:lnTo>
                    <a:pt x="0" y="763155"/>
                  </a:lnTo>
                  <a:lnTo>
                    <a:pt x="1092" y="760717"/>
                  </a:lnTo>
                  <a:lnTo>
                    <a:pt x="2857" y="758951"/>
                  </a:lnTo>
                </a:path>
              </a:pathLst>
            </a:custGeom>
            <a:ln w="4572">
              <a:solidFill>
                <a:srgbClr val="9C989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4330560" y="4953825"/>
              <a:ext cx="52705" cy="1905"/>
            </a:xfrm>
            <a:custGeom>
              <a:avLst/>
              <a:gdLst/>
              <a:ahLst/>
              <a:cxnLst/>
              <a:rect l="l" t="t" r="r" b="b"/>
              <a:pathLst>
                <a:path w="52704" h="1904">
                  <a:moveTo>
                    <a:pt x="-2286" y="761"/>
                  </a:moveTo>
                  <a:lnTo>
                    <a:pt x="54394" y="761"/>
                  </a:lnTo>
                </a:path>
              </a:pathLst>
            </a:custGeom>
            <a:ln w="6095">
              <a:solidFill>
                <a:srgbClr val="9C989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4332097" y="5068760"/>
              <a:ext cx="49530" cy="0"/>
            </a:xfrm>
            <a:custGeom>
              <a:avLst/>
              <a:gdLst/>
              <a:ahLst/>
              <a:cxnLst/>
              <a:rect l="l" t="t" r="r" b="b"/>
              <a:pathLst>
                <a:path w="49529">
                  <a:moveTo>
                    <a:pt x="0" y="0"/>
                  </a:moveTo>
                  <a:lnTo>
                    <a:pt x="49034" y="0"/>
                  </a:lnTo>
                </a:path>
              </a:pathLst>
            </a:custGeom>
            <a:ln w="4572">
              <a:solidFill>
                <a:srgbClr val="9C989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" name="object 2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317542" y="5181409"/>
              <a:ext cx="67411" cy="120651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4319828" y="4837353"/>
              <a:ext cx="61594" cy="2136775"/>
            </a:xfrm>
            <a:custGeom>
              <a:avLst/>
              <a:gdLst/>
              <a:ahLst/>
              <a:cxnLst/>
              <a:rect l="l" t="t" r="r" b="b"/>
              <a:pathLst>
                <a:path w="61595" h="2136775">
                  <a:moveTo>
                    <a:pt x="0" y="16852"/>
                  </a:moveTo>
                  <a:lnTo>
                    <a:pt x="0" y="450545"/>
                  </a:lnTo>
                </a:path>
                <a:path w="61595" h="2136775">
                  <a:moveTo>
                    <a:pt x="12268" y="0"/>
                  </a:moveTo>
                  <a:lnTo>
                    <a:pt x="1536" y="0"/>
                  </a:lnTo>
                  <a:lnTo>
                    <a:pt x="0" y="6121"/>
                  </a:lnTo>
                  <a:lnTo>
                    <a:pt x="0" y="16852"/>
                  </a:lnTo>
                </a:path>
                <a:path w="61595" h="2136775">
                  <a:moveTo>
                    <a:pt x="61302" y="0"/>
                  </a:moveTo>
                  <a:lnTo>
                    <a:pt x="12268" y="0"/>
                  </a:lnTo>
                </a:path>
                <a:path w="61595" h="2136775">
                  <a:moveTo>
                    <a:pt x="46837" y="1904911"/>
                  </a:moveTo>
                  <a:lnTo>
                    <a:pt x="45046" y="1906968"/>
                  </a:lnTo>
                  <a:lnTo>
                    <a:pt x="42417" y="1908289"/>
                  </a:lnTo>
                  <a:lnTo>
                    <a:pt x="39471" y="1908289"/>
                  </a:lnTo>
                  <a:lnTo>
                    <a:pt x="34086" y="1908289"/>
                  </a:lnTo>
                  <a:lnTo>
                    <a:pt x="29717" y="1903920"/>
                  </a:lnTo>
                  <a:lnTo>
                    <a:pt x="29717" y="1898535"/>
                  </a:lnTo>
                  <a:lnTo>
                    <a:pt x="29717" y="1895830"/>
                  </a:lnTo>
                  <a:lnTo>
                    <a:pt x="30810" y="1893404"/>
                  </a:lnTo>
                  <a:lnTo>
                    <a:pt x="32562" y="1891639"/>
                  </a:lnTo>
                </a:path>
                <a:path w="61595" h="2136775">
                  <a:moveTo>
                    <a:pt x="46837" y="2133041"/>
                  </a:moveTo>
                  <a:lnTo>
                    <a:pt x="45046" y="2135098"/>
                  </a:lnTo>
                  <a:lnTo>
                    <a:pt x="42417" y="2136406"/>
                  </a:lnTo>
                  <a:lnTo>
                    <a:pt x="39471" y="2136406"/>
                  </a:lnTo>
                  <a:lnTo>
                    <a:pt x="34086" y="2136406"/>
                  </a:lnTo>
                  <a:lnTo>
                    <a:pt x="29717" y="2132050"/>
                  </a:lnTo>
                  <a:lnTo>
                    <a:pt x="29717" y="2126665"/>
                  </a:lnTo>
                  <a:lnTo>
                    <a:pt x="29717" y="2123960"/>
                  </a:lnTo>
                  <a:lnTo>
                    <a:pt x="30810" y="2121535"/>
                  </a:lnTo>
                  <a:lnTo>
                    <a:pt x="32562" y="2119769"/>
                  </a:lnTo>
                </a:path>
              </a:pathLst>
            </a:custGeom>
            <a:ln w="4572">
              <a:solidFill>
                <a:srgbClr val="9C989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4660849" y="6465646"/>
              <a:ext cx="52069" cy="52069"/>
            </a:xfrm>
            <a:custGeom>
              <a:avLst/>
              <a:gdLst/>
              <a:ahLst/>
              <a:cxnLst/>
              <a:rect l="l" t="t" r="r" b="b"/>
              <a:pathLst>
                <a:path w="52070" h="52070">
                  <a:moveTo>
                    <a:pt x="52006" y="25996"/>
                  </a:moveTo>
                  <a:lnTo>
                    <a:pt x="49964" y="36111"/>
                  </a:lnTo>
                  <a:lnTo>
                    <a:pt x="44394" y="44370"/>
                  </a:lnTo>
                  <a:lnTo>
                    <a:pt x="36131" y="49939"/>
                  </a:lnTo>
                  <a:lnTo>
                    <a:pt x="26009" y="51981"/>
                  </a:lnTo>
                  <a:lnTo>
                    <a:pt x="15880" y="49939"/>
                  </a:lnTo>
                  <a:lnTo>
                    <a:pt x="7613" y="44370"/>
                  </a:lnTo>
                  <a:lnTo>
                    <a:pt x="2042" y="36111"/>
                  </a:lnTo>
                  <a:lnTo>
                    <a:pt x="0" y="25996"/>
                  </a:lnTo>
                  <a:lnTo>
                    <a:pt x="2042" y="15875"/>
                  </a:lnTo>
                  <a:lnTo>
                    <a:pt x="7613" y="7612"/>
                  </a:lnTo>
                  <a:lnTo>
                    <a:pt x="15880" y="2042"/>
                  </a:lnTo>
                  <a:lnTo>
                    <a:pt x="26009" y="0"/>
                  </a:lnTo>
                  <a:lnTo>
                    <a:pt x="36131" y="2042"/>
                  </a:lnTo>
                  <a:lnTo>
                    <a:pt x="44394" y="7612"/>
                  </a:lnTo>
                  <a:lnTo>
                    <a:pt x="49964" y="15875"/>
                  </a:lnTo>
                  <a:lnTo>
                    <a:pt x="52006" y="25996"/>
                  </a:lnTo>
                </a:path>
              </a:pathLst>
            </a:custGeom>
            <a:ln w="4572">
              <a:solidFill>
                <a:srgbClr val="BBBA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3798023" y="4264215"/>
              <a:ext cx="558165" cy="3517265"/>
            </a:xfrm>
            <a:custGeom>
              <a:avLst/>
              <a:gdLst/>
              <a:ahLst/>
              <a:cxnLst/>
              <a:rect l="l" t="t" r="r" b="b"/>
              <a:pathLst>
                <a:path w="558164" h="3517265">
                  <a:moveTo>
                    <a:pt x="557872" y="3517061"/>
                  </a:moveTo>
                  <a:lnTo>
                    <a:pt x="38" y="3517061"/>
                  </a:lnTo>
                </a:path>
                <a:path w="558164" h="3517265">
                  <a:moveTo>
                    <a:pt x="557822" y="0"/>
                  </a:moveTo>
                  <a:lnTo>
                    <a:pt x="0" y="0"/>
                  </a:lnTo>
                </a:path>
              </a:pathLst>
            </a:custGeom>
            <a:ln w="4572">
              <a:solidFill>
                <a:srgbClr val="9C989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" name="object 3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500676" y="4439767"/>
              <a:ext cx="1972853" cy="3182823"/>
            </a:xfrm>
            <a:prstGeom prst="rect">
              <a:avLst/>
            </a:prstGeom>
          </p:spPr>
        </p:pic>
      </p:grpSp>
      <p:sp>
        <p:nvSpPr>
          <p:cNvPr id="32" name="object 32"/>
          <p:cNvSpPr/>
          <p:nvPr/>
        </p:nvSpPr>
        <p:spPr>
          <a:xfrm>
            <a:off x="5736431" y="8763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15070931" y="8763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0" y="0"/>
                </a:moveTo>
                <a:lnTo>
                  <a:pt x="190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5736431" y="109347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15070931" y="109347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0" y="0"/>
                </a:moveTo>
                <a:lnTo>
                  <a:pt x="190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6612731" y="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1905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6612731" y="116205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14385131" y="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1905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14385131" y="116205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 txBox="1"/>
          <p:nvPr/>
        </p:nvSpPr>
        <p:spPr>
          <a:xfrm>
            <a:off x="9519461" y="1428300"/>
            <a:ext cx="3454400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Cambiar</a:t>
            </a:r>
            <a:r>
              <a:rPr sz="14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4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tipos</a:t>
            </a:r>
            <a:r>
              <a:rPr sz="14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4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4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4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circuitos</a:t>
            </a:r>
            <a:r>
              <a:rPr sz="14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4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14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400" spc="65" dirty="0">
                <a:solidFill>
                  <a:srgbClr val="171514"/>
                </a:solidFill>
                <a:latin typeface="Microsoft Sans Serif"/>
                <a:cs typeface="Microsoft Sans Serif"/>
              </a:rPr>
              <a:t>terminología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7323632" y="2783391"/>
            <a:ext cx="366395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b="1" dirty="0">
                <a:solidFill>
                  <a:srgbClr val="171514"/>
                </a:solidFill>
                <a:latin typeface="Arial"/>
                <a:cs typeface="Arial"/>
              </a:rPr>
              <a:t>Polo</a:t>
            </a:r>
            <a:r>
              <a:rPr lang="es-ES" sz="11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100" dirty="0">
              <a:latin typeface="Microsoft Sans Serif"/>
              <a:cs typeface="Microsoft Sans Serif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9519410" y="2761801"/>
            <a:ext cx="4076700" cy="111928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41200"/>
              </a:lnSpc>
              <a:spcBef>
                <a:spcPts val="100"/>
              </a:spcBef>
            </a:pPr>
            <a:r>
              <a:rPr sz="8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término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b="1" spc="25" dirty="0">
                <a:solidFill>
                  <a:srgbClr val="171514"/>
                </a:solidFill>
                <a:latin typeface="Arial"/>
                <a:cs typeface="Arial"/>
              </a:rPr>
              <a:t>polo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refiere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al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número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circuitos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puede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desconectarse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vez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siguiente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dibujo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ejemplo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muestra</a:t>
            </a:r>
            <a:r>
              <a:rPr lang="es-ES"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lang="es-ES"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seguridad</a:t>
            </a:r>
            <a:r>
              <a:rPr lang="es-ES"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3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polos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tres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circuitos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son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2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conectados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mecánicamente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tres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polos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conecten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desconecte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línea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cargue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simultáneamente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cuando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opera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8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ilustración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abajo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cada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polo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tiene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protección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contra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sobretensión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850" dirty="0">
              <a:latin typeface="Microsoft Sans Serif"/>
              <a:cs typeface="Microsoft Sans Serif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12256310" y="5765354"/>
            <a:ext cx="299085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10618010" y="7825928"/>
            <a:ext cx="82296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3</a:t>
            </a:r>
            <a:r>
              <a:rPr sz="7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polos,</a:t>
            </a:r>
            <a:r>
              <a:rPr sz="7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3</a:t>
            </a:r>
            <a:r>
              <a:rPr sz="7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fusibles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13663213" y="10349634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39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619227" y="2493924"/>
            <a:ext cx="80010" cy="961390"/>
          </a:xfrm>
          <a:custGeom>
            <a:avLst/>
            <a:gdLst/>
            <a:ahLst/>
            <a:cxnLst/>
            <a:rect l="l" t="t" r="r" b="b"/>
            <a:pathLst>
              <a:path w="80010" h="961389">
                <a:moveTo>
                  <a:pt x="0" y="0"/>
                </a:moveTo>
                <a:lnTo>
                  <a:pt x="0" y="315468"/>
                </a:lnTo>
              </a:path>
              <a:path w="80010" h="961389">
                <a:moveTo>
                  <a:pt x="79552" y="325526"/>
                </a:moveTo>
                <a:lnTo>
                  <a:pt x="0" y="551383"/>
                </a:lnTo>
                <a:lnTo>
                  <a:pt x="0" y="961034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903605" y="2493924"/>
            <a:ext cx="80010" cy="961390"/>
          </a:xfrm>
          <a:custGeom>
            <a:avLst/>
            <a:gdLst/>
            <a:ahLst/>
            <a:cxnLst/>
            <a:rect l="l" t="t" r="r" b="b"/>
            <a:pathLst>
              <a:path w="80010" h="961389">
                <a:moveTo>
                  <a:pt x="0" y="0"/>
                </a:moveTo>
                <a:lnTo>
                  <a:pt x="0" y="315468"/>
                </a:lnTo>
              </a:path>
              <a:path w="80010" h="961389">
                <a:moveTo>
                  <a:pt x="79552" y="325526"/>
                </a:moveTo>
                <a:lnTo>
                  <a:pt x="0" y="551383"/>
                </a:lnTo>
                <a:lnTo>
                  <a:pt x="0" y="961034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1095069" y="2439061"/>
            <a:ext cx="96520" cy="770255"/>
          </a:xfrm>
          <a:custGeom>
            <a:avLst/>
            <a:gdLst/>
            <a:ahLst/>
            <a:cxnLst/>
            <a:rect l="l" t="t" r="r" b="b"/>
            <a:pathLst>
              <a:path w="96520" h="770255">
                <a:moveTo>
                  <a:pt x="0" y="0"/>
                </a:moveTo>
                <a:lnTo>
                  <a:pt x="0" y="315468"/>
                </a:lnTo>
              </a:path>
              <a:path w="96520" h="770255">
                <a:moveTo>
                  <a:pt x="96012" y="307238"/>
                </a:moveTo>
                <a:lnTo>
                  <a:pt x="0" y="606247"/>
                </a:lnTo>
                <a:lnTo>
                  <a:pt x="0" y="769924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5"/>
          <p:cNvGrpSpPr/>
          <p:nvPr/>
        </p:nvGrpSpPr>
        <p:grpSpPr>
          <a:xfrm>
            <a:off x="11032992" y="3202496"/>
            <a:ext cx="130175" cy="625475"/>
            <a:chOff x="5296560" y="3202495"/>
            <a:chExt cx="130175" cy="625475"/>
          </a:xfrm>
        </p:grpSpPr>
        <p:sp>
          <p:nvSpPr>
            <p:cNvPr id="6" name="object 6"/>
            <p:cNvSpPr/>
            <p:nvPr/>
          </p:nvSpPr>
          <p:spPr>
            <a:xfrm>
              <a:off x="5298846" y="3446652"/>
              <a:ext cx="68580" cy="379095"/>
            </a:xfrm>
            <a:custGeom>
              <a:avLst/>
              <a:gdLst/>
              <a:ahLst/>
              <a:cxnLst/>
              <a:rect l="l" t="t" r="r" b="b"/>
              <a:pathLst>
                <a:path w="68579" h="379095">
                  <a:moveTo>
                    <a:pt x="63004" y="0"/>
                  </a:moveTo>
                  <a:lnTo>
                    <a:pt x="38469" y="6181"/>
                  </a:lnTo>
                  <a:lnTo>
                    <a:pt x="18443" y="23013"/>
                  </a:lnTo>
                  <a:lnTo>
                    <a:pt x="4947" y="47925"/>
                  </a:lnTo>
                  <a:lnTo>
                    <a:pt x="0" y="78346"/>
                  </a:lnTo>
                  <a:lnTo>
                    <a:pt x="4947" y="108829"/>
                  </a:lnTo>
                  <a:lnTo>
                    <a:pt x="18443" y="133853"/>
                  </a:lnTo>
                  <a:lnTo>
                    <a:pt x="38469" y="150707"/>
                  </a:lnTo>
                  <a:lnTo>
                    <a:pt x="63004" y="156679"/>
                  </a:lnTo>
                  <a:lnTo>
                    <a:pt x="68097" y="378968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358790" y="3202495"/>
              <a:ext cx="67576" cy="246443"/>
            </a:xfrm>
            <a:prstGeom prst="rect">
              <a:avLst/>
            </a:prstGeom>
          </p:spPr>
        </p:pic>
      </p:grpSp>
      <p:sp>
        <p:nvSpPr>
          <p:cNvPr id="8" name="object 8"/>
          <p:cNvSpPr/>
          <p:nvPr/>
        </p:nvSpPr>
        <p:spPr>
          <a:xfrm>
            <a:off x="10815262" y="2439061"/>
            <a:ext cx="96520" cy="770255"/>
          </a:xfrm>
          <a:custGeom>
            <a:avLst/>
            <a:gdLst/>
            <a:ahLst/>
            <a:cxnLst/>
            <a:rect l="l" t="t" r="r" b="b"/>
            <a:pathLst>
              <a:path w="96520" h="770255">
                <a:moveTo>
                  <a:pt x="0" y="0"/>
                </a:moveTo>
                <a:lnTo>
                  <a:pt x="0" y="315468"/>
                </a:lnTo>
              </a:path>
              <a:path w="96520" h="770255">
                <a:moveTo>
                  <a:pt x="96012" y="307238"/>
                </a:moveTo>
                <a:lnTo>
                  <a:pt x="0" y="606247"/>
                </a:lnTo>
                <a:lnTo>
                  <a:pt x="0" y="769924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9" name="object 9"/>
          <p:cNvGrpSpPr/>
          <p:nvPr/>
        </p:nvGrpSpPr>
        <p:grpSpPr>
          <a:xfrm>
            <a:off x="10753185" y="3202496"/>
            <a:ext cx="130175" cy="625475"/>
            <a:chOff x="5016753" y="3202495"/>
            <a:chExt cx="130175" cy="625475"/>
          </a:xfrm>
        </p:grpSpPr>
        <p:sp>
          <p:nvSpPr>
            <p:cNvPr id="10" name="object 10"/>
            <p:cNvSpPr/>
            <p:nvPr/>
          </p:nvSpPr>
          <p:spPr>
            <a:xfrm>
              <a:off x="5019039" y="3446652"/>
              <a:ext cx="68580" cy="379095"/>
            </a:xfrm>
            <a:custGeom>
              <a:avLst/>
              <a:gdLst/>
              <a:ahLst/>
              <a:cxnLst/>
              <a:rect l="l" t="t" r="r" b="b"/>
              <a:pathLst>
                <a:path w="68579" h="379095">
                  <a:moveTo>
                    <a:pt x="63017" y="0"/>
                  </a:moveTo>
                  <a:lnTo>
                    <a:pt x="38474" y="6181"/>
                  </a:lnTo>
                  <a:lnTo>
                    <a:pt x="18445" y="23013"/>
                  </a:lnTo>
                  <a:lnTo>
                    <a:pt x="4947" y="47925"/>
                  </a:lnTo>
                  <a:lnTo>
                    <a:pt x="0" y="78346"/>
                  </a:lnTo>
                  <a:lnTo>
                    <a:pt x="4947" y="108829"/>
                  </a:lnTo>
                  <a:lnTo>
                    <a:pt x="18445" y="133853"/>
                  </a:lnTo>
                  <a:lnTo>
                    <a:pt x="38474" y="150707"/>
                  </a:lnTo>
                  <a:lnTo>
                    <a:pt x="63017" y="156679"/>
                  </a:lnTo>
                  <a:lnTo>
                    <a:pt x="68097" y="378968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078983" y="3202495"/>
              <a:ext cx="67589" cy="246443"/>
            </a:xfrm>
            <a:prstGeom prst="rect">
              <a:avLst/>
            </a:prstGeom>
          </p:spPr>
        </p:pic>
      </p:grpSp>
      <p:sp>
        <p:nvSpPr>
          <p:cNvPr id="12" name="object 12"/>
          <p:cNvSpPr/>
          <p:nvPr/>
        </p:nvSpPr>
        <p:spPr>
          <a:xfrm>
            <a:off x="12420949" y="2434502"/>
            <a:ext cx="96520" cy="770255"/>
          </a:xfrm>
          <a:custGeom>
            <a:avLst/>
            <a:gdLst/>
            <a:ahLst/>
            <a:cxnLst/>
            <a:rect l="l" t="t" r="r" b="b"/>
            <a:pathLst>
              <a:path w="96520" h="770255">
                <a:moveTo>
                  <a:pt x="0" y="0"/>
                </a:moveTo>
                <a:lnTo>
                  <a:pt x="0" y="315455"/>
                </a:lnTo>
              </a:path>
              <a:path w="96520" h="770255">
                <a:moveTo>
                  <a:pt x="96011" y="307225"/>
                </a:moveTo>
                <a:lnTo>
                  <a:pt x="0" y="606234"/>
                </a:lnTo>
                <a:lnTo>
                  <a:pt x="0" y="769912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3" name="object 13"/>
          <p:cNvGrpSpPr/>
          <p:nvPr/>
        </p:nvGrpSpPr>
        <p:grpSpPr>
          <a:xfrm>
            <a:off x="12358872" y="3197924"/>
            <a:ext cx="130175" cy="625475"/>
            <a:chOff x="6622440" y="3197923"/>
            <a:chExt cx="130175" cy="625475"/>
          </a:xfrm>
        </p:grpSpPr>
        <p:sp>
          <p:nvSpPr>
            <p:cNvPr id="14" name="object 14"/>
            <p:cNvSpPr/>
            <p:nvPr/>
          </p:nvSpPr>
          <p:spPr>
            <a:xfrm>
              <a:off x="6624726" y="3442080"/>
              <a:ext cx="68580" cy="379095"/>
            </a:xfrm>
            <a:custGeom>
              <a:avLst/>
              <a:gdLst/>
              <a:ahLst/>
              <a:cxnLst/>
              <a:rect l="l" t="t" r="r" b="b"/>
              <a:pathLst>
                <a:path w="68579" h="379095">
                  <a:moveTo>
                    <a:pt x="63017" y="0"/>
                  </a:moveTo>
                  <a:lnTo>
                    <a:pt x="38474" y="6181"/>
                  </a:lnTo>
                  <a:lnTo>
                    <a:pt x="18445" y="23013"/>
                  </a:lnTo>
                  <a:lnTo>
                    <a:pt x="4947" y="47925"/>
                  </a:lnTo>
                  <a:lnTo>
                    <a:pt x="0" y="78346"/>
                  </a:lnTo>
                  <a:lnTo>
                    <a:pt x="4947" y="108829"/>
                  </a:lnTo>
                  <a:lnTo>
                    <a:pt x="18445" y="133853"/>
                  </a:lnTo>
                  <a:lnTo>
                    <a:pt x="38474" y="150707"/>
                  </a:lnTo>
                  <a:lnTo>
                    <a:pt x="63017" y="156679"/>
                  </a:lnTo>
                  <a:lnTo>
                    <a:pt x="68097" y="378968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684658" y="3197923"/>
              <a:ext cx="67589" cy="246443"/>
            </a:xfrm>
            <a:prstGeom prst="rect">
              <a:avLst/>
            </a:prstGeom>
          </p:spPr>
        </p:pic>
      </p:grpSp>
      <p:sp>
        <p:nvSpPr>
          <p:cNvPr id="16" name="object 16"/>
          <p:cNvSpPr/>
          <p:nvPr/>
        </p:nvSpPr>
        <p:spPr>
          <a:xfrm>
            <a:off x="12141142" y="2434502"/>
            <a:ext cx="96520" cy="770255"/>
          </a:xfrm>
          <a:custGeom>
            <a:avLst/>
            <a:gdLst/>
            <a:ahLst/>
            <a:cxnLst/>
            <a:rect l="l" t="t" r="r" b="b"/>
            <a:pathLst>
              <a:path w="96520" h="770255">
                <a:moveTo>
                  <a:pt x="0" y="0"/>
                </a:moveTo>
                <a:lnTo>
                  <a:pt x="0" y="315455"/>
                </a:lnTo>
              </a:path>
              <a:path w="96520" h="770255">
                <a:moveTo>
                  <a:pt x="96012" y="307225"/>
                </a:moveTo>
                <a:lnTo>
                  <a:pt x="0" y="606234"/>
                </a:lnTo>
                <a:lnTo>
                  <a:pt x="0" y="769912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7" name="object 17"/>
          <p:cNvGrpSpPr/>
          <p:nvPr/>
        </p:nvGrpSpPr>
        <p:grpSpPr>
          <a:xfrm>
            <a:off x="12079066" y="3197924"/>
            <a:ext cx="130175" cy="625475"/>
            <a:chOff x="6342634" y="3197923"/>
            <a:chExt cx="130175" cy="625475"/>
          </a:xfrm>
        </p:grpSpPr>
        <p:sp>
          <p:nvSpPr>
            <p:cNvPr id="18" name="object 18"/>
            <p:cNvSpPr/>
            <p:nvPr/>
          </p:nvSpPr>
          <p:spPr>
            <a:xfrm>
              <a:off x="6344920" y="3442080"/>
              <a:ext cx="68580" cy="379095"/>
            </a:xfrm>
            <a:custGeom>
              <a:avLst/>
              <a:gdLst/>
              <a:ahLst/>
              <a:cxnLst/>
              <a:rect l="l" t="t" r="r" b="b"/>
              <a:pathLst>
                <a:path w="68579" h="379095">
                  <a:moveTo>
                    <a:pt x="63017" y="0"/>
                  </a:moveTo>
                  <a:lnTo>
                    <a:pt x="38469" y="6181"/>
                  </a:lnTo>
                  <a:lnTo>
                    <a:pt x="18440" y="23013"/>
                  </a:lnTo>
                  <a:lnTo>
                    <a:pt x="4945" y="47925"/>
                  </a:lnTo>
                  <a:lnTo>
                    <a:pt x="0" y="78346"/>
                  </a:lnTo>
                  <a:lnTo>
                    <a:pt x="4945" y="108829"/>
                  </a:lnTo>
                  <a:lnTo>
                    <a:pt x="18440" y="133853"/>
                  </a:lnTo>
                  <a:lnTo>
                    <a:pt x="38469" y="150707"/>
                  </a:lnTo>
                  <a:lnTo>
                    <a:pt x="63017" y="156679"/>
                  </a:lnTo>
                  <a:lnTo>
                    <a:pt x="68097" y="378968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404864" y="3197923"/>
              <a:ext cx="67576" cy="246443"/>
            </a:xfrm>
            <a:prstGeom prst="rect">
              <a:avLst/>
            </a:prstGeom>
          </p:spPr>
        </p:pic>
      </p:grpSp>
      <p:sp>
        <p:nvSpPr>
          <p:cNvPr id="20" name="object 20"/>
          <p:cNvSpPr/>
          <p:nvPr/>
        </p:nvSpPr>
        <p:spPr>
          <a:xfrm>
            <a:off x="12645891" y="2434501"/>
            <a:ext cx="113664" cy="1375410"/>
          </a:xfrm>
          <a:custGeom>
            <a:avLst/>
            <a:gdLst/>
            <a:ahLst/>
            <a:cxnLst/>
            <a:rect l="l" t="t" r="r" b="b"/>
            <a:pathLst>
              <a:path w="113665" h="1375410">
                <a:moveTo>
                  <a:pt x="54863" y="0"/>
                </a:moveTo>
                <a:lnTo>
                  <a:pt x="54863" y="1375244"/>
                </a:lnTo>
              </a:path>
              <a:path w="113665" h="1375410">
                <a:moveTo>
                  <a:pt x="0" y="487362"/>
                </a:moveTo>
                <a:lnTo>
                  <a:pt x="113398" y="487362"/>
                </a:lnTo>
                <a:lnTo>
                  <a:pt x="113398" y="876896"/>
                </a:lnTo>
                <a:lnTo>
                  <a:pt x="0" y="876896"/>
                </a:lnTo>
                <a:lnTo>
                  <a:pt x="0" y="487362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9676835" y="2921863"/>
            <a:ext cx="283845" cy="0"/>
          </a:xfrm>
          <a:custGeom>
            <a:avLst/>
            <a:gdLst/>
            <a:ahLst/>
            <a:cxnLst/>
            <a:rect l="l" t="t" r="r" b="b"/>
            <a:pathLst>
              <a:path w="283845">
                <a:moveTo>
                  <a:pt x="0" y="0"/>
                </a:moveTo>
                <a:lnTo>
                  <a:pt x="283464" y="0"/>
                </a:lnTo>
              </a:path>
            </a:pathLst>
          </a:custGeom>
          <a:ln w="6400">
            <a:solidFill>
              <a:srgbClr val="231F20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0870127" y="2921863"/>
            <a:ext cx="283845" cy="0"/>
          </a:xfrm>
          <a:custGeom>
            <a:avLst/>
            <a:gdLst/>
            <a:ahLst/>
            <a:cxnLst/>
            <a:rect l="l" t="t" r="r" b="b"/>
            <a:pathLst>
              <a:path w="283845">
                <a:moveTo>
                  <a:pt x="0" y="0"/>
                </a:moveTo>
                <a:lnTo>
                  <a:pt x="283463" y="0"/>
                </a:lnTo>
              </a:path>
            </a:pathLst>
          </a:custGeom>
          <a:ln w="6400">
            <a:solidFill>
              <a:srgbClr val="231F20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2187790" y="2920034"/>
            <a:ext cx="283845" cy="0"/>
          </a:xfrm>
          <a:custGeom>
            <a:avLst/>
            <a:gdLst/>
            <a:ahLst/>
            <a:cxnLst/>
            <a:rect l="l" t="t" r="r" b="b"/>
            <a:pathLst>
              <a:path w="283845">
                <a:moveTo>
                  <a:pt x="0" y="0"/>
                </a:moveTo>
                <a:lnTo>
                  <a:pt x="283451" y="0"/>
                </a:lnTo>
              </a:path>
            </a:pathLst>
          </a:custGeom>
          <a:ln w="6400">
            <a:solidFill>
              <a:srgbClr val="231F20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2025928" y="2171142"/>
            <a:ext cx="810260" cy="385445"/>
          </a:xfrm>
          <a:custGeom>
            <a:avLst/>
            <a:gdLst/>
            <a:ahLst/>
            <a:cxnLst/>
            <a:rect l="l" t="t" r="r" b="b"/>
            <a:pathLst>
              <a:path w="810259" h="385444">
                <a:moveTo>
                  <a:pt x="810158" y="384962"/>
                </a:moveTo>
                <a:lnTo>
                  <a:pt x="810158" y="0"/>
                </a:lnTo>
                <a:lnTo>
                  <a:pt x="0" y="914"/>
                </a:lnTo>
              </a:path>
            </a:pathLst>
          </a:custGeom>
          <a:ln w="9143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0185240" y="2171142"/>
            <a:ext cx="69850" cy="385445"/>
          </a:xfrm>
          <a:custGeom>
            <a:avLst/>
            <a:gdLst/>
            <a:ahLst/>
            <a:cxnLst/>
            <a:rect l="l" t="t" r="r" b="b"/>
            <a:pathLst>
              <a:path w="69850" h="385444">
                <a:moveTo>
                  <a:pt x="69494" y="384962"/>
                </a:moveTo>
                <a:lnTo>
                  <a:pt x="69494" y="0"/>
                </a:lnTo>
                <a:lnTo>
                  <a:pt x="0" y="914"/>
                </a:lnTo>
              </a:path>
            </a:pathLst>
          </a:custGeom>
          <a:ln w="9144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9353136" y="2171142"/>
            <a:ext cx="69850" cy="385445"/>
          </a:xfrm>
          <a:custGeom>
            <a:avLst/>
            <a:gdLst/>
            <a:ahLst/>
            <a:cxnLst/>
            <a:rect l="l" t="t" r="r" b="b"/>
            <a:pathLst>
              <a:path w="69850" h="385444">
                <a:moveTo>
                  <a:pt x="0" y="384962"/>
                </a:moveTo>
                <a:lnTo>
                  <a:pt x="0" y="0"/>
                </a:lnTo>
                <a:lnTo>
                  <a:pt x="69494" y="914"/>
                </a:lnTo>
              </a:path>
            </a:pathLst>
          </a:custGeom>
          <a:ln w="9144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0700048" y="2171142"/>
            <a:ext cx="810260" cy="385445"/>
          </a:xfrm>
          <a:custGeom>
            <a:avLst/>
            <a:gdLst/>
            <a:ahLst/>
            <a:cxnLst/>
            <a:rect l="l" t="t" r="r" b="b"/>
            <a:pathLst>
              <a:path w="810260" h="385444">
                <a:moveTo>
                  <a:pt x="0" y="384962"/>
                </a:moveTo>
                <a:lnTo>
                  <a:pt x="0" y="0"/>
                </a:lnTo>
                <a:lnTo>
                  <a:pt x="810158" y="914"/>
                </a:lnTo>
              </a:path>
            </a:pathLst>
          </a:custGeom>
          <a:ln w="9144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9472923" y="4230471"/>
            <a:ext cx="80010" cy="961390"/>
          </a:xfrm>
          <a:custGeom>
            <a:avLst/>
            <a:gdLst/>
            <a:ahLst/>
            <a:cxnLst/>
            <a:rect l="l" t="t" r="r" b="b"/>
            <a:pathLst>
              <a:path w="80010" h="961389">
                <a:moveTo>
                  <a:pt x="0" y="0"/>
                </a:moveTo>
                <a:lnTo>
                  <a:pt x="0" y="315468"/>
                </a:lnTo>
              </a:path>
              <a:path w="80010" h="961389">
                <a:moveTo>
                  <a:pt x="79552" y="325526"/>
                </a:moveTo>
                <a:lnTo>
                  <a:pt x="0" y="551383"/>
                </a:lnTo>
                <a:lnTo>
                  <a:pt x="0" y="961034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9757301" y="4230471"/>
            <a:ext cx="80010" cy="961390"/>
          </a:xfrm>
          <a:custGeom>
            <a:avLst/>
            <a:gdLst/>
            <a:ahLst/>
            <a:cxnLst/>
            <a:rect l="l" t="t" r="r" b="b"/>
            <a:pathLst>
              <a:path w="80010" h="961389">
                <a:moveTo>
                  <a:pt x="0" y="0"/>
                </a:moveTo>
                <a:lnTo>
                  <a:pt x="0" y="315468"/>
                </a:lnTo>
              </a:path>
              <a:path w="80010" h="961389">
                <a:moveTo>
                  <a:pt x="79552" y="325526"/>
                </a:moveTo>
                <a:lnTo>
                  <a:pt x="0" y="551383"/>
                </a:lnTo>
                <a:lnTo>
                  <a:pt x="0" y="961034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0048995" y="4220413"/>
            <a:ext cx="80010" cy="961390"/>
          </a:xfrm>
          <a:custGeom>
            <a:avLst/>
            <a:gdLst/>
            <a:ahLst/>
            <a:cxnLst/>
            <a:rect l="l" t="t" r="r" b="b"/>
            <a:pathLst>
              <a:path w="80010" h="961389">
                <a:moveTo>
                  <a:pt x="0" y="0"/>
                </a:moveTo>
                <a:lnTo>
                  <a:pt x="0" y="315467"/>
                </a:lnTo>
              </a:path>
              <a:path w="80010" h="961389">
                <a:moveTo>
                  <a:pt x="79552" y="325526"/>
                </a:moveTo>
                <a:lnTo>
                  <a:pt x="0" y="551383"/>
                </a:lnTo>
                <a:lnTo>
                  <a:pt x="0" y="961034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10937792" y="4175608"/>
            <a:ext cx="96520" cy="770255"/>
          </a:xfrm>
          <a:custGeom>
            <a:avLst/>
            <a:gdLst/>
            <a:ahLst/>
            <a:cxnLst/>
            <a:rect l="l" t="t" r="r" b="b"/>
            <a:pathLst>
              <a:path w="96520" h="770254">
                <a:moveTo>
                  <a:pt x="0" y="0"/>
                </a:moveTo>
                <a:lnTo>
                  <a:pt x="0" y="315468"/>
                </a:lnTo>
              </a:path>
              <a:path w="96520" h="770254">
                <a:moveTo>
                  <a:pt x="96012" y="307238"/>
                </a:moveTo>
                <a:lnTo>
                  <a:pt x="0" y="606247"/>
                </a:lnTo>
                <a:lnTo>
                  <a:pt x="0" y="769924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2" name="object 32"/>
          <p:cNvGrpSpPr/>
          <p:nvPr/>
        </p:nvGrpSpPr>
        <p:grpSpPr>
          <a:xfrm>
            <a:off x="10875715" y="4939043"/>
            <a:ext cx="130175" cy="625475"/>
            <a:chOff x="5139283" y="4939042"/>
            <a:chExt cx="130175" cy="625475"/>
          </a:xfrm>
        </p:grpSpPr>
        <p:sp>
          <p:nvSpPr>
            <p:cNvPr id="33" name="object 33"/>
            <p:cNvSpPr/>
            <p:nvPr/>
          </p:nvSpPr>
          <p:spPr>
            <a:xfrm>
              <a:off x="5141569" y="5183212"/>
              <a:ext cx="68580" cy="379095"/>
            </a:xfrm>
            <a:custGeom>
              <a:avLst/>
              <a:gdLst/>
              <a:ahLst/>
              <a:cxnLst/>
              <a:rect l="l" t="t" r="r" b="b"/>
              <a:pathLst>
                <a:path w="68579" h="379095">
                  <a:moveTo>
                    <a:pt x="63017" y="0"/>
                  </a:moveTo>
                  <a:lnTo>
                    <a:pt x="38469" y="6179"/>
                  </a:lnTo>
                  <a:lnTo>
                    <a:pt x="18440" y="23007"/>
                  </a:lnTo>
                  <a:lnTo>
                    <a:pt x="4945" y="47914"/>
                  </a:lnTo>
                  <a:lnTo>
                    <a:pt x="0" y="78333"/>
                  </a:lnTo>
                  <a:lnTo>
                    <a:pt x="4945" y="108816"/>
                  </a:lnTo>
                  <a:lnTo>
                    <a:pt x="18440" y="133842"/>
                  </a:lnTo>
                  <a:lnTo>
                    <a:pt x="38469" y="150699"/>
                  </a:lnTo>
                  <a:lnTo>
                    <a:pt x="63017" y="156679"/>
                  </a:lnTo>
                  <a:lnTo>
                    <a:pt x="68097" y="378968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" name="object 3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201513" y="4939042"/>
              <a:ext cx="67589" cy="246456"/>
            </a:xfrm>
            <a:prstGeom prst="rect">
              <a:avLst/>
            </a:prstGeom>
          </p:spPr>
        </p:pic>
      </p:grpSp>
      <p:sp>
        <p:nvSpPr>
          <p:cNvPr id="35" name="object 35"/>
          <p:cNvSpPr/>
          <p:nvPr/>
        </p:nvSpPr>
        <p:spPr>
          <a:xfrm>
            <a:off x="10657985" y="4175608"/>
            <a:ext cx="0" cy="315595"/>
          </a:xfrm>
          <a:custGeom>
            <a:avLst/>
            <a:gdLst/>
            <a:ahLst/>
            <a:cxnLst/>
            <a:rect l="l" t="t" r="r" b="b"/>
            <a:pathLst>
              <a:path h="315595">
                <a:moveTo>
                  <a:pt x="0" y="0"/>
                </a:moveTo>
                <a:lnTo>
                  <a:pt x="0" y="315468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11253260" y="4171023"/>
            <a:ext cx="0" cy="315595"/>
          </a:xfrm>
          <a:custGeom>
            <a:avLst/>
            <a:gdLst/>
            <a:ahLst/>
            <a:cxnLst/>
            <a:rect l="l" t="t" r="r" b="b"/>
            <a:pathLst>
              <a:path h="315595">
                <a:moveTo>
                  <a:pt x="0" y="0"/>
                </a:moveTo>
                <a:lnTo>
                  <a:pt x="0" y="31548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10657985" y="4482847"/>
            <a:ext cx="96520" cy="462915"/>
          </a:xfrm>
          <a:custGeom>
            <a:avLst/>
            <a:gdLst/>
            <a:ahLst/>
            <a:cxnLst/>
            <a:rect l="l" t="t" r="r" b="b"/>
            <a:pathLst>
              <a:path w="96520" h="462914">
                <a:moveTo>
                  <a:pt x="96012" y="0"/>
                </a:moveTo>
                <a:lnTo>
                  <a:pt x="0" y="299008"/>
                </a:lnTo>
                <a:lnTo>
                  <a:pt x="0" y="462686"/>
                </a:lnTo>
              </a:path>
            </a:pathLst>
          </a:custGeom>
          <a:ln w="4571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11253260" y="4478274"/>
            <a:ext cx="96520" cy="462915"/>
          </a:xfrm>
          <a:custGeom>
            <a:avLst/>
            <a:gdLst/>
            <a:ahLst/>
            <a:cxnLst/>
            <a:rect l="l" t="t" r="r" b="b"/>
            <a:pathLst>
              <a:path w="96520" h="462914">
                <a:moveTo>
                  <a:pt x="96012" y="0"/>
                </a:moveTo>
                <a:lnTo>
                  <a:pt x="0" y="299008"/>
                </a:lnTo>
                <a:lnTo>
                  <a:pt x="0" y="462673"/>
                </a:lnTo>
              </a:path>
            </a:pathLst>
          </a:custGeom>
          <a:ln w="4571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10598181" y="5183214"/>
            <a:ext cx="68580" cy="379095"/>
          </a:xfrm>
          <a:custGeom>
            <a:avLst/>
            <a:gdLst/>
            <a:ahLst/>
            <a:cxnLst/>
            <a:rect l="l" t="t" r="r" b="b"/>
            <a:pathLst>
              <a:path w="68579" h="379095">
                <a:moveTo>
                  <a:pt x="63017" y="0"/>
                </a:moveTo>
                <a:lnTo>
                  <a:pt x="38479" y="6179"/>
                </a:lnTo>
                <a:lnTo>
                  <a:pt x="18449" y="23007"/>
                </a:lnTo>
                <a:lnTo>
                  <a:pt x="4949" y="47914"/>
                </a:lnTo>
                <a:lnTo>
                  <a:pt x="0" y="78333"/>
                </a:lnTo>
                <a:lnTo>
                  <a:pt x="4949" y="108816"/>
                </a:lnTo>
                <a:lnTo>
                  <a:pt x="18449" y="133842"/>
                </a:lnTo>
                <a:lnTo>
                  <a:pt x="38479" y="150699"/>
                </a:lnTo>
                <a:lnTo>
                  <a:pt x="63017" y="156679"/>
                </a:lnTo>
                <a:lnTo>
                  <a:pt x="68110" y="378968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0" name="object 40"/>
          <p:cNvGrpSpPr/>
          <p:nvPr/>
        </p:nvGrpSpPr>
        <p:grpSpPr>
          <a:xfrm>
            <a:off x="11191183" y="4934459"/>
            <a:ext cx="130175" cy="625475"/>
            <a:chOff x="5454751" y="4934458"/>
            <a:chExt cx="130175" cy="625475"/>
          </a:xfrm>
        </p:grpSpPr>
        <p:sp>
          <p:nvSpPr>
            <p:cNvPr id="41" name="object 41"/>
            <p:cNvSpPr/>
            <p:nvPr/>
          </p:nvSpPr>
          <p:spPr>
            <a:xfrm>
              <a:off x="5457037" y="5178628"/>
              <a:ext cx="68580" cy="379095"/>
            </a:xfrm>
            <a:custGeom>
              <a:avLst/>
              <a:gdLst/>
              <a:ahLst/>
              <a:cxnLst/>
              <a:rect l="l" t="t" r="r" b="b"/>
              <a:pathLst>
                <a:path w="68579" h="379095">
                  <a:moveTo>
                    <a:pt x="63004" y="0"/>
                  </a:moveTo>
                  <a:lnTo>
                    <a:pt x="38469" y="6181"/>
                  </a:lnTo>
                  <a:lnTo>
                    <a:pt x="18443" y="23012"/>
                  </a:lnTo>
                  <a:lnTo>
                    <a:pt x="4947" y="47920"/>
                  </a:lnTo>
                  <a:lnTo>
                    <a:pt x="0" y="78333"/>
                  </a:lnTo>
                  <a:lnTo>
                    <a:pt x="4947" y="108822"/>
                  </a:lnTo>
                  <a:lnTo>
                    <a:pt x="18443" y="133846"/>
                  </a:lnTo>
                  <a:lnTo>
                    <a:pt x="38469" y="150701"/>
                  </a:lnTo>
                  <a:lnTo>
                    <a:pt x="63004" y="156679"/>
                  </a:lnTo>
                  <a:lnTo>
                    <a:pt x="68097" y="378968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2" name="object 4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516981" y="4934458"/>
              <a:ext cx="67576" cy="246456"/>
            </a:xfrm>
            <a:prstGeom prst="rect">
              <a:avLst/>
            </a:prstGeom>
          </p:spPr>
        </p:pic>
      </p:grpSp>
      <p:pic>
        <p:nvPicPr>
          <p:cNvPr id="43" name="object 43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0658138" y="4939042"/>
            <a:ext cx="67576" cy="246456"/>
          </a:xfrm>
          <a:prstGeom prst="rect">
            <a:avLst/>
          </a:prstGeom>
        </p:spPr>
      </p:pic>
      <p:sp>
        <p:nvSpPr>
          <p:cNvPr id="44" name="object 44"/>
          <p:cNvSpPr/>
          <p:nvPr/>
        </p:nvSpPr>
        <p:spPr>
          <a:xfrm>
            <a:off x="12564509" y="4171023"/>
            <a:ext cx="96520" cy="770255"/>
          </a:xfrm>
          <a:custGeom>
            <a:avLst/>
            <a:gdLst/>
            <a:ahLst/>
            <a:cxnLst/>
            <a:rect l="l" t="t" r="r" b="b"/>
            <a:pathLst>
              <a:path w="96520" h="770254">
                <a:moveTo>
                  <a:pt x="0" y="0"/>
                </a:moveTo>
                <a:lnTo>
                  <a:pt x="0" y="315480"/>
                </a:lnTo>
              </a:path>
              <a:path w="96520" h="770254">
                <a:moveTo>
                  <a:pt x="96011" y="307251"/>
                </a:moveTo>
                <a:lnTo>
                  <a:pt x="0" y="606259"/>
                </a:lnTo>
                <a:lnTo>
                  <a:pt x="0" y="769924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5" name="object 45"/>
          <p:cNvGrpSpPr/>
          <p:nvPr/>
        </p:nvGrpSpPr>
        <p:grpSpPr>
          <a:xfrm>
            <a:off x="12502432" y="4934459"/>
            <a:ext cx="130175" cy="625475"/>
            <a:chOff x="6766000" y="4934458"/>
            <a:chExt cx="130175" cy="625475"/>
          </a:xfrm>
        </p:grpSpPr>
        <p:sp>
          <p:nvSpPr>
            <p:cNvPr id="46" name="object 46"/>
            <p:cNvSpPr/>
            <p:nvPr/>
          </p:nvSpPr>
          <p:spPr>
            <a:xfrm>
              <a:off x="6768286" y="5178628"/>
              <a:ext cx="68580" cy="379095"/>
            </a:xfrm>
            <a:custGeom>
              <a:avLst/>
              <a:gdLst/>
              <a:ahLst/>
              <a:cxnLst/>
              <a:rect l="l" t="t" r="r" b="b"/>
              <a:pathLst>
                <a:path w="68579" h="379095">
                  <a:moveTo>
                    <a:pt x="63017" y="0"/>
                  </a:moveTo>
                  <a:lnTo>
                    <a:pt x="38469" y="6181"/>
                  </a:lnTo>
                  <a:lnTo>
                    <a:pt x="18440" y="23012"/>
                  </a:lnTo>
                  <a:lnTo>
                    <a:pt x="4945" y="47920"/>
                  </a:lnTo>
                  <a:lnTo>
                    <a:pt x="0" y="78333"/>
                  </a:lnTo>
                  <a:lnTo>
                    <a:pt x="4945" y="108822"/>
                  </a:lnTo>
                  <a:lnTo>
                    <a:pt x="18440" y="133846"/>
                  </a:lnTo>
                  <a:lnTo>
                    <a:pt x="38469" y="150701"/>
                  </a:lnTo>
                  <a:lnTo>
                    <a:pt x="63017" y="156679"/>
                  </a:lnTo>
                  <a:lnTo>
                    <a:pt x="68097" y="378968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7" name="object 4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828230" y="4934458"/>
              <a:ext cx="67589" cy="246456"/>
            </a:xfrm>
            <a:prstGeom prst="rect">
              <a:avLst/>
            </a:prstGeom>
          </p:spPr>
        </p:pic>
      </p:grpSp>
      <p:sp>
        <p:nvSpPr>
          <p:cNvPr id="48" name="object 48"/>
          <p:cNvSpPr/>
          <p:nvPr/>
        </p:nvSpPr>
        <p:spPr>
          <a:xfrm>
            <a:off x="11997581" y="4165550"/>
            <a:ext cx="0" cy="315595"/>
          </a:xfrm>
          <a:custGeom>
            <a:avLst/>
            <a:gdLst/>
            <a:ahLst/>
            <a:cxnLst/>
            <a:rect l="l" t="t" r="r" b="b"/>
            <a:pathLst>
              <a:path h="315595">
                <a:moveTo>
                  <a:pt x="0" y="0"/>
                </a:moveTo>
                <a:lnTo>
                  <a:pt x="0" y="315468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12284703" y="4171023"/>
            <a:ext cx="0" cy="315595"/>
          </a:xfrm>
          <a:custGeom>
            <a:avLst/>
            <a:gdLst/>
            <a:ahLst/>
            <a:cxnLst/>
            <a:rect l="l" t="t" r="r" b="b"/>
            <a:pathLst>
              <a:path h="315595">
                <a:moveTo>
                  <a:pt x="0" y="0"/>
                </a:moveTo>
                <a:lnTo>
                  <a:pt x="0" y="31548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11997581" y="4472788"/>
            <a:ext cx="96520" cy="462915"/>
          </a:xfrm>
          <a:custGeom>
            <a:avLst/>
            <a:gdLst/>
            <a:ahLst/>
            <a:cxnLst/>
            <a:rect l="l" t="t" r="r" b="b"/>
            <a:pathLst>
              <a:path w="96520" h="462914">
                <a:moveTo>
                  <a:pt x="96024" y="0"/>
                </a:moveTo>
                <a:lnTo>
                  <a:pt x="0" y="299008"/>
                </a:lnTo>
                <a:lnTo>
                  <a:pt x="0" y="462686"/>
                </a:lnTo>
              </a:path>
            </a:pathLst>
          </a:custGeom>
          <a:ln w="4571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12284703" y="4478274"/>
            <a:ext cx="96520" cy="462915"/>
          </a:xfrm>
          <a:custGeom>
            <a:avLst/>
            <a:gdLst/>
            <a:ahLst/>
            <a:cxnLst/>
            <a:rect l="l" t="t" r="r" b="b"/>
            <a:pathLst>
              <a:path w="96520" h="462914">
                <a:moveTo>
                  <a:pt x="96012" y="0"/>
                </a:moveTo>
                <a:lnTo>
                  <a:pt x="0" y="299008"/>
                </a:lnTo>
                <a:lnTo>
                  <a:pt x="0" y="462673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11937790" y="5173155"/>
            <a:ext cx="68580" cy="379095"/>
          </a:xfrm>
          <a:custGeom>
            <a:avLst/>
            <a:gdLst/>
            <a:ahLst/>
            <a:cxnLst/>
            <a:rect l="l" t="t" r="r" b="b"/>
            <a:pathLst>
              <a:path w="68579" h="379095">
                <a:moveTo>
                  <a:pt x="63017" y="0"/>
                </a:moveTo>
                <a:lnTo>
                  <a:pt x="38474" y="6179"/>
                </a:lnTo>
                <a:lnTo>
                  <a:pt x="18445" y="23007"/>
                </a:lnTo>
                <a:lnTo>
                  <a:pt x="4947" y="47914"/>
                </a:lnTo>
                <a:lnTo>
                  <a:pt x="0" y="78333"/>
                </a:lnTo>
                <a:lnTo>
                  <a:pt x="4947" y="108816"/>
                </a:lnTo>
                <a:lnTo>
                  <a:pt x="18445" y="133842"/>
                </a:lnTo>
                <a:lnTo>
                  <a:pt x="38474" y="150699"/>
                </a:lnTo>
                <a:lnTo>
                  <a:pt x="63017" y="156679"/>
                </a:lnTo>
                <a:lnTo>
                  <a:pt x="68097" y="378967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3" name="object 53"/>
          <p:cNvGrpSpPr/>
          <p:nvPr/>
        </p:nvGrpSpPr>
        <p:grpSpPr>
          <a:xfrm>
            <a:off x="12222613" y="4934459"/>
            <a:ext cx="130175" cy="625475"/>
            <a:chOff x="6486181" y="4934458"/>
            <a:chExt cx="130175" cy="625475"/>
          </a:xfrm>
        </p:grpSpPr>
        <p:sp>
          <p:nvSpPr>
            <p:cNvPr id="54" name="object 54"/>
            <p:cNvSpPr/>
            <p:nvPr/>
          </p:nvSpPr>
          <p:spPr>
            <a:xfrm>
              <a:off x="6488467" y="5178628"/>
              <a:ext cx="68580" cy="379095"/>
            </a:xfrm>
            <a:custGeom>
              <a:avLst/>
              <a:gdLst/>
              <a:ahLst/>
              <a:cxnLst/>
              <a:rect l="l" t="t" r="r" b="b"/>
              <a:pathLst>
                <a:path w="68579" h="379095">
                  <a:moveTo>
                    <a:pt x="63017" y="0"/>
                  </a:moveTo>
                  <a:lnTo>
                    <a:pt x="38479" y="6181"/>
                  </a:lnTo>
                  <a:lnTo>
                    <a:pt x="18449" y="23012"/>
                  </a:lnTo>
                  <a:lnTo>
                    <a:pt x="4949" y="47920"/>
                  </a:lnTo>
                  <a:lnTo>
                    <a:pt x="0" y="78333"/>
                  </a:lnTo>
                  <a:lnTo>
                    <a:pt x="4949" y="108822"/>
                  </a:lnTo>
                  <a:lnTo>
                    <a:pt x="18449" y="133846"/>
                  </a:lnTo>
                  <a:lnTo>
                    <a:pt x="38479" y="150701"/>
                  </a:lnTo>
                  <a:lnTo>
                    <a:pt x="63017" y="156679"/>
                  </a:lnTo>
                  <a:lnTo>
                    <a:pt x="68110" y="378968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5" name="object 5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548424" y="4934458"/>
              <a:ext cx="67589" cy="246456"/>
            </a:xfrm>
            <a:prstGeom prst="rect">
              <a:avLst/>
            </a:prstGeom>
          </p:spPr>
        </p:pic>
      </p:grpSp>
      <p:pic>
        <p:nvPicPr>
          <p:cNvPr id="56" name="object 56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1997722" y="4928984"/>
            <a:ext cx="67589" cy="246456"/>
          </a:xfrm>
          <a:prstGeom prst="rect">
            <a:avLst/>
          </a:prstGeom>
        </p:spPr>
      </p:pic>
      <p:sp>
        <p:nvSpPr>
          <p:cNvPr id="57" name="object 57"/>
          <p:cNvSpPr/>
          <p:nvPr/>
        </p:nvSpPr>
        <p:spPr>
          <a:xfrm>
            <a:off x="12789464" y="4171022"/>
            <a:ext cx="113664" cy="1375410"/>
          </a:xfrm>
          <a:custGeom>
            <a:avLst/>
            <a:gdLst/>
            <a:ahLst/>
            <a:cxnLst/>
            <a:rect l="l" t="t" r="r" b="b"/>
            <a:pathLst>
              <a:path w="113665" h="1375410">
                <a:moveTo>
                  <a:pt x="54851" y="0"/>
                </a:moveTo>
                <a:lnTo>
                  <a:pt x="54851" y="1375270"/>
                </a:lnTo>
              </a:path>
              <a:path w="113665" h="1375410">
                <a:moveTo>
                  <a:pt x="0" y="487375"/>
                </a:moveTo>
                <a:lnTo>
                  <a:pt x="113372" y="487375"/>
                </a:lnTo>
                <a:lnTo>
                  <a:pt x="113372" y="876922"/>
                </a:lnTo>
                <a:lnTo>
                  <a:pt x="0" y="876922"/>
                </a:lnTo>
                <a:lnTo>
                  <a:pt x="0" y="487375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9525959" y="4658398"/>
            <a:ext cx="553085" cy="0"/>
          </a:xfrm>
          <a:custGeom>
            <a:avLst/>
            <a:gdLst/>
            <a:ahLst/>
            <a:cxnLst/>
            <a:rect l="l" t="t" r="r" b="b"/>
            <a:pathLst>
              <a:path w="553085">
                <a:moveTo>
                  <a:pt x="0" y="0"/>
                </a:moveTo>
                <a:lnTo>
                  <a:pt x="552615" y="0"/>
                </a:lnTo>
              </a:path>
            </a:pathLst>
          </a:custGeom>
          <a:ln w="6400">
            <a:solidFill>
              <a:srgbClr val="231F20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10716508" y="4658398"/>
            <a:ext cx="553085" cy="0"/>
          </a:xfrm>
          <a:custGeom>
            <a:avLst/>
            <a:gdLst/>
            <a:ahLst/>
            <a:cxnLst/>
            <a:rect l="l" t="t" r="r" b="b"/>
            <a:pathLst>
              <a:path w="553085">
                <a:moveTo>
                  <a:pt x="0" y="0"/>
                </a:moveTo>
                <a:lnTo>
                  <a:pt x="552627" y="0"/>
                </a:lnTo>
              </a:path>
            </a:pathLst>
          </a:custGeom>
          <a:ln w="6400">
            <a:solidFill>
              <a:srgbClr val="231F20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12050617" y="4658398"/>
            <a:ext cx="553085" cy="0"/>
          </a:xfrm>
          <a:custGeom>
            <a:avLst/>
            <a:gdLst/>
            <a:ahLst/>
            <a:cxnLst/>
            <a:rect l="l" t="t" r="r" b="b"/>
            <a:pathLst>
              <a:path w="553084">
                <a:moveTo>
                  <a:pt x="0" y="0"/>
                </a:moveTo>
                <a:lnTo>
                  <a:pt x="552615" y="0"/>
                </a:lnTo>
              </a:path>
            </a:pathLst>
          </a:custGeom>
          <a:ln w="6400">
            <a:solidFill>
              <a:srgbClr val="231F20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12934728" y="4830355"/>
            <a:ext cx="98425" cy="0"/>
          </a:xfrm>
          <a:custGeom>
            <a:avLst/>
            <a:gdLst/>
            <a:ahLst/>
            <a:cxnLst/>
            <a:rect l="l" t="t" r="r" b="b"/>
            <a:pathLst>
              <a:path w="98425">
                <a:moveTo>
                  <a:pt x="0" y="0"/>
                </a:moveTo>
                <a:lnTo>
                  <a:pt x="98336" y="0"/>
                </a:lnTo>
              </a:path>
            </a:pathLst>
          </a:custGeom>
          <a:ln w="9144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10123431" y="9000438"/>
            <a:ext cx="53975" cy="205740"/>
          </a:xfrm>
          <a:custGeom>
            <a:avLst/>
            <a:gdLst/>
            <a:ahLst/>
            <a:cxnLst/>
            <a:rect l="l" t="t" r="r" b="b"/>
            <a:pathLst>
              <a:path w="53975" h="205740">
                <a:moveTo>
                  <a:pt x="0" y="205587"/>
                </a:moveTo>
                <a:lnTo>
                  <a:pt x="20857" y="200332"/>
                </a:lnTo>
                <a:lnTo>
                  <a:pt x="37879" y="186024"/>
                </a:lnTo>
                <a:lnTo>
                  <a:pt x="49350" y="164852"/>
                </a:lnTo>
                <a:lnTo>
                  <a:pt x="53555" y="139001"/>
                </a:lnTo>
                <a:lnTo>
                  <a:pt x="49350" y="113086"/>
                </a:lnTo>
                <a:lnTo>
                  <a:pt x="37879" y="91814"/>
                </a:lnTo>
                <a:lnTo>
                  <a:pt x="20857" y="77486"/>
                </a:lnTo>
                <a:lnTo>
                  <a:pt x="0" y="72402"/>
                </a:lnTo>
                <a:lnTo>
                  <a:pt x="342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9617450" y="9004312"/>
            <a:ext cx="53975" cy="205740"/>
          </a:xfrm>
          <a:custGeom>
            <a:avLst/>
            <a:gdLst/>
            <a:ahLst/>
            <a:cxnLst/>
            <a:rect l="l" t="t" r="r" b="b"/>
            <a:pathLst>
              <a:path w="53975" h="205740">
                <a:moveTo>
                  <a:pt x="0" y="205600"/>
                </a:moveTo>
                <a:lnTo>
                  <a:pt x="20857" y="200346"/>
                </a:lnTo>
                <a:lnTo>
                  <a:pt x="37879" y="186042"/>
                </a:lnTo>
                <a:lnTo>
                  <a:pt x="49350" y="164870"/>
                </a:lnTo>
                <a:lnTo>
                  <a:pt x="53555" y="139014"/>
                </a:lnTo>
                <a:lnTo>
                  <a:pt x="49350" y="113097"/>
                </a:lnTo>
                <a:lnTo>
                  <a:pt x="37879" y="91822"/>
                </a:lnTo>
                <a:lnTo>
                  <a:pt x="20857" y="77494"/>
                </a:lnTo>
                <a:lnTo>
                  <a:pt x="0" y="72415"/>
                </a:lnTo>
                <a:lnTo>
                  <a:pt x="33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10070522" y="9206027"/>
            <a:ext cx="53975" cy="686435"/>
          </a:xfrm>
          <a:custGeom>
            <a:avLst/>
            <a:gdLst/>
            <a:ahLst/>
            <a:cxnLst/>
            <a:rect l="l" t="t" r="r" b="b"/>
            <a:pathLst>
              <a:path w="53975" h="686434">
                <a:moveTo>
                  <a:pt x="53555" y="0"/>
                </a:moveTo>
                <a:lnTo>
                  <a:pt x="32704" y="5253"/>
                </a:lnTo>
                <a:lnTo>
                  <a:pt x="15681" y="19557"/>
                </a:lnTo>
                <a:lnTo>
                  <a:pt x="4206" y="40730"/>
                </a:lnTo>
                <a:lnTo>
                  <a:pt x="0" y="66586"/>
                </a:lnTo>
                <a:lnTo>
                  <a:pt x="4206" y="92501"/>
                </a:lnTo>
                <a:lnTo>
                  <a:pt x="15681" y="113771"/>
                </a:lnTo>
                <a:lnTo>
                  <a:pt x="32704" y="128095"/>
                </a:lnTo>
                <a:lnTo>
                  <a:pt x="53555" y="133172"/>
                </a:lnTo>
                <a:lnTo>
                  <a:pt x="52577" y="68585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9564554" y="9209913"/>
            <a:ext cx="53975" cy="646430"/>
          </a:xfrm>
          <a:custGeom>
            <a:avLst/>
            <a:gdLst/>
            <a:ahLst/>
            <a:cxnLst/>
            <a:rect l="l" t="t" r="r" b="b"/>
            <a:pathLst>
              <a:path w="53975" h="646429">
                <a:moveTo>
                  <a:pt x="53555" y="0"/>
                </a:moveTo>
                <a:lnTo>
                  <a:pt x="32698" y="5253"/>
                </a:lnTo>
                <a:lnTo>
                  <a:pt x="15676" y="19556"/>
                </a:lnTo>
                <a:lnTo>
                  <a:pt x="4205" y="40724"/>
                </a:lnTo>
                <a:lnTo>
                  <a:pt x="0" y="66573"/>
                </a:lnTo>
                <a:lnTo>
                  <a:pt x="4205" y="92490"/>
                </a:lnTo>
                <a:lnTo>
                  <a:pt x="15676" y="113766"/>
                </a:lnTo>
                <a:lnTo>
                  <a:pt x="32698" y="128098"/>
                </a:lnTo>
                <a:lnTo>
                  <a:pt x="53555" y="133184"/>
                </a:lnTo>
                <a:lnTo>
                  <a:pt x="52565" y="646328"/>
                </a:lnTo>
              </a:path>
            </a:pathLst>
          </a:custGeom>
          <a:ln w="4571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10121360" y="8610727"/>
            <a:ext cx="81915" cy="393700"/>
          </a:xfrm>
          <a:custGeom>
            <a:avLst/>
            <a:gdLst/>
            <a:ahLst/>
            <a:cxnLst/>
            <a:rect l="l" t="t" r="r" b="b"/>
            <a:pathLst>
              <a:path w="81914" h="393700">
                <a:moveTo>
                  <a:pt x="81597" y="0"/>
                </a:moveTo>
                <a:lnTo>
                  <a:pt x="0" y="254152"/>
                </a:lnTo>
                <a:lnTo>
                  <a:pt x="0" y="39328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9615367" y="8614600"/>
            <a:ext cx="81915" cy="393700"/>
          </a:xfrm>
          <a:custGeom>
            <a:avLst/>
            <a:gdLst/>
            <a:ahLst/>
            <a:cxnLst/>
            <a:rect l="l" t="t" r="r" b="b"/>
            <a:pathLst>
              <a:path w="81914" h="393700">
                <a:moveTo>
                  <a:pt x="81622" y="0"/>
                </a:moveTo>
                <a:lnTo>
                  <a:pt x="0" y="254165"/>
                </a:lnTo>
                <a:lnTo>
                  <a:pt x="0" y="393293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10121359" y="8349578"/>
            <a:ext cx="0" cy="268605"/>
          </a:xfrm>
          <a:custGeom>
            <a:avLst/>
            <a:gdLst/>
            <a:ahLst/>
            <a:cxnLst/>
            <a:rect l="l" t="t" r="r" b="b"/>
            <a:pathLst>
              <a:path h="268604">
                <a:moveTo>
                  <a:pt x="0" y="0"/>
                </a:moveTo>
                <a:lnTo>
                  <a:pt x="0" y="268147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9615366" y="8353451"/>
            <a:ext cx="0" cy="268605"/>
          </a:xfrm>
          <a:custGeom>
            <a:avLst/>
            <a:gdLst/>
            <a:ahLst/>
            <a:cxnLst/>
            <a:rect l="l" t="t" r="r" b="b"/>
            <a:pathLst>
              <a:path h="268604">
                <a:moveTo>
                  <a:pt x="0" y="0"/>
                </a:moveTo>
                <a:lnTo>
                  <a:pt x="0" y="268147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0" name="object 70"/>
          <p:cNvGrpSpPr/>
          <p:nvPr/>
        </p:nvGrpSpPr>
        <p:grpSpPr>
          <a:xfrm>
            <a:off x="9568008" y="8353450"/>
            <a:ext cx="645160" cy="1948180"/>
            <a:chOff x="3831577" y="8353450"/>
            <a:chExt cx="645160" cy="1948180"/>
          </a:xfrm>
        </p:grpSpPr>
        <p:sp>
          <p:nvSpPr>
            <p:cNvPr id="71" name="object 71"/>
            <p:cNvSpPr/>
            <p:nvPr/>
          </p:nvSpPr>
          <p:spPr>
            <a:xfrm>
              <a:off x="4065955" y="8353450"/>
              <a:ext cx="132715" cy="1370965"/>
            </a:xfrm>
            <a:custGeom>
              <a:avLst/>
              <a:gdLst/>
              <a:ahLst/>
              <a:cxnLst/>
              <a:rect l="l" t="t" r="r" b="b"/>
              <a:pathLst>
                <a:path w="132714" h="1370965">
                  <a:moveTo>
                    <a:pt x="52895" y="856462"/>
                  </a:moveTo>
                  <a:lnTo>
                    <a:pt x="73752" y="851209"/>
                  </a:lnTo>
                  <a:lnTo>
                    <a:pt x="90774" y="836904"/>
                  </a:lnTo>
                  <a:lnTo>
                    <a:pt x="102246" y="815732"/>
                  </a:lnTo>
                  <a:lnTo>
                    <a:pt x="106451" y="789876"/>
                  </a:lnTo>
                  <a:lnTo>
                    <a:pt x="102246" y="763959"/>
                  </a:lnTo>
                  <a:lnTo>
                    <a:pt x="90774" y="742684"/>
                  </a:lnTo>
                  <a:lnTo>
                    <a:pt x="73752" y="728356"/>
                  </a:lnTo>
                  <a:lnTo>
                    <a:pt x="52895" y="723277"/>
                  </a:lnTo>
                  <a:lnTo>
                    <a:pt x="53225" y="650862"/>
                  </a:lnTo>
                </a:path>
                <a:path w="132714" h="1370965">
                  <a:moveTo>
                    <a:pt x="53555" y="856462"/>
                  </a:moveTo>
                  <a:lnTo>
                    <a:pt x="32698" y="861715"/>
                  </a:lnTo>
                  <a:lnTo>
                    <a:pt x="15676" y="876019"/>
                  </a:lnTo>
                  <a:lnTo>
                    <a:pt x="4205" y="897187"/>
                  </a:lnTo>
                  <a:lnTo>
                    <a:pt x="0" y="923036"/>
                  </a:lnTo>
                  <a:lnTo>
                    <a:pt x="4205" y="948953"/>
                  </a:lnTo>
                  <a:lnTo>
                    <a:pt x="15676" y="970229"/>
                  </a:lnTo>
                  <a:lnTo>
                    <a:pt x="32698" y="984561"/>
                  </a:lnTo>
                  <a:lnTo>
                    <a:pt x="53555" y="989647"/>
                  </a:lnTo>
                  <a:lnTo>
                    <a:pt x="55879" y="1370431"/>
                  </a:lnTo>
                </a:path>
                <a:path w="132714" h="1370965">
                  <a:moveTo>
                    <a:pt x="132435" y="261150"/>
                  </a:moveTo>
                  <a:lnTo>
                    <a:pt x="50825" y="515315"/>
                  </a:lnTo>
                  <a:lnTo>
                    <a:pt x="50825" y="654443"/>
                  </a:lnTo>
                </a:path>
                <a:path w="132714" h="1370965">
                  <a:moveTo>
                    <a:pt x="50825" y="0"/>
                  </a:moveTo>
                  <a:lnTo>
                    <a:pt x="50825" y="268147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3886454" y="8625624"/>
              <a:ext cx="589915" cy="0"/>
            </a:xfrm>
            <a:custGeom>
              <a:avLst/>
              <a:gdLst/>
              <a:ahLst/>
              <a:cxnLst/>
              <a:rect l="l" t="t" r="r" b="b"/>
              <a:pathLst>
                <a:path w="589914">
                  <a:moveTo>
                    <a:pt x="0" y="0"/>
                  </a:moveTo>
                  <a:lnTo>
                    <a:pt x="589775" y="0"/>
                  </a:lnTo>
                </a:path>
              </a:pathLst>
            </a:custGeom>
            <a:ln w="6400">
              <a:solidFill>
                <a:srgbClr val="231F2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3833863" y="9717506"/>
              <a:ext cx="581660" cy="581660"/>
            </a:xfrm>
            <a:custGeom>
              <a:avLst/>
              <a:gdLst/>
              <a:ahLst/>
              <a:cxnLst/>
              <a:rect l="l" t="t" r="r" b="b"/>
              <a:pathLst>
                <a:path w="581660" h="581659">
                  <a:moveTo>
                    <a:pt x="290690" y="0"/>
                  </a:moveTo>
                  <a:lnTo>
                    <a:pt x="337735" y="3816"/>
                  </a:lnTo>
                  <a:lnTo>
                    <a:pt x="382402" y="14861"/>
                  </a:lnTo>
                  <a:lnTo>
                    <a:pt x="424084" y="32528"/>
                  </a:lnTo>
                  <a:lnTo>
                    <a:pt x="462175" y="56211"/>
                  </a:lnTo>
                  <a:lnTo>
                    <a:pt x="496069" y="85304"/>
                  </a:lnTo>
                  <a:lnTo>
                    <a:pt x="525160" y="119200"/>
                  </a:lnTo>
                  <a:lnTo>
                    <a:pt x="548842" y="157293"/>
                  </a:lnTo>
                  <a:lnTo>
                    <a:pt x="566507" y="198976"/>
                  </a:lnTo>
                  <a:lnTo>
                    <a:pt x="577551" y="243644"/>
                  </a:lnTo>
                  <a:lnTo>
                    <a:pt x="581367" y="290690"/>
                  </a:lnTo>
                  <a:lnTo>
                    <a:pt x="577551" y="337736"/>
                  </a:lnTo>
                  <a:lnTo>
                    <a:pt x="566507" y="382403"/>
                  </a:lnTo>
                  <a:lnTo>
                    <a:pt x="548842" y="424087"/>
                  </a:lnTo>
                  <a:lnTo>
                    <a:pt x="525160" y="462180"/>
                  </a:lnTo>
                  <a:lnTo>
                    <a:pt x="496069" y="496076"/>
                  </a:lnTo>
                  <a:lnTo>
                    <a:pt x="462175" y="525168"/>
                  </a:lnTo>
                  <a:lnTo>
                    <a:pt x="424084" y="548852"/>
                  </a:lnTo>
                  <a:lnTo>
                    <a:pt x="382402" y="566519"/>
                  </a:lnTo>
                  <a:lnTo>
                    <a:pt x="337735" y="577564"/>
                  </a:lnTo>
                  <a:lnTo>
                    <a:pt x="290690" y="581380"/>
                  </a:lnTo>
                  <a:lnTo>
                    <a:pt x="243644" y="577564"/>
                  </a:lnTo>
                  <a:lnTo>
                    <a:pt x="198976" y="566519"/>
                  </a:lnTo>
                  <a:lnTo>
                    <a:pt x="157293" y="548852"/>
                  </a:lnTo>
                  <a:lnTo>
                    <a:pt x="119200" y="525168"/>
                  </a:lnTo>
                  <a:lnTo>
                    <a:pt x="85304" y="496076"/>
                  </a:lnTo>
                  <a:lnTo>
                    <a:pt x="56211" y="462180"/>
                  </a:lnTo>
                  <a:lnTo>
                    <a:pt x="32528" y="424087"/>
                  </a:lnTo>
                  <a:lnTo>
                    <a:pt x="14861" y="382403"/>
                  </a:lnTo>
                  <a:lnTo>
                    <a:pt x="3816" y="337736"/>
                  </a:lnTo>
                  <a:lnTo>
                    <a:pt x="0" y="290690"/>
                  </a:lnTo>
                  <a:lnTo>
                    <a:pt x="3816" y="243644"/>
                  </a:lnTo>
                  <a:lnTo>
                    <a:pt x="14861" y="198976"/>
                  </a:lnTo>
                  <a:lnTo>
                    <a:pt x="32528" y="157293"/>
                  </a:lnTo>
                  <a:lnTo>
                    <a:pt x="56211" y="119200"/>
                  </a:lnTo>
                  <a:lnTo>
                    <a:pt x="85304" y="85304"/>
                  </a:lnTo>
                  <a:lnTo>
                    <a:pt x="119200" y="56211"/>
                  </a:lnTo>
                  <a:lnTo>
                    <a:pt x="157293" y="32528"/>
                  </a:lnTo>
                  <a:lnTo>
                    <a:pt x="198976" y="14861"/>
                  </a:lnTo>
                  <a:lnTo>
                    <a:pt x="243644" y="3816"/>
                  </a:lnTo>
                  <a:lnTo>
                    <a:pt x="29069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4" name="object 74"/>
          <p:cNvSpPr/>
          <p:nvPr/>
        </p:nvSpPr>
        <p:spPr>
          <a:xfrm>
            <a:off x="5736431" y="8763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15070931" y="8763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0" y="0"/>
                </a:moveTo>
                <a:lnTo>
                  <a:pt x="190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5736431" y="109347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15070931" y="109347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0" y="0"/>
                </a:moveTo>
                <a:lnTo>
                  <a:pt x="190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6612731" y="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1905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6612731" y="116205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14385131" y="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1905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14385131" y="116205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 txBox="1"/>
          <p:nvPr/>
        </p:nvSpPr>
        <p:spPr>
          <a:xfrm>
            <a:off x="7140032" y="1416287"/>
            <a:ext cx="161988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b="1" spc="10" dirty="0">
                <a:solidFill>
                  <a:srgbClr val="171514"/>
                </a:solidFill>
                <a:latin typeface="Arial"/>
                <a:cs typeface="Arial"/>
              </a:rPr>
              <a:t>Configuraciones</a:t>
            </a:r>
            <a:r>
              <a:rPr sz="9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25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9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15" dirty="0" err="1">
                <a:solidFill>
                  <a:srgbClr val="171514"/>
                </a:solidFill>
                <a:latin typeface="Arial"/>
                <a:cs typeface="Arial"/>
              </a:rPr>
              <a:t>circuito</a:t>
            </a:r>
            <a:r>
              <a:rPr lang="es-ES"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00" dirty="0">
              <a:latin typeface="Microsoft Sans Serif"/>
              <a:cs typeface="Microsoft Sans Serif"/>
            </a:endParaRPr>
          </a:p>
        </p:txBody>
      </p:sp>
      <p:sp>
        <p:nvSpPr>
          <p:cNvPr id="83" name="object 83"/>
          <p:cNvSpPr txBox="1"/>
          <p:nvPr/>
        </p:nvSpPr>
        <p:spPr>
          <a:xfrm>
            <a:off x="9335861" y="1448036"/>
            <a:ext cx="4037329" cy="7899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b="1" spc="20" dirty="0">
                <a:solidFill>
                  <a:srgbClr val="171514"/>
                </a:solidFill>
                <a:latin typeface="Arial"/>
                <a:cs typeface="Arial"/>
              </a:rPr>
              <a:t>Diagramas</a:t>
            </a:r>
            <a:r>
              <a:rPr sz="650" b="1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650" b="1" spc="15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650" b="1" spc="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650" b="1" spc="15" dirty="0">
                <a:solidFill>
                  <a:srgbClr val="171514"/>
                </a:solidFill>
                <a:latin typeface="Arial"/>
                <a:cs typeface="Arial"/>
              </a:rPr>
              <a:t>configuración</a:t>
            </a:r>
            <a:r>
              <a:rPr sz="650" b="1" spc="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650" b="1" spc="15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650" b="1" spc="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650" b="1" spc="10" dirty="0" err="1">
                <a:solidFill>
                  <a:srgbClr val="171514"/>
                </a:solidFill>
                <a:latin typeface="Arial"/>
                <a:cs typeface="Arial"/>
              </a:rPr>
              <a:t>circuitos</a:t>
            </a:r>
            <a:r>
              <a:rPr lang="es-ES" sz="6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6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1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seguridad</a:t>
            </a:r>
            <a:r>
              <a:rPr lang="es-ES" sz="6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2-</a:t>
            </a:r>
            <a:r>
              <a:rPr lang="es-ES" sz="6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6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3-polos</a:t>
            </a:r>
            <a:r>
              <a:rPr lang="es-ES" sz="6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6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lang="es-ES" sz="6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6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muestran</a:t>
            </a:r>
            <a:r>
              <a:rPr lang="es-ES" sz="6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endParaRPr sz="650" dirty="0">
              <a:latin typeface="Microsoft Sans Serif"/>
              <a:cs typeface="Microsoft Sans Serif"/>
            </a:endParaRPr>
          </a:p>
          <a:p>
            <a:pPr marL="12700" marR="1316355">
              <a:lnSpc>
                <a:spcPct val="184600"/>
              </a:lnSpc>
            </a:pPr>
            <a:r>
              <a:rPr sz="6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continuación</a:t>
            </a:r>
            <a:r>
              <a:rPr lang="es-ES" sz="6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6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6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lang="es-ES" sz="6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6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seguridad</a:t>
            </a:r>
            <a:r>
              <a:rPr lang="es-ES" sz="6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pueden</a:t>
            </a:r>
            <a:r>
              <a:rPr lang="es-ES" sz="6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ser</a:t>
            </a:r>
            <a:r>
              <a:rPr lang="es-ES" sz="6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fusibles</a:t>
            </a:r>
            <a:r>
              <a:rPr sz="6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6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16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no </a:t>
            </a:r>
            <a:r>
              <a:rPr sz="650" spc="-16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fusible,</a:t>
            </a:r>
            <a:r>
              <a:rPr lang="es-ES" sz="6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lang="es-ES" sz="6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</a:t>
            </a:r>
            <a:r>
              <a:rPr lang="es-ES" sz="6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lang="es-ES" sz="6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6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neutro</a:t>
            </a:r>
            <a:r>
              <a:rPr lang="es-ES" sz="6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sólido</a:t>
            </a:r>
            <a:r>
              <a:rPr lang="es-ES" sz="6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650" dirty="0">
              <a:latin typeface="Microsoft Sans Serif"/>
              <a:cs typeface="Microsoft Sans Serif"/>
            </a:endParaRPr>
          </a:p>
          <a:p>
            <a:pPr>
              <a:spcBef>
                <a:spcPts val="25"/>
              </a:spcBef>
            </a:pPr>
            <a:endParaRPr sz="1050" dirty="0">
              <a:latin typeface="Microsoft Sans Serif"/>
              <a:cs typeface="Microsoft Sans Serif"/>
            </a:endParaRPr>
          </a:p>
          <a:p>
            <a:pPr marL="125095">
              <a:spcBef>
                <a:spcPts val="5"/>
              </a:spcBef>
              <a:tabLst>
                <a:tab pos="2214245" algn="l"/>
              </a:tabLst>
            </a:pPr>
            <a:r>
              <a:rPr sz="9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no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	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</a:t>
            </a:r>
            <a:endParaRPr sz="900" dirty="0">
              <a:latin typeface="Microsoft Sans Serif"/>
              <a:cs typeface="Microsoft Sans Serif"/>
            </a:endParaRPr>
          </a:p>
        </p:txBody>
      </p:sp>
      <p:sp>
        <p:nvSpPr>
          <p:cNvPr id="84" name="object 84"/>
          <p:cNvSpPr txBox="1"/>
          <p:nvPr/>
        </p:nvSpPr>
        <p:spPr>
          <a:xfrm>
            <a:off x="12779966" y="2922341"/>
            <a:ext cx="685165" cy="317500"/>
          </a:xfrm>
          <a:prstGeom prst="rect">
            <a:avLst/>
          </a:prstGeom>
        </p:spPr>
        <p:txBody>
          <a:bodyPr vert="horz" wrap="square" lIns="0" tIns="34925" rIns="0" bIns="0" rtlCol="0">
            <a:spAutoFit/>
          </a:bodyPr>
          <a:lstStyle/>
          <a:p>
            <a:pPr marL="12700">
              <a:spcBef>
                <a:spcPts val="275"/>
              </a:spcBef>
              <a:tabLst>
                <a:tab pos="262255" algn="l"/>
              </a:tabLst>
            </a:pPr>
            <a:r>
              <a:rPr sz="750" u="sng" dirty="0">
                <a:solidFill>
                  <a:srgbClr val="171514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750" spc="30" dirty="0">
                <a:solidFill>
                  <a:srgbClr val="171514"/>
                </a:solidFill>
                <a:latin typeface="Times New Roman"/>
                <a:cs typeface="Times New Roman"/>
              </a:rPr>
              <a:t> </a:t>
            </a: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Sólido</a:t>
            </a:r>
            <a:endParaRPr sz="750">
              <a:latin typeface="Microsoft Sans Serif"/>
              <a:cs typeface="Microsoft Sans Serif"/>
            </a:endParaRPr>
          </a:p>
          <a:p>
            <a:pPr marL="290195">
              <a:spcBef>
                <a:spcPts val="200"/>
              </a:spcBef>
            </a:pP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Neutral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85" name="object 85"/>
          <p:cNvSpPr txBox="1"/>
          <p:nvPr/>
        </p:nvSpPr>
        <p:spPr>
          <a:xfrm>
            <a:off x="9583220" y="3906703"/>
            <a:ext cx="37084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2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polos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86" name="object 86"/>
          <p:cNvSpPr txBox="1"/>
          <p:nvPr/>
        </p:nvSpPr>
        <p:spPr>
          <a:xfrm>
            <a:off x="10604459" y="3900353"/>
            <a:ext cx="778510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2</a:t>
            </a:r>
            <a:r>
              <a:rPr sz="8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polos,</a:t>
            </a:r>
            <a:r>
              <a:rPr sz="8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2</a:t>
            </a:r>
            <a:r>
              <a:rPr sz="8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hilos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87" name="object 87"/>
          <p:cNvSpPr txBox="1"/>
          <p:nvPr/>
        </p:nvSpPr>
        <p:spPr>
          <a:xfrm>
            <a:off x="12071466" y="3900353"/>
            <a:ext cx="778510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2</a:t>
            </a:r>
            <a:r>
              <a:rPr sz="8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polos,</a:t>
            </a:r>
            <a:r>
              <a:rPr sz="8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3</a:t>
            </a:r>
            <a:r>
              <a:rPr sz="8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hilos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88" name="object 88"/>
          <p:cNvSpPr txBox="1"/>
          <p:nvPr/>
        </p:nvSpPr>
        <p:spPr>
          <a:xfrm>
            <a:off x="13057824" y="4657174"/>
            <a:ext cx="407034" cy="317500"/>
          </a:xfrm>
          <a:prstGeom prst="rect">
            <a:avLst/>
          </a:prstGeom>
        </p:spPr>
        <p:txBody>
          <a:bodyPr vert="horz" wrap="square" lIns="0" tIns="34925" rIns="0" bIns="0" rtlCol="0">
            <a:spAutoFit/>
          </a:bodyPr>
          <a:lstStyle/>
          <a:p>
            <a:pPr marL="12700">
              <a:spcBef>
                <a:spcPts val="275"/>
              </a:spcBef>
            </a:pP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Sólido</a:t>
            </a:r>
            <a:endParaRPr sz="750">
              <a:latin typeface="Microsoft Sans Serif"/>
              <a:cs typeface="Microsoft Sans Serif"/>
            </a:endParaRPr>
          </a:p>
          <a:p>
            <a:pPr marL="12700">
              <a:spcBef>
                <a:spcPts val="200"/>
              </a:spcBef>
            </a:pP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Neutral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89" name="object 89"/>
          <p:cNvSpPr txBox="1"/>
          <p:nvPr/>
        </p:nvSpPr>
        <p:spPr>
          <a:xfrm>
            <a:off x="9583214" y="5655227"/>
            <a:ext cx="37084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3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polos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90" name="object 90"/>
          <p:cNvSpPr txBox="1"/>
          <p:nvPr/>
        </p:nvSpPr>
        <p:spPr>
          <a:xfrm>
            <a:off x="10595989" y="5648877"/>
            <a:ext cx="778510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3</a:t>
            </a:r>
            <a:r>
              <a:rPr sz="8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polos,</a:t>
            </a:r>
            <a:r>
              <a:rPr sz="8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3</a:t>
            </a:r>
            <a:r>
              <a:rPr sz="8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hilos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91" name="object 91"/>
          <p:cNvSpPr txBox="1"/>
          <p:nvPr/>
        </p:nvSpPr>
        <p:spPr>
          <a:xfrm>
            <a:off x="12062995" y="5648877"/>
            <a:ext cx="778510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3</a:t>
            </a:r>
            <a:r>
              <a:rPr sz="8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polos,</a:t>
            </a:r>
            <a:r>
              <a:rPr sz="8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4</a:t>
            </a:r>
            <a:r>
              <a:rPr sz="8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hilos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92" name="object 92"/>
          <p:cNvSpPr txBox="1"/>
          <p:nvPr/>
        </p:nvSpPr>
        <p:spPr>
          <a:xfrm>
            <a:off x="9335861" y="6073139"/>
            <a:ext cx="405384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Las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siguientes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configuraciones de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circuitos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están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disponibles </a:t>
            </a:r>
            <a:r>
              <a:rPr sz="90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Siemens</a:t>
            </a:r>
            <a:r>
              <a:rPr lang="es-ES"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lang="es-ES"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seguridad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:</a:t>
            </a:r>
            <a:r>
              <a:rPr lang="es-ES"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2 </a:t>
            </a:r>
            <a:r>
              <a:rPr sz="9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polos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;</a:t>
            </a:r>
            <a:r>
              <a:rPr lang="es-ES"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3 </a:t>
            </a:r>
            <a:r>
              <a:rPr sz="9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polos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;</a:t>
            </a:r>
            <a:r>
              <a:rPr lang="es-ES"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6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polos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(no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ilustrado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);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2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polos,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2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hilos;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3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polos,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3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hilos;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4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polos,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4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hilos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(no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muestra);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6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polos,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6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hilos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(no</a:t>
            </a:r>
            <a:endParaRPr sz="900" dirty="0">
              <a:latin typeface="Microsoft Sans Serif"/>
              <a:cs typeface="Microsoft Sans Serif"/>
            </a:endParaRPr>
          </a:p>
          <a:p>
            <a:pPr marL="12700">
              <a:spcBef>
                <a:spcPts val="360"/>
              </a:spcBef>
            </a:pP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muestra);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2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polos,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3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hilos;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3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polos,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4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hilos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00" dirty="0">
              <a:latin typeface="Microsoft Sans Serif"/>
              <a:cs typeface="Microsoft Sans Serif"/>
            </a:endParaRPr>
          </a:p>
        </p:txBody>
      </p:sp>
      <p:sp>
        <p:nvSpPr>
          <p:cNvPr id="93" name="object 93"/>
          <p:cNvSpPr txBox="1"/>
          <p:nvPr/>
        </p:nvSpPr>
        <p:spPr>
          <a:xfrm>
            <a:off x="7140032" y="7001509"/>
            <a:ext cx="648335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b="1" spc="15" dirty="0" err="1">
                <a:solidFill>
                  <a:srgbClr val="171514"/>
                </a:solidFill>
                <a:latin typeface="Arial"/>
                <a:cs typeface="Arial"/>
              </a:rPr>
              <a:t>Ejemplo</a:t>
            </a:r>
            <a:r>
              <a:rPr lang="es-ES" sz="11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150" dirty="0">
              <a:latin typeface="Microsoft Sans Serif"/>
              <a:cs typeface="Microsoft Sans Serif"/>
            </a:endParaRPr>
          </a:p>
        </p:txBody>
      </p:sp>
      <p:sp>
        <p:nvSpPr>
          <p:cNvPr id="94" name="object 94"/>
          <p:cNvSpPr txBox="1"/>
          <p:nvPr/>
        </p:nvSpPr>
        <p:spPr>
          <a:xfrm>
            <a:off x="9335811" y="6987540"/>
            <a:ext cx="4407535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configuración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circuito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requerida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depende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carga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fuente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alimentación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conectada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él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Por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ejemplo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trifásico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necesita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tripolar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conectarlo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fuente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energía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trifásica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Si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requiere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sobrecorriente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seguridad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tripolar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debe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seleccionar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como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siguiente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ejemplo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endParaRPr sz="900" dirty="0">
              <a:latin typeface="Microsoft Sans Serif"/>
              <a:cs typeface="Microsoft Sans Serif"/>
            </a:endParaRPr>
          </a:p>
        </p:txBody>
      </p:sp>
      <p:sp>
        <p:nvSpPr>
          <p:cNvPr id="95" name="object 95"/>
          <p:cNvSpPr txBox="1"/>
          <p:nvPr/>
        </p:nvSpPr>
        <p:spPr>
          <a:xfrm>
            <a:off x="9335862" y="8137908"/>
            <a:ext cx="1124585" cy="897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Fuente</a:t>
            </a:r>
            <a:r>
              <a:rPr sz="5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5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alimentación</a:t>
            </a:r>
            <a:r>
              <a:rPr sz="5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5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CA</a:t>
            </a:r>
            <a:r>
              <a:rPr sz="5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5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3</a:t>
            </a:r>
            <a:r>
              <a:rPr sz="5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dirty="0">
                <a:solidFill>
                  <a:srgbClr val="171514"/>
                </a:solidFill>
                <a:latin typeface="Microsoft Sans Serif"/>
                <a:cs typeface="Microsoft Sans Serif"/>
              </a:rPr>
              <a:t>Ø</a:t>
            </a:r>
            <a:endParaRPr sz="500">
              <a:latin typeface="Microsoft Sans Serif"/>
              <a:cs typeface="Microsoft Sans Serif"/>
            </a:endParaRPr>
          </a:p>
        </p:txBody>
      </p:sp>
      <p:sp>
        <p:nvSpPr>
          <p:cNvPr id="96" name="object 96"/>
          <p:cNvSpPr txBox="1"/>
          <p:nvPr/>
        </p:nvSpPr>
        <p:spPr>
          <a:xfrm>
            <a:off x="9688286" y="9861526"/>
            <a:ext cx="337820" cy="2914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335" algn="ctr">
              <a:lnSpc>
                <a:spcPts val="1135"/>
              </a:lnSpc>
              <a:spcBef>
                <a:spcPts val="100"/>
              </a:spcBef>
            </a:pPr>
            <a:r>
              <a:rPr sz="10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3Ø</a:t>
            </a:r>
            <a:endParaRPr sz="1000">
              <a:latin typeface="Microsoft Sans Serif"/>
              <a:cs typeface="Microsoft Sans Serif"/>
            </a:endParaRPr>
          </a:p>
          <a:p>
            <a:pPr algn="ctr">
              <a:lnSpc>
                <a:spcPts val="955"/>
              </a:lnSpc>
            </a:pPr>
            <a:r>
              <a:rPr sz="8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97" name="object 97"/>
          <p:cNvSpPr txBox="1"/>
          <p:nvPr/>
        </p:nvSpPr>
        <p:spPr>
          <a:xfrm>
            <a:off x="7139782" y="10349634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40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864478" y="2564473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5">
                <a:moveTo>
                  <a:pt x="22402" y="0"/>
                </a:moveTo>
                <a:lnTo>
                  <a:pt x="13699" y="1764"/>
                </a:lnTo>
                <a:lnTo>
                  <a:pt x="6577" y="6572"/>
                </a:lnTo>
                <a:lnTo>
                  <a:pt x="1766" y="13694"/>
                </a:lnTo>
                <a:lnTo>
                  <a:pt x="0" y="22402"/>
                </a:lnTo>
                <a:lnTo>
                  <a:pt x="1766" y="31105"/>
                </a:lnTo>
                <a:lnTo>
                  <a:pt x="6577" y="38228"/>
                </a:lnTo>
                <a:lnTo>
                  <a:pt x="13699" y="43039"/>
                </a:lnTo>
                <a:lnTo>
                  <a:pt x="22402" y="44805"/>
                </a:lnTo>
                <a:lnTo>
                  <a:pt x="31111" y="43039"/>
                </a:lnTo>
                <a:lnTo>
                  <a:pt x="38233" y="38228"/>
                </a:lnTo>
                <a:lnTo>
                  <a:pt x="43041" y="31105"/>
                </a:lnTo>
                <a:lnTo>
                  <a:pt x="44805" y="22402"/>
                </a:lnTo>
                <a:lnTo>
                  <a:pt x="43041" y="13694"/>
                </a:lnTo>
                <a:lnTo>
                  <a:pt x="38233" y="6572"/>
                </a:lnTo>
                <a:lnTo>
                  <a:pt x="31111" y="1764"/>
                </a:lnTo>
                <a:lnTo>
                  <a:pt x="22402" y="0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527978" y="2469211"/>
            <a:ext cx="325755" cy="140335"/>
          </a:xfrm>
          <a:custGeom>
            <a:avLst/>
            <a:gdLst/>
            <a:ahLst/>
            <a:cxnLst/>
            <a:rect l="l" t="t" r="r" b="b"/>
            <a:pathLst>
              <a:path w="325754" h="140335">
                <a:moveTo>
                  <a:pt x="22402" y="95262"/>
                </a:moveTo>
                <a:lnTo>
                  <a:pt x="13699" y="97027"/>
                </a:lnTo>
                <a:lnTo>
                  <a:pt x="6577" y="101834"/>
                </a:lnTo>
                <a:lnTo>
                  <a:pt x="1766" y="108957"/>
                </a:lnTo>
                <a:lnTo>
                  <a:pt x="0" y="117665"/>
                </a:lnTo>
                <a:lnTo>
                  <a:pt x="1766" y="126368"/>
                </a:lnTo>
                <a:lnTo>
                  <a:pt x="6577" y="133491"/>
                </a:lnTo>
                <a:lnTo>
                  <a:pt x="13699" y="138302"/>
                </a:lnTo>
                <a:lnTo>
                  <a:pt x="22402" y="140068"/>
                </a:lnTo>
                <a:lnTo>
                  <a:pt x="31111" y="138302"/>
                </a:lnTo>
                <a:lnTo>
                  <a:pt x="38233" y="133491"/>
                </a:lnTo>
                <a:lnTo>
                  <a:pt x="43041" y="126368"/>
                </a:lnTo>
                <a:lnTo>
                  <a:pt x="44805" y="117665"/>
                </a:lnTo>
                <a:lnTo>
                  <a:pt x="43041" y="108957"/>
                </a:lnTo>
                <a:lnTo>
                  <a:pt x="38233" y="101834"/>
                </a:lnTo>
                <a:lnTo>
                  <a:pt x="31111" y="97027"/>
                </a:lnTo>
                <a:lnTo>
                  <a:pt x="22402" y="95262"/>
                </a:lnTo>
                <a:close/>
              </a:path>
              <a:path w="325754" h="140335">
                <a:moveTo>
                  <a:pt x="325627" y="0"/>
                </a:moveTo>
                <a:lnTo>
                  <a:pt x="43776" y="107073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864478" y="3486481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5">
                <a:moveTo>
                  <a:pt x="22402" y="0"/>
                </a:moveTo>
                <a:lnTo>
                  <a:pt x="13699" y="1766"/>
                </a:lnTo>
                <a:lnTo>
                  <a:pt x="6577" y="6578"/>
                </a:lnTo>
                <a:lnTo>
                  <a:pt x="1766" y="13705"/>
                </a:lnTo>
                <a:lnTo>
                  <a:pt x="0" y="22415"/>
                </a:lnTo>
                <a:lnTo>
                  <a:pt x="1766" y="31118"/>
                </a:lnTo>
                <a:lnTo>
                  <a:pt x="6577" y="38241"/>
                </a:lnTo>
                <a:lnTo>
                  <a:pt x="13699" y="43052"/>
                </a:lnTo>
                <a:lnTo>
                  <a:pt x="22402" y="44818"/>
                </a:lnTo>
                <a:lnTo>
                  <a:pt x="31111" y="43052"/>
                </a:lnTo>
                <a:lnTo>
                  <a:pt x="38233" y="38241"/>
                </a:lnTo>
                <a:lnTo>
                  <a:pt x="43041" y="31118"/>
                </a:lnTo>
                <a:lnTo>
                  <a:pt x="44805" y="22415"/>
                </a:lnTo>
                <a:lnTo>
                  <a:pt x="43041" y="13705"/>
                </a:lnTo>
                <a:lnTo>
                  <a:pt x="38233" y="6578"/>
                </a:lnTo>
                <a:lnTo>
                  <a:pt x="31111" y="1766"/>
                </a:lnTo>
                <a:lnTo>
                  <a:pt x="22402" y="0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9527977" y="3358236"/>
            <a:ext cx="370840" cy="173355"/>
          </a:xfrm>
          <a:custGeom>
            <a:avLst/>
            <a:gdLst/>
            <a:ahLst/>
            <a:cxnLst/>
            <a:rect l="l" t="t" r="r" b="b"/>
            <a:pathLst>
              <a:path w="370839" h="173354">
                <a:moveTo>
                  <a:pt x="22402" y="128244"/>
                </a:moveTo>
                <a:lnTo>
                  <a:pt x="13699" y="130011"/>
                </a:lnTo>
                <a:lnTo>
                  <a:pt x="6577" y="134823"/>
                </a:lnTo>
                <a:lnTo>
                  <a:pt x="1766" y="141949"/>
                </a:lnTo>
                <a:lnTo>
                  <a:pt x="0" y="150660"/>
                </a:lnTo>
                <a:lnTo>
                  <a:pt x="1766" y="159362"/>
                </a:lnTo>
                <a:lnTo>
                  <a:pt x="6577" y="166485"/>
                </a:lnTo>
                <a:lnTo>
                  <a:pt x="13699" y="171296"/>
                </a:lnTo>
                <a:lnTo>
                  <a:pt x="22402" y="173062"/>
                </a:lnTo>
                <a:lnTo>
                  <a:pt x="31111" y="171296"/>
                </a:lnTo>
                <a:lnTo>
                  <a:pt x="38233" y="166485"/>
                </a:lnTo>
                <a:lnTo>
                  <a:pt x="43041" y="159362"/>
                </a:lnTo>
                <a:lnTo>
                  <a:pt x="44805" y="150660"/>
                </a:lnTo>
                <a:lnTo>
                  <a:pt x="43041" y="141949"/>
                </a:lnTo>
                <a:lnTo>
                  <a:pt x="38233" y="134823"/>
                </a:lnTo>
                <a:lnTo>
                  <a:pt x="31111" y="130011"/>
                </a:lnTo>
                <a:lnTo>
                  <a:pt x="22402" y="128244"/>
                </a:lnTo>
                <a:close/>
              </a:path>
              <a:path w="370839" h="173354">
                <a:moveTo>
                  <a:pt x="325627" y="32994"/>
                </a:moveTo>
                <a:lnTo>
                  <a:pt x="43776" y="140068"/>
                </a:lnTo>
              </a:path>
              <a:path w="370839" h="173354">
                <a:moveTo>
                  <a:pt x="347992" y="0"/>
                </a:moveTo>
                <a:lnTo>
                  <a:pt x="339284" y="1764"/>
                </a:lnTo>
                <a:lnTo>
                  <a:pt x="332162" y="6572"/>
                </a:lnTo>
                <a:lnTo>
                  <a:pt x="327354" y="13694"/>
                </a:lnTo>
                <a:lnTo>
                  <a:pt x="325589" y="22402"/>
                </a:lnTo>
                <a:lnTo>
                  <a:pt x="327354" y="31111"/>
                </a:lnTo>
                <a:lnTo>
                  <a:pt x="332162" y="38233"/>
                </a:lnTo>
                <a:lnTo>
                  <a:pt x="339284" y="43041"/>
                </a:lnTo>
                <a:lnTo>
                  <a:pt x="347992" y="44805"/>
                </a:lnTo>
                <a:lnTo>
                  <a:pt x="356700" y="43041"/>
                </a:lnTo>
                <a:lnTo>
                  <a:pt x="363823" y="38233"/>
                </a:lnTo>
                <a:lnTo>
                  <a:pt x="368630" y="31111"/>
                </a:lnTo>
                <a:lnTo>
                  <a:pt x="370395" y="22402"/>
                </a:lnTo>
                <a:lnTo>
                  <a:pt x="368630" y="13694"/>
                </a:lnTo>
                <a:lnTo>
                  <a:pt x="363823" y="6572"/>
                </a:lnTo>
                <a:lnTo>
                  <a:pt x="356700" y="1764"/>
                </a:lnTo>
                <a:lnTo>
                  <a:pt x="347992" y="0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864478" y="4591381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5">
                <a:moveTo>
                  <a:pt x="22402" y="0"/>
                </a:moveTo>
                <a:lnTo>
                  <a:pt x="13699" y="1766"/>
                </a:lnTo>
                <a:lnTo>
                  <a:pt x="6577" y="6578"/>
                </a:lnTo>
                <a:lnTo>
                  <a:pt x="1766" y="13705"/>
                </a:lnTo>
                <a:lnTo>
                  <a:pt x="0" y="22415"/>
                </a:lnTo>
                <a:lnTo>
                  <a:pt x="1766" y="31118"/>
                </a:lnTo>
                <a:lnTo>
                  <a:pt x="6577" y="38241"/>
                </a:lnTo>
                <a:lnTo>
                  <a:pt x="13699" y="43052"/>
                </a:lnTo>
                <a:lnTo>
                  <a:pt x="22402" y="44818"/>
                </a:lnTo>
                <a:lnTo>
                  <a:pt x="31111" y="43052"/>
                </a:lnTo>
                <a:lnTo>
                  <a:pt x="38233" y="38241"/>
                </a:lnTo>
                <a:lnTo>
                  <a:pt x="43041" y="31118"/>
                </a:lnTo>
                <a:lnTo>
                  <a:pt x="44805" y="22415"/>
                </a:lnTo>
                <a:lnTo>
                  <a:pt x="43041" y="13705"/>
                </a:lnTo>
                <a:lnTo>
                  <a:pt x="38233" y="6578"/>
                </a:lnTo>
                <a:lnTo>
                  <a:pt x="31111" y="1766"/>
                </a:lnTo>
                <a:lnTo>
                  <a:pt x="22402" y="0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874320" y="4909693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5">
                <a:moveTo>
                  <a:pt x="22402" y="0"/>
                </a:moveTo>
                <a:lnTo>
                  <a:pt x="13694" y="1766"/>
                </a:lnTo>
                <a:lnTo>
                  <a:pt x="6572" y="6577"/>
                </a:lnTo>
                <a:lnTo>
                  <a:pt x="1764" y="13699"/>
                </a:lnTo>
                <a:lnTo>
                  <a:pt x="0" y="22402"/>
                </a:lnTo>
                <a:lnTo>
                  <a:pt x="1764" y="31111"/>
                </a:lnTo>
                <a:lnTo>
                  <a:pt x="6572" y="38233"/>
                </a:lnTo>
                <a:lnTo>
                  <a:pt x="13694" y="43041"/>
                </a:lnTo>
                <a:lnTo>
                  <a:pt x="22402" y="44805"/>
                </a:lnTo>
                <a:lnTo>
                  <a:pt x="31111" y="43041"/>
                </a:lnTo>
                <a:lnTo>
                  <a:pt x="38233" y="38233"/>
                </a:lnTo>
                <a:lnTo>
                  <a:pt x="43041" y="31111"/>
                </a:lnTo>
                <a:lnTo>
                  <a:pt x="44805" y="22402"/>
                </a:lnTo>
                <a:lnTo>
                  <a:pt x="43041" y="13699"/>
                </a:lnTo>
                <a:lnTo>
                  <a:pt x="38233" y="6577"/>
                </a:lnTo>
                <a:lnTo>
                  <a:pt x="31111" y="1766"/>
                </a:lnTo>
                <a:lnTo>
                  <a:pt x="22402" y="0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9527978" y="4591381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5">
                <a:moveTo>
                  <a:pt x="22402" y="0"/>
                </a:moveTo>
                <a:lnTo>
                  <a:pt x="13699" y="1766"/>
                </a:lnTo>
                <a:lnTo>
                  <a:pt x="6577" y="6578"/>
                </a:lnTo>
                <a:lnTo>
                  <a:pt x="1766" y="13705"/>
                </a:lnTo>
                <a:lnTo>
                  <a:pt x="0" y="22415"/>
                </a:lnTo>
                <a:lnTo>
                  <a:pt x="1766" y="31118"/>
                </a:lnTo>
                <a:lnTo>
                  <a:pt x="6577" y="38241"/>
                </a:lnTo>
                <a:lnTo>
                  <a:pt x="13699" y="43052"/>
                </a:lnTo>
                <a:lnTo>
                  <a:pt x="22402" y="44818"/>
                </a:lnTo>
                <a:lnTo>
                  <a:pt x="31111" y="43052"/>
                </a:lnTo>
                <a:lnTo>
                  <a:pt x="38233" y="38241"/>
                </a:lnTo>
                <a:lnTo>
                  <a:pt x="43041" y="31118"/>
                </a:lnTo>
                <a:lnTo>
                  <a:pt x="44805" y="22415"/>
                </a:lnTo>
                <a:lnTo>
                  <a:pt x="43041" y="13705"/>
                </a:lnTo>
                <a:lnTo>
                  <a:pt x="38233" y="6578"/>
                </a:lnTo>
                <a:lnTo>
                  <a:pt x="31111" y="1766"/>
                </a:lnTo>
                <a:lnTo>
                  <a:pt x="22402" y="0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9537821" y="4909693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5">
                <a:moveTo>
                  <a:pt x="22402" y="0"/>
                </a:moveTo>
                <a:lnTo>
                  <a:pt x="13694" y="1766"/>
                </a:lnTo>
                <a:lnTo>
                  <a:pt x="6572" y="6577"/>
                </a:lnTo>
                <a:lnTo>
                  <a:pt x="1764" y="13699"/>
                </a:lnTo>
                <a:lnTo>
                  <a:pt x="0" y="22402"/>
                </a:lnTo>
                <a:lnTo>
                  <a:pt x="1764" y="31111"/>
                </a:lnTo>
                <a:lnTo>
                  <a:pt x="6572" y="38233"/>
                </a:lnTo>
                <a:lnTo>
                  <a:pt x="13694" y="43041"/>
                </a:lnTo>
                <a:lnTo>
                  <a:pt x="22402" y="44805"/>
                </a:lnTo>
                <a:lnTo>
                  <a:pt x="31111" y="43041"/>
                </a:lnTo>
                <a:lnTo>
                  <a:pt x="38233" y="38233"/>
                </a:lnTo>
                <a:lnTo>
                  <a:pt x="43041" y="31111"/>
                </a:lnTo>
                <a:lnTo>
                  <a:pt x="44805" y="22402"/>
                </a:lnTo>
                <a:lnTo>
                  <a:pt x="43041" y="13699"/>
                </a:lnTo>
                <a:lnTo>
                  <a:pt x="38233" y="6577"/>
                </a:lnTo>
                <a:lnTo>
                  <a:pt x="31111" y="1766"/>
                </a:lnTo>
                <a:lnTo>
                  <a:pt x="22402" y="0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9571754" y="4496130"/>
            <a:ext cx="281940" cy="107314"/>
          </a:xfrm>
          <a:custGeom>
            <a:avLst/>
            <a:gdLst/>
            <a:ahLst/>
            <a:cxnLst/>
            <a:rect l="l" t="t" r="r" b="b"/>
            <a:pathLst>
              <a:path w="281939" h="107314">
                <a:moveTo>
                  <a:pt x="281851" y="0"/>
                </a:moveTo>
                <a:lnTo>
                  <a:pt x="0" y="107073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9581597" y="4814442"/>
            <a:ext cx="281940" cy="107314"/>
          </a:xfrm>
          <a:custGeom>
            <a:avLst/>
            <a:gdLst/>
            <a:ahLst/>
            <a:cxnLst/>
            <a:rect l="l" t="t" r="r" b="b"/>
            <a:pathLst>
              <a:path w="281939" h="107314">
                <a:moveTo>
                  <a:pt x="281851" y="0"/>
                </a:moveTo>
                <a:lnTo>
                  <a:pt x="0" y="107073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9853568" y="4463136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5">
                <a:moveTo>
                  <a:pt x="22402" y="0"/>
                </a:moveTo>
                <a:lnTo>
                  <a:pt x="13694" y="1764"/>
                </a:lnTo>
                <a:lnTo>
                  <a:pt x="6572" y="6572"/>
                </a:lnTo>
                <a:lnTo>
                  <a:pt x="1764" y="13694"/>
                </a:lnTo>
                <a:lnTo>
                  <a:pt x="0" y="22402"/>
                </a:lnTo>
                <a:lnTo>
                  <a:pt x="1764" y="31111"/>
                </a:lnTo>
                <a:lnTo>
                  <a:pt x="6572" y="38233"/>
                </a:lnTo>
                <a:lnTo>
                  <a:pt x="13694" y="43041"/>
                </a:lnTo>
                <a:lnTo>
                  <a:pt x="22402" y="44805"/>
                </a:lnTo>
                <a:lnTo>
                  <a:pt x="31111" y="43041"/>
                </a:lnTo>
                <a:lnTo>
                  <a:pt x="38233" y="38233"/>
                </a:lnTo>
                <a:lnTo>
                  <a:pt x="43041" y="31111"/>
                </a:lnTo>
                <a:lnTo>
                  <a:pt x="44805" y="22402"/>
                </a:lnTo>
                <a:lnTo>
                  <a:pt x="43041" y="13694"/>
                </a:lnTo>
                <a:lnTo>
                  <a:pt x="38233" y="6572"/>
                </a:lnTo>
                <a:lnTo>
                  <a:pt x="31111" y="1764"/>
                </a:lnTo>
                <a:lnTo>
                  <a:pt x="22402" y="0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9863398" y="4781449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5">
                <a:moveTo>
                  <a:pt x="22402" y="0"/>
                </a:moveTo>
                <a:lnTo>
                  <a:pt x="13699" y="1764"/>
                </a:lnTo>
                <a:lnTo>
                  <a:pt x="6577" y="6572"/>
                </a:lnTo>
                <a:lnTo>
                  <a:pt x="1766" y="13694"/>
                </a:lnTo>
                <a:lnTo>
                  <a:pt x="0" y="22402"/>
                </a:lnTo>
                <a:lnTo>
                  <a:pt x="1766" y="31105"/>
                </a:lnTo>
                <a:lnTo>
                  <a:pt x="6577" y="38228"/>
                </a:lnTo>
                <a:lnTo>
                  <a:pt x="13699" y="43039"/>
                </a:lnTo>
                <a:lnTo>
                  <a:pt x="22402" y="44805"/>
                </a:lnTo>
                <a:lnTo>
                  <a:pt x="31111" y="43039"/>
                </a:lnTo>
                <a:lnTo>
                  <a:pt x="38233" y="38228"/>
                </a:lnTo>
                <a:lnTo>
                  <a:pt x="43041" y="31105"/>
                </a:lnTo>
                <a:lnTo>
                  <a:pt x="44805" y="22402"/>
                </a:lnTo>
                <a:lnTo>
                  <a:pt x="43041" y="13694"/>
                </a:lnTo>
                <a:lnTo>
                  <a:pt x="38233" y="6572"/>
                </a:lnTo>
                <a:lnTo>
                  <a:pt x="31111" y="1764"/>
                </a:lnTo>
                <a:lnTo>
                  <a:pt x="22402" y="0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9728917" y="4543272"/>
            <a:ext cx="0" cy="322580"/>
          </a:xfrm>
          <a:custGeom>
            <a:avLst/>
            <a:gdLst/>
            <a:ahLst/>
            <a:cxnLst/>
            <a:rect l="l" t="t" r="r" b="b"/>
            <a:pathLst>
              <a:path h="322579">
                <a:moveTo>
                  <a:pt x="0" y="0"/>
                </a:moveTo>
                <a:lnTo>
                  <a:pt x="0" y="322071"/>
                </a:lnTo>
              </a:path>
            </a:pathLst>
          </a:custGeom>
          <a:ln w="6400">
            <a:solidFill>
              <a:srgbClr val="231F20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1270723" y="6792595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4">
                <a:moveTo>
                  <a:pt x="22402" y="0"/>
                </a:moveTo>
                <a:lnTo>
                  <a:pt x="13699" y="1766"/>
                </a:lnTo>
                <a:lnTo>
                  <a:pt x="6577" y="6575"/>
                </a:lnTo>
                <a:lnTo>
                  <a:pt x="1766" y="13694"/>
                </a:lnTo>
                <a:lnTo>
                  <a:pt x="0" y="22390"/>
                </a:lnTo>
                <a:lnTo>
                  <a:pt x="1766" y="31107"/>
                </a:lnTo>
                <a:lnTo>
                  <a:pt x="6577" y="38238"/>
                </a:lnTo>
                <a:lnTo>
                  <a:pt x="13699" y="43051"/>
                </a:lnTo>
                <a:lnTo>
                  <a:pt x="22402" y="44818"/>
                </a:lnTo>
                <a:lnTo>
                  <a:pt x="31109" y="43051"/>
                </a:lnTo>
                <a:lnTo>
                  <a:pt x="38226" y="38238"/>
                </a:lnTo>
                <a:lnTo>
                  <a:pt x="43030" y="31107"/>
                </a:lnTo>
                <a:lnTo>
                  <a:pt x="44792" y="22390"/>
                </a:lnTo>
                <a:lnTo>
                  <a:pt x="43030" y="13694"/>
                </a:lnTo>
                <a:lnTo>
                  <a:pt x="38226" y="6575"/>
                </a:lnTo>
                <a:lnTo>
                  <a:pt x="31109" y="1766"/>
                </a:lnTo>
                <a:lnTo>
                  <a:pt x="22402" y="0"/>
                </a:lnTo>
                <a:close/>
              </a:path>
            </a:pathLst>
          </a:custGeom>
          <a:ln w="4571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0945132" y="5802084"/>
            <a:ext cx="370840" cy="173355"/>
          </a:xfrm>
          <a:custGeom>
            <a:avLst/>
            <a:gdLst/>
            <a:ahLst/>
            <a:cxnLst/>
            <a:rect l="l" t="t" r="r" b="b"/>
            <a:pathLst>
              <a:path w="370839" h="173354">
                <a:moveTo>
                  <a:pt x="347992" y="0"/>
                </a:moveTo>
                <a:lnTo>
                  <a:pt x="339289" y="1764"/>
                </a:lnTo>
                <a:lnTo>
                  <a:pt x="332166" y="6572"/>
                </a:lnTo>
                <a:lnTo>
                  <a:pt x="327356" y="13694"/>
                </a:lnTo>
                <a:lnTo>
                  <a:pt x="325589" y="22402"/>
                </a:lnTo>
                <a:lnTo>
                  <a:pt x="327356" y="31105"/>
                </a:lnTo>
                <a:lnTo>
                  <a:pt x="332166" y="38228"/>
                </a:lnTo>
                <a:lnTo>
                  <a:pt x="339289" y="43039"/>
                </a:lnTo>
                <a:lnTo>
                  <a:pt x="347992" y="44805"/>
                </a:lnTo>
                <a:lnTo>
                  <a:pt x="356698" y="43039"/>
                </a:lnTo>
                <a:lnTo>
                  <a:pt x="363816" y="38228"/>
                </a:lnTo>
                <a:lnTo>
                  <a:pt x="368620" y="31105"/>
                </a:lnTo>
                <a:lnTo>
                  <a:pt x="370382" y="22402"/>
                </a:lnTo>
                <a:lnTo>
                  <a:pt x="368620" y="13694"/>
                </a:lnTo>
                <a:lnTo>
                  <a:pt x="363816" y="6572"/>
                </a:lnTo>
                <a:lnTo>
                  <a:pt x="356698" y="1764"/>
                </a:lnTo>
                <a:lnTo>
                  <a:pt x="347992" y="0"/>
                </a:lnTo>
                <a:close/>
              </a:path>
              <a:path w="370839" h="173354">
                <a:moveTo>
                  <a:pt x="325640" y="32994"/>
                </a:moveTo>
                <a:lnTo>
                  <a:pt x="43776" y="140068"/>
                </a:lnTo>
              </a:path>
              <a:path w="370839" h="173354">
                <a:moveTo>
                  <a:pt x="22402" y="128257"/>
                </a:moveTo>
                <a:lnTo>
                  <a:pt x="13699" y="130021"/>
                </a:lnTo>
                <a:lnTo>
                  <a:pt x="6577" y="134827"/>
                </a:lnTo>
                <a:lnTo>
                  <a:pt x="1766" y="141946"/>
                </a:lnTo>
                <a:lnTo>
                  <a:pt x="0" y="150647"/>
                </a:lnTo>
                <a:lnTo>
                  <a:pt x="1766" y="159357"/>
                </a:lnTo>
                <a:lnTo>
                  <a:pt x="6577" y="166484"/>
                </a:lnTo>
                <a:lnTo>
                  <a:pt x="13699" y="171296"/>
                </a:lnTo>
                <a:lnTo>
                  <a:pt x="22402" y="173062"/>
                </a:lnTo>
                <a:lnTo>
                  <a:pt x="31109" y="171296"/>
                </a:lnTo>
                <a:lnTo>
                  <a:pt x="38226" y="166484"/>
                </a:lnTo>
                <a:lnTo>
                  <a:pt x="43030" y="159357"/>
                </a:lnTo>
                <a:lnTo>
                  <a:pt x="44792" y="150647"/>
                </a:lnTo>
                <a:lnTo>
                  <a:pt x="43030" y="141946"/>
                </a:lnTo>
                <a:lnTo>
                  <a:pt x="38226" y="134827"/>
                </a:lnTo>
                <a:lnTo>
                  <a:pt x="31109" y="130021"/>
                </a:lnTo>
                <a:lnTo>
                  <a:pt x="22402" y="128257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1197990" y="5701018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5">
                <a:moveTo>
                  <a:pt x="22402" y="0"/>
                </a:moveTo>
                <a:lnTo>
                  <a:pt x="13699" y="1764"/>
                </a:lnTo>
                <a:lnTo>
                  <a:pt x="6577" y="6572"/>
                </a:lnTo>
                <a:lnTo>
                  <a:pt x="1766" y="13694"/>
                </a:lnTo>
                <a:lnTo>
                  <a:pt x="0" y="22402"/>
                </a:lnTo>
                <a:lnTo>
                  <a:pt x="1766" y="31111"/>
                </a:lnTo>
                <a:lnTo>
                  <a:pt x="6577" y="38233"/>
                </a:lnTo>
                <a:lnTo>
                  <a:pt x="13699" y="43041"/>
                </a:lnTo>
                <a:lnTo>
                  <a:pt x="22402" y="44805"/>
                </a:lnTo>
                <a:lnTo>
                  <a:pt x="31120" y="43041"/>
                </a:lnTo>
                <a:lnTo>
                  <a:pt x="38250" y="38233"/>
                </a:lnTo>
                <a:lnTo>
                  <a:pt x="43064" y="31111"/>
                </a:lnTo>
                <a:lnTo>
                  <a:pt x="44831" y="22402"/>
                </a:lnTo>
                <a:lnTo>
                  <a:pt x="43064" y="13694"/>
                </a:lnTo>
                <a:lnTo>
                  <a:pt x="38250" y="6572"/>
                </a:lnTo>
                <a:lnTo>
                  <a:pt x="31120" y="1764"/>
                </a:lnTo>
                <a:lnTo>
                  <a:pt x="22402" y="0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1281633" y="5930342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5">
                <a:moveTo>
                  <a:pt x="22402" y="0"/>
                </a:moveTo>
                <a:lnTo>
                  <a:pt x="13699" y="1764"/>
                </a:lnTo>
                <a:lnTo>
                  <a:pt x="6577" y="6570"/>
                </a:lnTo>
                <a:lnTo>
                  <a:pt x="1766" y="13689"/>
                </a:lnTo>
                <a:lnTo>
                  <a:pt x="0" y="22390"/>
                </a:lnTo>
                <a:lnTo>
                  <a:pt x="1766" y="31100"/>
                </a:lnTo>
                <a:lnTo>
                  <a:pt x="6577" y="38226"/>
                </a:lnTo>
                <a:lnTo>
                  <a:pt x="13699" y="43039"/>
                </a:lnTo>
                <a:lnTo>
                  <a:pt x="22402" y="44805"/>
                </a:lnTo>
                <a:lnTo>
                  <a:pt x="31116" y="43039"/>
                </a:lnTo>
                <a:lnTo>
                  <a:pt x="38238" y="38226"/>
                </a:lnTo>
                <a:lnTo>
                  <a:pt x="43042" y="31100"/>
                </a:lnTo>
                <a:lnTo>
                  <a:pt x="44805" y="22390"/>
                </a:lnTo>
                <a:lnTo>
                  <a:pt x="43042" y="13689"/>
                </a:lnTo>
                <a:lnTo>
                  <a:pt x="38238" y="6570"/>
                </a:lnTo>
                <a:lnTo>
                  <a:pt x="31116" y="1764"/>
                </a:lnTo>
                <a:lnTo>
                  <a:pt x="22402" y="0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1260868" y="6301105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5">
                <a:moveTo>
                  <a:pt x="22428" y="0"/>
                </a:moveTo>
                <a:lnTo>
                  <a:pt x="13710" y="1764"/>
                </a:lnTo>
                <a:lnTo>
                  <a:pt x="6580" y="6572"/>
                </a:lnTo>
                <a:lnTo>
                  <a:pt x="1766" y="13694"/>
                </a:lnTo>
                <a:lnTo>
                  <a:pt x="0" y="22402"/>
                </a:lnTo>
                <a:lnTo>
                  <a:pt x="1766" y="31103"/>
                </a:lnTo>
                <a:lnTo>
                  <a:pt x="6580" y="38222"/>
                </a:lnTo>
                <a:lnTo>
                  <a:pt x="13710" y="43028"/>
                </a:lnTo>
                <a:lnTo>
                  <a:pt x="22428" y="44792"/>
                </a:lnTo>
                <a:lnTo>
                  <a:pt x="31131" y="43028"/>
                </a:lnTo>
                <a:lnTo>
                  <a:pt x="38253" y="38222"/>
                </a:lnTo>
                <a:lnTo>
                  <a:pt x="43064" y="31103"/>
                </a:lnTo>
                <a:lnTo>
                  <a:pt x="44830" y="22402"/>
                </a:lnTo>
                <a:lnTo>
                  <a:pt x="43064" y="13694"/>
                </a:lnTo>
                <a:lnTo>
                  <a:pt x="38253" y="6572"/>
                </a:lnTo>
                <a:lnTo>
                  <a:pt x="31131" y="1764"/>
                </a:lnTo>
                <a:lnTo>
                  <a:pt x="22428" y="0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0988909" y="6825601"/>
            <a:ext cx="281940" cy="107314"/>
          </a:xfrm>
          <a:custGeom>
            <a:avLst/>
            <a:gdLst/>
            <a:ahLst/>
            <a:cxnLst/>
            <a:rect l="l" t="t" r="r" b="b"/>
            <a:pathLst>
              <a:path w="281939" h="107315">
                <a:moveTo>
                  <a:pt x="281863" y="0"/>
                </a:moveTo>
                <a:lnTo>
                  <a:pt x="0" y="10706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0979067" y="6334099"/>
            <a:ext cx="281940" cy="107314"/>
          </a:xfrm>
          <a:custGeom>
            <a:avLst/>
            <a:gdLst/>
            <a:ahLst/>
            <a:cxnLst/>
            <a:rect l="l" t="t" r="r" b="b"/>
            <a:pathLst>
              <a:path w="281939" h="107314">
                <a:moveTo>
                  <a:pt x="281851" y="0"/>
                </a:moveTo>
                <a:lnTo>
                  <a:pt x="0" y="107061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0945133" y="6920852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4">
                <a:moveTo>
                  <a:pt x="22402" y="0"/>
                </a:moveTo>
                <a:lnTo>
                  <a:pt x="13699" y="1762"/>
                </a:lnTo>
                <a:lnTo>
                  <a:pt x="6577" y="6567"/>
                </a:lnTo>
                <a:lnTo>
                  <a:pt x="1766" y="13689"/>
                </a:lnTo>
                <a:lnTo>
                  <a:pt x="0" y="22402"/>
                </a:lnTo>
                <a:lnTo>
                  <a:pt x="1766" y="31116"/>
                </a:lnTo>
                <a:lnTo>
                  <a:pt x="6577" y="38238"/>
                </a:lnTo>
                <a:lnTo>
                  <a:pt x="13699" y="43042"/>
                </a:lnTo>
                <a:lnTo>
                  <a:pt x="22402" y="44805"/>
                </a:lnTo>
                <a:lnTo>
                  <a:pt x="31109" y="43042"/>
                </a:lnTo>
                <a:lnTo>
                  <a:pt x="38226" y="38238"/>
                </a:lnTo>
                <a:lnTo>
                  <a:pt x="43030" y="31116"/>
                </a:lnTo>
                <a:lnTo>
                  <a:pt x="44792" y="22402"/>
                </a:lnTo>
                <a:lnTo>
                  <a:pt x="43030" y="13689"/>
                </a:lnTo>
                <a:lnTo>
                  <a:pt x="38226" y="6567"/>
                </a:lnTo>
                <a:lnTo>
                  <a:pt x="31109" y="1762"/>
                </a:lnTo>
                <a:lnTo>
                  <a:pt x="22402" y="0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0935316" y="6429350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5">
                <a:moveTo>
                  <a:pt x="22390" y="0"/>
                </a:moveTo>
                <a:lnTo>
                  <a:pt x="13683" y="1766"/>
                </a:lnTo>
                <a:lnTo>
                  <a:pt x="6565" y="6577"/>
                </a:lnTo>
                <a:lnTo>
                  <a:pt x="1762" y="13699"/>
                </a:lnTo>
                <a:lnTo>
                  <a:pt x="0" y="22402"/>
                </a:lnTo>
                <a:lnTo>
                  <a:pt x="1762" y="31116"/>
                </a:lnTo>
                <a:lnTo>
                  <a:pt x="6565" y="38238"/>
                </a:lnTo>
                <a:lnTo>
                  <a:pt x="13683" y="43042"/>
                </a:lnTo>
                <a:lnTo>
                  <a:pt x="22390" y="44805"/>
                </a:lnTo>
                <a:lnTo>
                  <a:pt x="31092" y="43042"/>
                </a:lnTo>
                <a:lnTo>
                  <a:pt x="38215" y="38238"/>
                </a:lnTo>
                <a:lnTo>
                  <a:pt x="43026" y="31116"/>
                </a:lnTo>
                <a:lnTo>
                  <a:pt x="44792" y="22402"/>
                </a:lnTo>
                <a:lnTo>
                  <a:pt x="43026" y="13699"/>
                </a:lnTo>
                <a:lnTo>
                  <a:pt x="38215" y="6577"/>
                </a:lnTo>
                <a:lnTo>
                  <a:pt x="31092" y="1766"/>
                </a:lnTo>
                <a:lnTo>
                  <a:pt x="22390" y="0"/>
                </a:lnTo>
                <a:close/>
              </a:path>
            </a:pathLst>
          </a:custGeom>
          <a:ln w="4571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1281633" y="6920852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4">
                <a:moveTo>
                  <a:pt x="22402" y="0"/>
                </a:moveTo>
                <a:lnTo>
                  <a:pt x="13699" y="1762"/>
                </a:lnTo>
                <a:lnTo>
                  <a:pt x="6577" y="6567"/>
                </a:lnTo>
                <a:lnTo>
                  <a:pt x="1766" y="13689"/>
                </a:lnTo>
                <a:lnTo>
                  <a:pt x="0" y="22402"/>
                </a:lnTo>
                <a:lnTo>
                  <a:pt x="1766" y="31116"/>
                </a:lnTo>
                <a:lnTo>
                  <a:pt x="6577" y="38238"/>
                </a:lnTo>
                <a:lnTo>
                  <a:pt x="13699" y="43042"/>
                </a:lnTo>
                <a:lnTo>
                  <a:pt x="22402" y="44805"/>
                </a:lnTo>
                <a:lnTo>
                  <a:pt x="31116" y="43042"/>
                </a:lnTo>
                <a:lnTo>
                  <a:pt x="38238" y="38238"/>
                </a:lnTo>
                <a:lnTo>
                  <a:pt x="43042" y="31116"/>
                </a:lnTo>
                <a:lnTo>
                  <a:pt x="44805" y="22402"/>
                </a:lnTo>
                <a:lnTo>
                  <a:pt x="43042" y="13689"/>
                </a:lnTo>
                <a:lnTo>
                  <a:pt x="38238" y="6567"/>
                </a:lnTo>
                <a:lnTo>
                  <a:pt x="31116" y="1762"/>
                </a:lnTo>
                <a:lnTo>
                  <a:pt x="22402" y="0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1188173" y="6200039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5">
                <a:moveTo>
                  <a:pt x="22402" y="0"/>
                </a:moveTo>
                <a:lnTo>
                  <a:pt x="13689" y="1764"/>
                </a:lnTo>
                <a:lnTo>
                  <a:pt x="6567" y="6572"/>
                </a:lnTo>
                <a:lnTo>
                  <a:pt x="1762" y="13694"/>
                </a:lnTo>
                <a:lnTo>
                  <a:pt x="0" y="22402"/>
                </a:lnTo>
                <a:lnTo>
                  <a:pt x="1762" y="31103"/>
                </a:lnTo>
                <a:lnTo>
                  <a:pt x="6567" y="38222"/>
                </a:lnTo>
                <a:lnTo>
                  <a:pt x="13689" y="43028"/>
                </a:lnTo>
                <a:lnTo>
                  <a:pt x="22402" y="44792"/>
                </a:lnTo>
                <a:lnTo>
                  <a:pt x="31098" y="43028"/>
                </a:lnTo>
                <a:lnTo>
                  <a:pt x="38217" y="38222"/>
                </a:lnTo>
                <a:lnTo>
                  <a:pt x="43026" y="31103"/>
                </a:lnTo>
                <a:lnTo>
                  <a:pt x="44792" y="22402"/>
                </a:lnTo>
                <a:lnTo>
                  <a:pt x="43026" y="13694"/>
                </a:lnTo>
                <a:lnTo>
                  <a:pt x="38217" y="6572"/>
                </a:lnTo>
                <a:lnTo>
                  <a:pt x="31098" y="1764"/>
                </a:lnTo>
                <a:lnTo>
                  <a:pt x="22402" y="0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1191196" y="6683134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4">
                <a:moveTo>
                  <a:pt x="22402" y="0"/>
                </a:moveTo>
                <a:lnTo>
                  <a:pt x="13699" y="1766"/>
                </a:lnTo>
                <a:lnTo>
                  <a:pt x="6577" y="6578"/>
                </a:lnTo>
                <a:lnTo>
                  <a:pt x="1766" y="13705"/>
                </a:lnTo>
                <a:lnTo>
                  <a:pt x="0" y="22415"/>
                </a:lnTo>
                <a:lnTo>
                  <a:pt x="1766" y="31118"/>
                </a:lnTo>
                <a:lnTo>
                  <a:pt x="6577" y="38241"/>
                </a:lnTo>
                <a:lnTo>
                  <a:pt x="13699" y="43052"/>
                </a:lnTo>
                <a:lnTo>
                  <a:pt x="22402" y="44818"/>
                </a:lnTo>
                <a:lnTo>
                  <a:pt x="31113" y="43052"/>
                </a:lnTo>
                <a:lnTo>
                  <a:pt x="38239" y="38241"/>
                </a:lnTo>
                <a:lnTo>
                  <a:pt x="43051" y="31118"/>
                </a:lnTo>
                <a:lnTo>
                  <a:pt x="44818" y="22415"/>
                </a:lnTo>
                <a:lnTo>
                  <a:pt x="43051" y="13705"/>
                </a:lnTo>
                <a:lnTo>
                  <a:pt x="38239" y="6578"/>
                </a:lnTo>
                <a:lnTo>
                  <a:pt x="31113" y="1766"/>
                </a:lnTo>
                <a:lnTo>
                  <a:pt x="22402" y="0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1271815" y="6429350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5">
                <a:moveTo>
                  <a:pt x="22390" y="0"/>
                </a:moveTo>
                <a:lnTo>
                  <a:pt x="13683" y="1766"/>
                </a:lnTo>
                <a:lnTo>
                  <a:pt x="6565" y="6577"/>
                </a:lnTo>
                <a:lnTo>
                  <a:pt x="1762" y="13699"/>
                </a:lnTo>
                <a:lnTo>
                  <a:pt x="0" y="22402"/>
                </a:lnTo>
                <a:lnTo>
                  <a:pt x="1762" y="31116"/>
                </a:lnTo>
                <a:lnTo>
                  <a:pt x="6565" y="38238"/>
                </a:lnTo>
                <a:lnTo>
                  <a:pt x="13683" y="43042"/>
                </a:lnTo>
                <a:lnTo>
                  <a:pt x="22390" y="44805"/>
                </a:lnTo>
                <a:lnTo>
                  <a:pt x="31092" y="43042"/>
                </a:lnTo>
                <a:lnTo>
                  <a:pt x="38215" y="38238"/>
                </a:lnTo>
                <a:lnTo>
                  <a:pt x="43026" y="31116"/>
                </a:lnTo>
                <a:lnTo>
                  <a:pt x="44792" y="22402"/>
                </a:lnTo>
                <a:lnTo>
                  <a:pt x="43026" y="13699"/>
                </a:lnTo>
                <a:lnTo>
                  <a:pt x="38215" y="6577"/>
                </a:lnTo>
                <a:lnTo>
                  <a:pt x="31092" y="1766"/>
                </a:lnTo>
                <a:lnTo>
                  <a:pt x="22390" y="0"/>
                </a:lnTo>
                <a:close/>
              </a:path>
            </a:pathLst>
          </a:custGeom>
          <a:ln w="4571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1136229" y="5888291"/>
            <a:ext cx="1270" cy="988694"/>
          </a:xfrm>
          <a:custGeom>
            <a:avLst/>
            <a:gdLst/>
            <a:ahLst/>
            <a:cxnLst/>
            <a:rect l="l" t="t" r="r" b="b"/>
            <a:pathLst>
              <a:path w="1270" h="988695">
                <a:moveTo>
                  <a:pt x="723" y="0"/>
                </a:moveTo>
                <a:lnTo>
                  <a:pt x="723" y="495261"/>
                </a:lnTo>
              </a:path>
              <a:path w="1270" h="988695">
                <a:moveTo>
                  <a:pt x="0" y="492950"/>
                </a:moveTo>
                <a:lnTo>
                  <a:pt x="0" y="988212"/>
                </a:lnTo>
              </a:path>
            </a:pathLst>
          </a:custGeom>
          <a:ln w="6400">
            <a:solidFill>
              <a:srgbClr val="231F20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9857874" y="6786512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4">
                <a:moveTo>
                  <a:pt x="22402" y="0"/>
                </a:moveTo>
                <a:lnTo>
                  <a:pt x="13694" y="1766"/>
                </a:lnTo>
                <a:lnTo>
                  <a:pt x="6572" y="6577"/>
                </a:lnTo>
                <a:lnTo>
                  <a:pt x="1764" y="13699"/>
                </a:lnTo>
                <a:lnTo>
                  <a:pt x="0" y="22402"/>
                </a:lnTo>
                <a:lnTo>
                  <a:pt x="1764" y="31120"/>
                </a:lnTo>
                <a:lnTo>
                  <a:pt x="6572" y="38250"/>
                </a:lnTo>
                <a:lnTo>
                  <a:pt x="13694" y="43064"/>
                </a:lnTo>
                <a:lnTo>
                  <a:pt x="22402" y="44831"/>
                </a:lnTo>
                <a:lnTo>
                  <a:pt x="31111" y="43064"/>
                </a:lnTo>
                <a:lnTo>
                  <a:pt x="38233" y="38250"/>
                </a:lnTo>
                <a:lnTo>
                  <a:pt x="43041" y="31120"/>
                </a:lnTo>
                <a:lnTo>
                  <a:pt x="44805" y="22402"/>
                </a:lnTo>
                <a:lnTo>
                  <a:pt x="43041" y="13699"/>
                </a:lnTo>
                <a:lnTo>
                  <a:pt x="38233" y="6577"/>
                </a:lnTo>
                <a:lnTo>
                  <a:pt x="31111" y="1766"/>
                </a:lnTo>
                <a:lnTo>
                  <a:pt x="22402" y="0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9848031" y="6468225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4">
                <a:moveTo>
                  <a:pt x="22415" y="0"/>
                </a:moveTo>
                <a:lnTo>
                  <a:pt x="13705" y="1762"/>
                </a:lnTo>
                <a:lnTo>
                  <a:pt x="6578" y="6567"/>
                </a:lnTo>
                <a:lnTo>
                  <a:pt x="1766" y="13689"/>
                </a:lnTo>
                <a:lnTo>
                  <a:pt x="0" y="22402"/>
                </a:lnTo>
                <a:lnTo>
                  <a:pt x="1766" y="31098"/>
                </a:lnTo>
                <a:lnTo>
                  <a:pt x="6578" y="38217"/>
                </a:lnTo>
                <a:lnTo>
                  <a:pt x="13705" y="43026"/>
                </a:lnTo>
                <a:lnTo>
                  <a:pt x="22415" y="44792"/>
                </a:lnTo>
                <a:lnTo>
                  <a:pt x="31116" y="43026"/>
                </a:lnTo>
                <a:lnTo>
                  <a:pt x="38234" y="38217"/>
                </a:lnTo>
                <a:lnTo>
                  <a:pt x="43041" y="31098"/>
                </a:lnTo>
                <a:lnTo>
                  <a:pt x="44805" y="22402"/>
                </a:lnTo>
                <a:lnTo>
                  <a:pt x="43041" y="13689"/>
                </a:lnTo>
                <a:lnTo>
                  <a:pt x="38234" y="6567"/>
                </a:lnTo>
                <a:lnTo>
                  <a:pt x="31116" y="1762"/>
                </a:lnTo>
                <a:lnTo>
                  <a:pt x="22415" y="0"/>
                </a:lnTo>
                <a:close/>
              </a:path>
            </a:pathLst>
          </a:custGeom>
          <a:ln w="4571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9576060" y="6819531"/>
            <a:ext cx="281940" cy="107314"/>
          </a:xfrm>
          <a:custGeom>
            <a:avLst/>
            <a:gdLst/>
            <a:ahLst/>
            <a:cxnLst/>
            <a:rect l="l" t="t" r="r" b="b"/>
            <a:pathLst>
              <a:path w="281939" h="107315">
                <a:moveTo>
                  <a:pt x="281851" y="0"/>
                </a:moveTo>
                <a:lnTo>
                  <a:pt x="0" y="107061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9566230" y="6501206"/>
            <a:ext cx="281940" cy="107314"/>
          </a:xfrm>
          <a:custGeom>
            <a:avLst/>
            <a:gdLst/>
            <a:ahLst/>
            <a:cxnLst/>
            <a:rect l="l" t="t" r="r" b="b"/>
            <a:pathLst>
              <a:path w="281939" h="107315">
                <a:moveTo>
                  <a:pt x="281851" y="0"/>
                </a:moveTo>
                <a:lnTo>
                  <a:pt x="0" y="107061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9532284" y="6914782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4">
                <a:moveTo>
                  <a:pt x="22402" y="0"/>
                </a:moveTo>
                <a:lnTo>
                  <a:pt x="13694" y="1766"/>
                </a:lnTo>
                <a:lnTo>
                  <a:pt x="6572" y="6577"/>
                </a:lnTo>
                <a:lnTo>
                  <a:pt x="1764" y="13699"/>
                </a:lnTo>
                <a:lnTo>
                  <a:pt x="0" y="22402"/>
                </a:lnTo>
                <a:lnTo>
                  <a:pt x="1764" y="31109"/>
                </a:lnTo>
                <a:lnTo>
                  <a:pt x="6572" y="38226"/>
                </a:lnTo>
                <a:lnTo>
                  <a:pt x="13694" y="43030"/>
                </a:lnTo>
                <a:lnTo>
                  <a:pt x="22402" y="44792"/>
                </a:lnTo>
                <a:lnTo>
                  <a:pt x="31111" y="43030"/>
                </a:lnTo>
                <a:lnTo>
                  <a:pt x="38233" y="38226"/>
                </a:lnTo>
                <a:lnTo>
                  <a:pt x="43041" y="31109"/>
                </a:lnTo>
                <a:lnTo>
                  <a:pt x="44805" y="22402"/>
                </a:lnTo>
                <a:lnTo>
                  <a:pt x="43041" y="13699"/>
                </a:lnTo>
                <a:lnTo>
                  <a:pt x="38233" y="6577"/>
                </a:lnTo>
                <a:lnTo>
                  <a:pt x="31111" y="1766"/>
                </a:lnTo>
                <a:lnTo>
                  <a:pt x="22402" y="0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9522454" y="6596457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4">
                <a:moveTo>
                  <a:pt x="22402" y="0"/>
                </a:moveTo>
                <a:lnTo>
                  <a:pt x="13694" y="1766"/>
                </a:lnTo>
                <a:lnTo>
                  <a:pt x="6572" y="6577"/>
                </a:lnTo>
                <a:lnTo>
                  <a:pt x="1764" y="13699"/>
                </a:lnTo>
                <a:lnTo>
                  <a:pt x="0" y="22402"/>
                </a:lnTo>
                <a:lnTo>
                  <a:pt x="1764" y="31116"/>
                </a:lnTo>
                <a:lnTo>
                  <a:pt x="6572" y="38238"/>
                </a:lnTo>
                <a:lnTo>
                  <a:pt x="13694" y="43042"/>
                </a:lnTo>
                <a:lnTo>
                  <a:pt x="22402" y="44805"/>
                </a:lnTo>
                <a:lnTo>
                  <a:pt x="31105" y="43042"/>
                </a:lnTo>
                <a:lnTo>
                  <a:pt x="38228" y="38238"/>
                </a:lnTo>
                <a:lnTo>
                  <a:pt x="43039" y="31116"/>
                </a:lnTo>
                <a:lnTo>
                  <a:pt x="44805" y="22402"/>
                </a:lnTo>
                <a:lnTo>
                  <a:pt x="43039" y="13699"/>
                </a:lnTo>
                <a:lnTo>
                  <a:pt x="38228" y="6577"/>
                </a:lnTo>
                <a:lnTo>
                  <a:pt x="31105" y="1766"/>
                </a:lnTo>
                <a:lnTo>
                  <a:pt x="22402" y="0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9868783" y="6914782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4">
                <a:moveTo>
                  <a:pt x="22402" y="0"/>
                </a:moveTo>
                <a:lnTo>
                  <a:pt x="13699" y="1766"/>
                </a:lnTo>
                <a:lnTo>
                  <a:pt x="6577" y="6577"/>
                </a:lnTo>
                <a:lnTo>
                  <a:pt x="1766" y="13699"/>
                </a:lnTo>
                <a:lnTo>
                  <a:pt x="0" y="22402"/>
                </a:lnTo>
                <a:lnTo>
                  <a:pt x="1766" y="31109"/>
                </a:lnTo>
                <a:lnTo>
                  <a:pt x="6577" y="38226"/>
                </a:lnTo>
                <a:lnTo>
                  <a:pt x="13699" y="43030"/>
                </a:lnTo>
                <a:lnTo>
                  <a:pt x="22402" y="44792"/>
                </a:lnTo>
                <a:lnTo>
                  <a:pt x="31111" y="43030"/>
                </a:lnTo>
                <a:lnTo>
                  <a:pt x="38233" y="38226"/>
                </a:lnTo>
                <a:lnTo>
                  <a:pt x="43041" y="31109"/>
                </a:lnTo>
                <a:lnTo>
                  <a:pt x="44805" y="22402"/>
                </a:lnTo>
                <a:lnTo>
                  <a:pt x="43041" y="13699"/>
                </a:lnTo>
                <a:lnTo>
                  <a:pt x="38233" y="6577"/>
                </a:lnTo>
                <a:lnTo>
                  <a:pt x="31111" y="1766"/>
                </a:lnTo>
                <a:lnTo>
                  <a:pt x="22402" y="0"/>
                </a:lnTo>
                <a:close/>
              </a:path>
            </a:pathLst>
          </a:custGeom>
          <a:ln w="4571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9858953" y="6596457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4">
                <a:moveTo>
                  <a:pt x="22402" y="0"/>
                </a:moveTo>
                <a:lnTo>
                  <a:pt x="13694" y="1766"/>
                </a:lnTo>
                <a:lnTo>
                  <a:pt x="6572" y="6577"/>
                </a:lnTo>
                <a:lnTo>
                  <a:pt x="1764" y="13699"/>
                </a:lnTo>
                <a:lnTo>
                  <a:pt x="0" y="22402"/>
                </a:lnTo>
                <a:lnTo>
                  <a:pt x="1764" y="31116"/>
                </a:lnTo>
                <a:lnTo>
                  <a:pt x="6572" y="38238"/>
                </a:lnTo>
                <a:lnTo>
                  <a:pt x="13694" y="43042"/>
                </a:lnTo>
                <a:lnTo>
                  <a:pt x="22402" y="44805"/>
                </a:lnTo>
                <a:lnTo>
                  <a:pt x="31111" y="43042"/>
                </a:lnTo>
                <a:lnTo>
                  <a:pt x="38233" y="38238"/>
                </a:lnTo>
                <a:lnTo>
                  <a:pt x="43041" y="31116"/>
                </a:lnTo>
                <a:lnTo>
                  <a:pt x="44805" y="22402"/>
                </a:lnTo>
                <a:lnTo>
                  <a:pt x="43041" y="13699"/>
                </a:lnTo>
                <a:lnTo>
                  <a:pt x="38233" y="6577"/>
                </a:lnTo>
                <a:lnTo>
                  <a:pt x="31111" y="1766"/>
                </a:lnTo>
                <a:lnTo>
                  <a:pt x="22402" y="0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9723392" y="6548335"/>
            <a:ext cx="0" cy="322580"/>
          </a:xfrm>
          <a:custGeom>
            <a:avLst/>
            <a:gdLst/>
            <a:ahLst/>
            <a:cxnLst/>
            <a:rect l="l" t="t" r="r" b="b"/>
            <a:pathLst>
              <a:path h="322579">
                <a:moveTo>
                  <a:pt x="0" y="0"/>
                </a:moveTo>
                <a:lnTo>
                  <a:pt x="0" y="322097"/>
                </a:lnTo>
              </a:path>
            </a:pathLst>
          </a:custGeom>
          <a:ln w="6400">
            <a:solidFill>
              <a:srgbClr val="231F20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10580288" y="6790284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4">
                <a:moveTo>
                  <a:pt x="22402" y="0"/>
                </a:moveTo>
                <a:lnTo>
                  <a:pt x="13699" y="1762"/>
                </a:lnTo>
                <a:lnTo>
                  <a:pt x="6577" y="6567"/>
                </a:lnTo>
                <a:lnTo>
                  <a:pt x="1766" y="13689"/>
                </a:lnTo>
                <a:lnTo>
                  <a:pt x="0" y="22402"/>
                </a:lnTo>
                <a:lnTo>
                  <a:pt x="1766" y="31116"/>
                </a:lnTo>
                <a:lnTo>
                  <a:pt x="6577" y="38238"/>
                </a:lnTo>
                <a:lnTo>
                  <a:pt x="13699" y="43042"/>
                </a:lnTo>
                <a:lnTo>
                  <a:pt x="22402" y="44805"/>
                </a:lnTo>
                <a:lnTo>
                  <a:pt x="31109" y="43042"/>
                </a:lnTo>
                <a:lnTo>
                  <a:pt x="38226" y="38238"/>
                </a:lnTo>
                <a:lnTo>
                  <a:pt x="43030" y="31116"/>
                </a:lnTo>
                <a:lnTo>
                  <a:pt x="44792" y="22402"/>
                </a:lnTo>
                <a:lnTo>
                  <a:pt x="43030" y="13689"/>
                </a:lnTo>
                <a:lnTo>
                  <a:pt x="38226" y="6567"/>
                </a:lnTo>
                <a:lnTo>
                  <a:pt x="31109" y="1762"/>
                </a:lnTo>
                <a:lnTo>
                  <a:pt x="22402" y="0"/>
                </a:lnTo>
                <a:close/>
              </a:path>
            </a:pathLst>
          </a:custGeom>
          <a:ln w="4571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10570471" y="6298782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5">
                <a:moveTo>
                  <a:pt x="22390" y="0"/>
                </a:moveTo>
                <a:lnTo>
                  <a:pt x="13683" y="1764"/>
                </a:lnTo>
                <a:lnTo>
                  <a:pt x="6565" y="6572"/>
                </a:lnTo>
                <a:lnTo>
                  <a:pt x="1762" y="13694"/>
                </a:lnTo>
                <a:lnTo>
                  <a:pt x="0" y="22402"/>
                </a:lnTo>
                <a:lnTo>
                  <a:pt x="1762" y="31111"/>
                </a:lnTo>
                <a:lnTo>
                  <a:pt x="6565" y="38233"/>
                </a:lnTo>
                <a:lnTo>
                  <a:pt x="13683" y="43041"/>
                </a:lnTo>
                <a:lnTo>
                  <a:pt x="22390" y="44805"/>
                </a:lnTo>
                <a:lnTo>
                  <a:pt x="31092" y="43041"/>
                </a:lnTo>
                <a:lnTo>
                  <a:pt x="38215" y="38233"/>
                </a:lnTo>
                <a:lnTo>
                  <a:pt x="43026" y="31111"/>
                </a:lnTo>
                <a:lnTo>
                  <a:pt x="44792" y="22402"/>
                </a:lnTo>
                <a:lnTo>
                  <a:pt x="43026" y="13694"/>
                </a:lnTo>
                <a:lnTo>
                  <a:pt x="38215" y="6572"/>
                </a:lnTo>
                <a:lnTo>
                  <a:pt x="31092" y="1764"/>
                </a:lnTo>
                <a:lnTo>
                  <a:pt x="22390" y="0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10298487" y="6823278"/>
            <a:ext cx="281940" cy="107314"/>
          </a:xfrm>
          <a:custGeom>
            <a:avLst/>
            <a:gdLst/>
            <a:ahLst/>
            <a:cxnLst/>
            <a:rect l="l" t="t" r="r" b="b"/>
            <a:pathLst>
              <a:path w="281939" h="107315">
                <a:moveTo>
                  <a:pt x="281851" y="0"/>
                </a:moveTo>
                <a:lnTo>
                  <a:pt x="0" y="107073"/>
                </a:lnTo>
              </a:path>
            </a:pathLst>
          </a:custGeom>
          <a:ln w="4571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10288644" y="6331775"/>
            <a:ext cx="281940" cy="107314"/>
          </a:xfrm>
          <a:custGeom>
            <a:avLst/>
            <a:gdLst/>
            <a:ahLst/>
            <a:cxnLst/>
            <a:rect l="l" t="t" r="r" b="b"/>
            <a:pathLst>
              <a:path w="281939" h="107314">
                <a:moveTo>
                  <a:pt x="281851" y="0"/>
                </a:moveTo>
                <a:lnTo>
                  <a:pt x="0" y="107073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10254710" y="6918529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4">
                <a:moveTo>
                  <a:pt x="22402" y="0"/>
                </a:moveTo>
                <a:lnTo>
                  <a:pt x="13694" y="1766"/>
                </a:lnTo>
                <a:lnTo>
                  <a:pt x="6572" y="6578"/>
                </a:lnTo>
                <a:lnTo>
                  <a:pt x="1764" y="13705"/>
                </a:lnTo>
                <a:lnTo>
                  <a:pt x="0" y="22415"/>
                </a:lnTo>
                <a:lnTo>
                  <a:pt x="1764" y="31118"/>
                </a:lnTo>
                <a:lnTo>
                  <a:pt x="6572" y="38241"/>
                </a:lnTo>
                <a:lnTo>
                  <a:pt x="13694" y="43052"/>
                </a:lnTo>
                <a:lnTo>
                  <a:pt x="22402" y="44818"/>
                </a:lnTo>
                <a:lnTo>
                  <a:pt x="31105" y="43052"/>
                </a:lnTo>
                <a:lnTo>
                  <a:pt x="38228" y="38241"/>
                </a:lnTo>
                <a:lnTo>
                  <a:pt x="43039" y="31118"/>
                </a:lnTo>
                <a:lnTo>
                  <a:pt x="44805" y="22415"/>
                </a:lnTo>
                <a:lnTo>
                  <a:pt x="43039" y="13705"/>
                </a:lnTo>
                <a:lnTo>
                  <a:pt x="38228" y="6578"/>
                </a:lnTo>
                <a:lnTo>
                  <a:pt x="31105" y="1766"/>
                </a:lnTo>
                <a:lnTo>
                  <a:pt x="22402" y="0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10244868" y="6427051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5">
                <a:moveTo>
                  <a:pt x="22402" y="0"/>
                </a:moveTo>
                <a:lnTo>
                  <a:pt x="13694" y="1762"/>
                </a:lnTo>
                <a:lnTo>
                  <a:pt x="6572" y="6565"/>
                </a:lnTo>
                <a:lnTo>
                  <a:pt x="1764" y="13683"/>
                </a:lnTo>
                <a:lnTo>
                  <a:pt x="0" y="22390"/>
                </a:lnTo>
                <a:lnTo>
                  <a:pt x="1764" y="31092"/>
                </a:lnTo>
                <a:lnTo>
                  <a:pt x="6572" y="38215"/>
                </a:lnTo>
                <a:lnTo>
                  <a:pt x="13694" y="43026"/>
                </a:lnTo>
                <a:lnTo>
                  <a:pt x="22402" y="44792"/>
                </a:lnTo>
                <a:lnTo>
                  <a:pt x="31111" y="43026"/>
                </a:lnTo>
                <a:lnTo>
                  <a:pt x="38233" y="38215"/>
                </a:lnTo>
                <a:lnTo>
                  <a:pt x="43041" y="31092"/>
                </a:lnTo>
                <a:lnTo>
                  <a:pt x="44805" y="22390"/>
                </a:lnTo>
                <a:lnTo>
                  <a:pt x="43041" y="13683"/>
                </a:lnTo>
                <a:lnTo>
                  <a:pt x="38233" y="6565"/>
                </a:lnTo>
                <a:lnTo>
                  <a:pt x="31111" y="1762"/>
                </a:lnTo>
                <a:lnTo>
                  <a:pt x="22402" y="0"/>
                </a:lnTo>
                <a:close/>
              </a:path>
            </a:pathLst>
          </a:custGeom>
          <a:ln w="4571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10591197" y="6918529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4">
                <a:moveTo>
                  <a:pt x="22402" y="0"/>
                </a:moveTo>
                <a:lnTo>
                  <a:pt x="13699" y="1766"/>
                </a:lnTo>
                <a:lnTo>
                  <a:pt x="6577" y="6578"/>
                </a:lnTo>
                <a:lnTo>
                  <a:pt x="1766" y="13705"/>
                </a:lnTo>
                <a:lnTo>
                  <a:pt x="0" y="22415"/>
                </a:lnTo>
                <a:lnTo>
                  <a:pt x="1766" y="31118"/>
                </a:lnTo>
                <a:lnTo>
                  <a:pt x="6577" y="38241"/>
                </a:lnTo>
                <a:lnTo>
                  <a:pt x="13699" y="43052"/>
                </a:lnTo>
                <a:lnTo>
                  <a:pt x="22402" y="44818"/>
                </a:lnTo>
                <a:lnTo>
                  <a:pt x="31116" y="43052"/>
                </a:lnTo>
                <a:lnTo>
                  <a:pt x="38238" y="38241"/>
                </a:lnTo>
                <a:lnTo>
                  <a:pt x="43042" y="31118"/>
                </a:lnTo>
                <a:lnTo>
                  <a:pt x="44805" y="22415"/>
                </a:lnTo>
                <a:lnTo>
                  <a:pt x="43042" y="13705"/>
                </a:lnTo>
                <a:lnTo>
                  <a:pt x="38238" y="6578"/>
                </a:lnTo>
                <a:lnTo>
                  <a:pt x="31116" y="1766"/>
                </a:lnTo>
                <a:lnTo>
                  <a:pt x="22402" y="0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10497738" y="6197715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5">
                <a:moveTo>
                  <a:pt x="22402" y="0"/>
                </a:moveTo>
                <a:lnTo>
                  <a:pt x="13689" y="1764"/>
                </a:lnTo>
                <a:lnTo>
                  <a:pt x="6567" y="6572"/>
                </a:lnTo>
                <a:lnTo>
                  <a:pt x="1762" y="13694"/>
                </a:lnTo>
                <a:lnTo>
                  <a:pt x="0" y="22402"/>
                </a:lnTo>
                <a:lnTo>
                  <a:pt x="1762" y="31111"/>
                </a:lnTo>
                <a:lnTo>
                  <a:pt x="6567" y="38233"/>
                </a:lnTo>
                <a:lnTo>
                  <a:pt x="13689" y="43041"/>
                </a:lnTo>
                <a:lnTo>
                  <a:pt x="22402" y="44805"/>
                </a:lnTo>
                <a:lnTo>
                  <a:pt x="31109" y="43041"/>
                </a:lnTo>
                <a:lnTo>
                  <a:pt x="38226" y="38233"/>
                </a:lnTo>
                <a:lnTo>
                  <a:pt x="43030" y="31111"/>
                </a:lnTo>
                <a:lnTo>
                  <a:pt x="44792" y="22402"/>
                </a:lnTo>
                <a:lnTo>
                  <a:pt x="43030" y="13694"/>
                </a:lnTo>
                <a:lnTo>
                  <a:pt x="38226" y="6572"/>
                </a:lnTo>
                <a:lnTo>
                  <a:pt x="31109" y="1764"/>
                </a:lnTo>
                <a:lnTo>
                  <a:pt x="22402" y="0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10500760" y="6680823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4">
                <a:moveTo>
                  <a:pt x="22402" y="0"/>
                </a:moveTo>
                <a:lnTo>
                  <a:pt x="13699" y="1766"/>
                </a:lnTo>
                <a:lnTo>
                  <a:pt x="6577" y="6577"/>
                </a:lnTo>
                <a:lnTo>
                  <a:pt x="1766" y="13699"/>
                </a:lnTo>
                <a:lnTo>
                  <a:pt x="0" y="22402"/>
                </a:lnTo>
                <a:lnTo>
                  <a:pt x="1766" y="31109"/>
                </a:lnTo>
                <a:lnTo>
                  <a:pt x="6577" y="38226"/>
                </a:lnTo>
                <a:lnTo>
                  <a:pt x="13699" y="43030"/>
                </a:lnTo>
                <a:lnTo>
                  <a:pt x="22402" y="44792"/>
                </a:lnTo>
                <a:lnTo>
                  <a:pt x="31120" y="43030"/>
                </a:lnTo>
                <a:lnTo>
                  <a:pt x="38250" y="38226"/>
                </a:lnTo>
                <a:lnTo>
                  <a:pt x="43064" y="31109"/>
                </a:lnTo>
                <a:lnTo>
                  <a:pt x="44830" y="22402"/>
                </a:lnTo>
                <a:lnTo>
                  <a:pt x="43064" y="13699"/>
                </a:lnTo>
                <a:lnTo>
                  <a:pt x="38250" y="6577"/>
                </a:lnTo>
                <a:lnTo>
                  <a:pt x="31120" y="1766"/>
                </a:lnTo>
                <a:lnTo>
                  <a:pt x="22402" y="0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10581380" y="6427051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5">
                <a:moveTo>
                  <a:pt x="22402" y="0"/>
                </a:moveTo>
                <a:lnTo>
                  <a:pt x="13689" y="1762"/>
                </a:lnTo>
                <a:lnTo>
                  <a:pt x="6567" y="6565"/>
                </a:lnTo>
                <a:lnTo>
                  <a:pt x="1762" y="13683"/>
                </a:lnTo>
                <a:lnTo>
                  <a:pt x="0" y="22390"/>
                </a:lnTo>
                <a:lnTo>
                  <a:pt x="1762" y="31092"/>
                </a:lnTo>
                <a:lnTo>
                  <a:pt x="6567" y="38215"/>
                </a:lnTo>
                <a:lnTo>
                  <a:pt x="13689" y="43026"/>
                </a:lnTo>
                <a:lnTo>
                  <a:pt x="22402" y="44792"/>
                </a:lnTo>
                <a:lnTo>
                  <a:pt x="31098" y="43026"/>
                </a:lnTo>
                <a:lnTo>
                  <a:pt x="38217" y="38215"/>
                </a:lnTo>
                <a:lnTo>
                  <a:pt x="43026" y="31092"/>
                </a:lnTo>
                <a:lnTo>
                  <a:pt x="44792" y="22390"/>
                </a:lnTo>
                <a:lnTo>
                  <a:pt x="43026" y="13683"/>
                </a:lnTo>
                <a:lnTo>
                  <a:pt x="38217" y="6565"/>
                </a:lnTo>
                <a:lnTo>
                  <a:pt x="31098" y="1762"/>
                </a:lnTo>
                <a:lnTo>
                  <a:pt x="22402" y="0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10445794" y="6378918"/>
            <a:ext cx="0" cy="495300"/>
          </a:xfrm>
          <a:custGeom>
            <a:avLst/>
            <a:gdLst/>
            <a:ahLst/>
            <a:cxnLst/>
            <a:rect l="l" t="t" r="r" b="b"/>
            <a:pathLst>
              <a:path h="495300">
                <a:moveTo>
                  <a:pt x="0" y="0"/>
                </a:moveTo>
                <a:lnTo>
                  <a:pt x="0" y="495261"/>
                </a:lnTo>
              </a:path>
            </a:pathLst>
          </a:custGeom>
          <a:ln w="6400">
            <a:solidFill>
              <a:srgbClr val="231F20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5736431" y="8763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15070931" y="8763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0" y="0"/>
                </a:moveTo>
                <a:lnTo>
                  <a:pt x="190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5736431" y="109347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15070931" y="109347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0" y="0"/>
                </a:moveTo>
                <a:lnTo>
                  <a:pt x="190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6612731" y="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1905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6612731" y="116205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14385131" y="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1905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14385131" y="116205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 txBox="1"/>
          <p:nvPr/>
        </p:nvSpPr>
        <p:spPr>
          <a:xfrm>
            <a:off x="7311631" y="1435336"/>
            <a:ext cx="107823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b="1" spc="15" dirty="0" err="1">
                <a:solidFill>
                  <a:srgbClr val="171514"/>
                </a:solidFill>
                <a:latin typeface="Arial"/>
                <a:cs typeface="Arial"/>
              </a:rPr>
              <a:t>CambioLanzamientos</a:t>
            </a:r>
            <a:r>
              <a:rPr lang="es-ES"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750" dirty="0">
              <a:latin typeface="Microsoft Sans Serif"/>
              <a:cs typeface="Microsoft Sans Serif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9507411" y="1371836"/>
            <a:ext cx="4427855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Todos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ejemplo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muestran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hasta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ahora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han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sido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950" b="1" spc="25" dirty="0" err="1">
                <a:solidFill>
                  <a:srgbClr val="171514"/>
                </a:solidFill>
                <a:latin typeface="Arial"/>
                <a:cs typeface="Arial"/>
              </a:rPr>
              <a:t>Lanzar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término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usado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especificar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número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circuitos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puede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conectarse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conductor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pueden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2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ser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tiro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dos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tiros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tiros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múltiples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Lo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más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b="1" spc="30" dirty="0">
                <a:solidFill>
                  <a:srgbClr val="171514"/>
                </a:solidFill>
                <a:latin typeface="Arial"/>
                <a:cs typeface="Arial"/>
              </a:rPr>
              <a:t>unipolar,</a:t>
            </a:r>
            <a:r>
              <a:rPr sz="95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20" dirty="0">
                <a:solidFill>
                  <a:srgbClr val="171514"/>
                </a:solidFill>
                <a:latin typeface="Arial"/>
                <a:cs typeface="Arial"/>
              </a:rPr>
              <a:t>unidireccional</a:t>
            </a:r>
            <a:endParaRPr sz="950" dirty="0">
              <a:latin typeface="Arial"/>
              <a:cs typeface="Arial"/>
            </a:endParaRPr>
          </a:p>
          <a:p>
            <a:pPr marL="12700">
              <a:spcBef>
                <a:spcPts val="300"/>
              </a:spcBef>
            </a:pPr>
            <a:r>
              <a:rPr lang="es-ES"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50" dirty="0">
              <a:latin typeface="Microsoft Sans Serif"/>
              <a:cs typeface="Microsoft Sans Serif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9507461" y="2817094"/>
            <a:ext cx="41027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siguiente</a:t>
            </a:r>
            <a:r>
              <a:rPr lang="es-ES"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complejidad</a:t>
            </a:r>
            <a:r>
              <a:rPr lang="es-ES"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lang="es-ES"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b="1" spc="15" dirty="0" err="1">
                <a:solidFill>
                  <a:srgbClr val="171514"/>
                </a:solidFill>
                <a:latin typeface="Arial"/>
                <a:cs typeface="Arial"/>
              </a:rPr>
              <a:t>doble</a:t>
            </a:r>
            <a:r>
              <a:rPr sz="950" b="1" spc="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45" dirty="0">
                <a:solidFill>
                  <a:srgbClr val="171514"/>
                </a:solidFill>
                <a:latin typeface="Arial"/>
                <a:cs typeface="Arial"/>
              </a:rPr>
              <a:t>tiro</a:t>
            </a:r>
            <a:r>
              <a:rPr sz="950" b="1" spc="1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25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950" b="1" spc="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40" dirty="0">
                <a:solidFill>
                  <a:srgbClr val="171514"/>
                </a:solidFill>
                <a:latin typeface="Arial"/>
                <a:cs typeface="Arial"/>
              </a:rPr>
              <a:t>un</a:t>
            </a:r>
            <a:r>
              <a:rPr sz="950" b="1" spc="1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-5" dirty="0">
                <a:solidFill>
                  <a:srgbClr val="171514"/>
                </a:solidFill>
                <a:latin typeface="Arial"/>
                <a:cs typeface="Arial"/>
              </a:rPr>
              <a:t>solo</a:t>
            </a:r>
            <a:r>
              <a:rPr sz="950" b="1" spc="1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20" dirty="0">
                <a:solidFill>
                  <a:srgbClr val="171514"/>
                </a:solidFill>
                <a:latin typeface="Arial"/>
                <a:cs typeface="Arial"/>
              </a:rPr>
              <a:t>polo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puede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2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conecte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solo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cable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cualquiera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dos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contactos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50" dirty="0">
              <a:latin typeface="Microsoft Sans Serif"/>
              <a:cs typeface="Microsoft Sans Serif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9507460" y="3741655"/>
            <a:ext cx="441071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4300"/>
              </a:lnSpc>
              <a:spcBef>
                <a:spcPts val="100"/>
              </a:spcBef>
            </a:pPr>
            <a:r>
              <a:rPr sz="1050" b="1" spc="45" dirty="0">
                <a:solidFill>
                  <a:srgbClr val="171514"/>
                </a:solidFill>
                <a:latin typeface="Arial"/>
                <a:cs typeface="Arial"/>
              </a:rPr>
              <a:t>Monotiro </a:t>
            </a:r>
            <a:r>
              <a:rPr sz="1050" b="1" spc="25" dirty="0">
                <a:solidFill>
                  <a:srgbClr val="171514"/>
                </a:solidFill>
                <a:latin typeface="Arial"/>
                <a:cs typeface="Arial"/>
              </a:rPr>
              <a:t>de </a:t>
            </a:r>
            <a:r>
              <a:rPr sz="1050" b="1" spc="15" dirty="0">
                <a:solidFill>
                  <a:srgbClr val="171514"/>
                </a:solidFill>
                <a:latin typeface="Arial"/>
                <a:cs typeface="Arial"/>
              </a:rPr>
              <a:t>2 </a:t>
            </a:r>
            <a:r>
              <a:rPr sz="1050" b="1" spc="10" dirty="0">
                <a:solidFill>
                  <a:srgbClr val="171514"/>
                </a:solidFill>
                <a:latin typeface="Arial"/>
                <a:cs typeface="Arial"/>
              </a:rPr>
              <a:t>y </a:t>
            </a:r>
            <a:r>
              <a:rPr sz="1050" b="1" spc="15" dirty="0">
                <a:solidFill>
                  <a:srgbClr val="171514"/>
                </a:solidFill>
                <a:latin typeface="Arial"/>
                <a:cs typeface="Arial"/>
              </a:rPr>
              <a:t>3 </a:t>
            </a:r>
            <a:r>
              <a:rPr sz="1050" b="1" spc="20" dirty="0" err="1">
                <a:solidFill>
                  <a:srgbClr val="171514"/>
                </a:solidFill>
                <a:latin typeface="Arial"/>
                <a:cs typeface="Arial"/>
              </a:rPr>
              <a:t>polos</a:t>
            </a:r>
            <a:r>
              <a:rPr lang="es-ES"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lang="es-ES"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ya</a:t>
            </a:r>
            <a:r>
              <a:rPr lang="es-ES"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han</a:t>
            </a:r>
            <a:r>
              <a:rPr lang="es-ES"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mostrado</a:t>
            </a:r>
            <a:r>
              <a:rPr lang="es-ES"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b="1" spc="20" dirty="0">
                <a:solidFill>
                  <a:srgbClr val="171514"/>
                </a:solidFill>
                <a:latin typeface="Arial"/>
                <a:cs typeface="Arial"/>
              </a:rPr>
              <a:t>doble </a:t>
            </a:r>
            <a:r>
              <a:rPr sz="1050" b="1" spc="15" dirty="0">
                <a:solidFill>
                  <a:srgbClr val="171514"/>
                </a:solidFill>
                <a:latin typeface="Arial"/>
                <a:cs typeface="Arial"/>
              </a:rPr>
              <a:t>polo, </a:t>
            </a:r>
            <a:r>
              <a:rPr sz="1050" b="1" spc="20" dirty="0">
                <a:solidFill>
                  <a:srgbClr val="171514"/>
                </a:solidFill>
                <a:latin typeface="Arial"/>
                <a:cs typeface="Arial"/>
              </a:rPr>
              <a:t>doble </a:t>
            </a:r>
            <a:r>
              <a:rPr sz="1050" b="1" spc="50" dirty="0">
                <a:solidFill>
                  <a:srgbClr val="171514"/>
                </a:solidFill>
                <a:latin typeface="Arial"/>
                <a:cs typeface="Arial"/>
              </a:rPr>
              <a:t>tiro </a:t>
            </a:r>
            <a:r>
              <a:rPr sz="1050" b="1" spc="20" dirty="0">
                <a:solidFill>
                  <a:srgbClr val="171514"/>
                </a:solidFill>
                <a:latin typeface="Arial"/>
                <a:cs typeface="Arial"/>
              </a:rPr>
              <a:t>(DPDT)</a:t>
            </a:r>
            <a:r>
              <a:rPr lang="es-ES"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cambiar</a:t>
            </a:r>
            <a:r>
              <a:rPr lang="es-ES"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puede</a:t>
            </a:r>
            <a:r>
              <a:rPr lang="es-ES"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conecte</a:t>
            </a:r>
            <a:r>
              <a:rPr lang="es-ES"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cada</a:t>
            </a:r>
            <a:r>
              <a:rPr lang="es-ES"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uno</a:t>
            </a:r>
            <a:r>
              <a:rPr lang="es-ES"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dos</a:t>
            </a:r>
            <a:r>
              <a:rPr lang="es-ES"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cables</a:t>
            </a:r>
            <a:r>
              <a:rPr lang="es-ES"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diferentes</a:t>
            </a:r>
            <a:r>
              <a:rPr lang="es-ES"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dos</a:t>
            </a:r>
            <a:r>
              <a:rPr lang="es-ES"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contactos</a:t>
            </a:r>
            <a:r>
              <a:rPr lang="es-ES"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diferentes</a:t>
            </a:r>
            <a:r>
              <a:rPr lang="es-ES"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050" dirty="0">
              <a:latin typeface="Microsoft Sans Serif"/>
              <a:cs typeface="Microsoft Sans Serif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9507461" y="5165325"/>
            <a:ext cx="378396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9100"/>
              </a:lnSpc>
              <a:spcBef>
                <a:spcPts val="100"/>
              </a:spcBef>
            </a:pPr>
            <a:r>
              <a:rPr sz="11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Son</a:t>
            </a:r>
            <a:r>
              <a:rPr lang="es-ES" sz="11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posibles</a:t>
            </a:r>
            <a:r>
              <a:rPr lang="es-ES" sz="11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muchos</a:t>
            </a:r>
            <a:r>
              <a:rPr lang="es-ES" sz="11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arreglos</a:t>
            </a:r>
            <a:r>
              <a:rPr lang="es-ES" sz="11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diferentes</a:t>
            </a:r>
            <a:r>
              <a:rPr lang="es-ES" sz="11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  </a:t>
            </a:r>
            <a:r>
              <a:rPr sz="11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11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siguientes</a:t>
            </a:r>
            <a:r>
              <a:rPr lang="es-ES" sz="11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11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ilustra</a:t>
            </a:r>
            <a:r>
              <a:rPr lang="es-ES" sz="11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solo</a:t>
            </a:r>
            <a:r>
              <a:rPr lang="es-ES" sz="11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algunas</a:t>
            </a:r>
            <a:r>
              <a:rPr lang="es-ES" sz="11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1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ellas</a:t>
            </a:r>
            <a:r>
              <a:rPr sz="11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:</a:t>
            </a:r>
            <a:endParaRPr sz="1100" dirty="0">
              <a:latin typeface="Microsoft Sans Serif"/>
              <a:cs typeface="Microsoft Sans Serif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9540475" y="7019873"/>
            <a:ext cx="35877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DPDT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10320869" y="7019873"/>
            <a:ext cx="33845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DP3T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11021008" y="7019873"/>
            <a:ext cx="31813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3P3T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13663212" y="10349634"/>
            <a:ext cx="11303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4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9348310" y="3700145"/>
          <a:ext cx="4255770" cy="4572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553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00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00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000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000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000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000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000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0005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219075">
                <a:tc>
                  <a:txBody>
                    <a:bodyPr/>
                    <a:lstStyle/>
                    <a:p>
                      <a:pPr marR="120014" algn="r">
                        <a:lnSpc>
                          <a:spcPct val="100000"/>
                        </a:lnSpc>
                        <a:spcBef>
                          <a:spcPts val="625"/>
                        </a:spcBef>
                      </a:pPr>
                      <a:r>
                        <a:rPr sz="700" spc="3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Numero</a:t>
                      </a:r>
                      <a:r>
                        <a:rPr sz="700" spc="-2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2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700" spc="-2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2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catalogo</a:t>
                      </a:r>
                      <a:endParaRPr sz="7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7937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4930" algn="ctr">
                        <a:lnSpc>
                          <a:spcPct val="100000"/>
                        </a:lnSpc>
                        <a:spcBef>
                          <a:spcPts val="625"/>
                        </a:spcBef>
                      </a:pPr>
                      <a:r>
                        <a:rPr sz="700" spc="1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Parte</a:t>
                      </a:r>
                      <a:r>
                        <a:rPr lang="es-ES" sz="700" spc="1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endParaRPr sz="7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7937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810" algn="ctr">
                        <a:lnSpc>
                          <a:spcPct val="100000"/>
                        </a:lnSpc>
                        <a:spcBef>
                          <a:spcPts val="575"/>
                        </a:spcBef>
                      </a:pPr>
                      <a:r>
                        <a:rPr sz="75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Parte</a:t>
                      </a:r>
                      <a:r>
                        <a:rPr sz="750" spc="-4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2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7302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175" algn="ctr">
                        <a:lnSpc>
                          <a:spcPct val="100000"/>
                        </a:lnSpc>
                        <a:spcBef>
                          <a:spcPts val="575"/>
                        </a:spcBef>
                      </a:pPr>
                      <a:r>
                        <a:rPr sz="750" spc="1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Parte</a:t>
                      </a:r>
                      <a:r>
                        <a:rPr lang="es-ES" sz="750" spc="1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1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3</a:t>
                      </a:r>
                      <a:endParaRPr sz="75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7302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810" algn="ctr">
                        <a:lnSpc>
                          <a:spcPct val="100000"/>
                        </a:lnSpc>
                        <a:spcBef>
                          <a:spcPts val="575"/>
                        </a:spcBef>
                      </a:pPr>
                      <a:r>
                        <a:rPr sz="75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Parte</a:t>
                      </a:r>
                      <a:r>
                        <a:rPr sz="750" spc="-4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4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7302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810" algn="ctr">
                        <a:lnSpc>
                          <a:spcPct val="100000"/>
                        </a:lnSpc>
                        <a:spcBef>
                          <a:spcPts val="575"/>
                        </a:spcBef>
                      </a:pPr>
                      <a:r>
                        <a:rPr sz="75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Parte</a:t>
                      </a:r>
                      <a:r>
                        <a:rPr sz="750" spc="-4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5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7302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810" algn="ctr">
                        <a:lnSpc>
                          <a:spcPct val="100000"/>
                        </a:lnSpc>
                        <a:spcBef>
                          <a:spcPts val="575"/>
                        </a:spcBef>
                      </a:pPr>
                      <a:r>
                        <a:rPr sz="75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Parte</a:t>
                      </a:r>
                      <a:r>
                        <a:rPr sz="750" spc="-4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6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7302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175" algn="ctr">
                        <a:lnSpc>
                          <a:spcPct val="100000"/>
                        </a:lnSpc>
                        <a:spcBef>
                          <a:spcPts val="575"/>
                        </a:spcBef>
                      </a:pPr>
                      <a:r>
                        <a:rPr sz="750" spc="1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Parte</a:t>
                      </a:r>
                      <a:r>
                        <a:rPr lang="es-ES" sz="750" spc="1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1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7</a:t>
                      </a:r>
                      <a:endParaRPr sz="75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7302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10489" algn="r">
                        <a:lnSpc>
                          <a:spcPct val="100000"/>
                        </a:lnSpc>
                        <a:spcBef>
                          <a:spcPts val="625"/>
                        </a:spcBef>
                      </a:pPr>
                      <a:r>
                        <a:rPr sz="700" spc="1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Parte</a:t>
                      </a:r>
                      <a:r>
                        <a:rPr lang="es-ES" sz="700" spc="1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endParaRPr sz="7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7937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marR="165735" algn="r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sz="950" spc="-2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HF364NRCU=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667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0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H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032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0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F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032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0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3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032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0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6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032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0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4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032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L="38100" algn="ctr">
                        <a:lnSpc>
                          <a:spcPct val="100000"/>
                        </a:lnSpc>
                      </a:pPr>
                      <a:r>
                        <a:rPr sz="400" spc="2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norte</a:t>
                      </a:r>
                      <a:endParaRPr sz="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0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R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032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R="107314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000" spc="-4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CU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032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9348310" y="5264151"/>
          <a:ext cx="2419350" cy="120853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42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01422">
                <a:tc>
                  <a:txBody>
                    <a:bodyPr/>
                    <a:lstStyle/>
                    <a:p>
                      <a:pPr marL="4445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850" spc="2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Designante</a:t>
                      </a:r>
                      <a:endParaRPr sz="85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254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8634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800" spc="15" dirty="0" err="1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Cambiar</a:t>
                      </a:r>
                      <a:r>
                        <a:rPr lang="es-ES" sz="800" spc="1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15" dirty="0" err="1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Tipo</a:t>
                      </a:r>
                      <a:endParaRPr sz="8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889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1422">
                <a:tc>
                  <a:txBody>
                    <a:bodyPr/>
                    <a:lstStyle/>
                    <a:p>
                      <a:pPr marL="4445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10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L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349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800" spc="10" dirty="0" err="1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Servicio</a:t>
                      </a:r>
                      <a:r>
                        <a:rPr lang="es-ES" sz="800" spc="1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1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general</a:t>
                      </a:r>
                      <a:r>
                        <a:rPr lang="es-ES" sz="800" spc="1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-2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0k</a:t>
                      </a:r>
                      <a:r>
                        <a:rPr lang="es-ES" sz="8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AIC</a:t>
                      </a:r>
                      <a:r>
                        <a:rPr lang="es-ES" sz="8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5" dirty="0" err="1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Máx</a:t>
                      </a:r>
                      <a:r>
                        <a:rPr lang="es-ES" sz="8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endParaRPr sz="8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889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142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650" dirty="0">
                        <a:latin typeface="Times New Roman"/>
                        <a:cs typeface="Times New Roman"/>
                      </a:endParaRPr>
                    </a:p>
                    <a:p>
                      <a:pPr marL="4445">
                        <a:lnSpc>
                          <a:spcPct val="100000"/>
                        </a:lnSpc>
                      </a:pPr>
                      <a:r>
                        <a:rPr sz="400" spc="-1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GRAMO</a:t>
                      </a:r>
                      <a:r>
                        <a:rPr lang="es-ES" sz="400" spc="-1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endParaRPr sz="4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44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">
                        <a:lnSpc>
                          <a:spcPct val="100000"/>
                        </a:lnSpc>
                        <a:spcBef>
                          <a:spcPts val="434"/>
                        </a:spcBef>
                      </a:pPr>
                      <a:r>
                        <a:rPr sz="750" spc="10" dirty="0" err="1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Servicio</a:t>
                      </a:r>
                      <a:r>
                        <a:rPr lang="es-ES" sz="750" spc="1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1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general</a:t>
                      </a:r>
                      <a:r>
                        <a:rPr lang="es-ES" sz="750" spc="1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5244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1422">
                <a:tc>
                  <a:txBody>
                    <a:bodyPr/>
                    <a:lstStyle/>
                    <a:p>
                      <a:pPr marL="4445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10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H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349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4445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800" spc="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Tarea</a:t>
                      </a:r>
                      <a:r>
                        <a:rPr sz="800" spc="-4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pesada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889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1422">
                <a:tc>
                  <a:txBody>
                    <a:bodyPr/>
                    <a:lstStyle/>
                    <a:p>
                      <a:pPr marL="4445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1000" spc="-2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DT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349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900" spc="20" dirty="0" err="1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Servicio</a:t>
                      </a:r>
                      <a:r>
                        <a:rPr lang="es-ES" sz="900" spc="2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20" dirty="0" err="1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pesado</a:t>
                      </a:r>
                      <a:r>
                        <a:rPr lang="es-ES" sz="900" spc="2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20" dirty="0" err="1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Doble</a:t>
                      </a:r>
                      <a:r>
                        <a:rPr lang="es-ES" sz="900" spc="2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20" dirty="0" err="1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tiro</a:t>
                      </a:r>
                      <a:endParaRPr sz="9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619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1422">
                <a:tc>
                  <a:txBody>
                    <a:bodyPr/>
                    <a:lstStyle/>
                    <a:p>
                      <a:pPr marL="4445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1000" spc="-3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DTG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349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">
                        <a:lnSpc>
                          <a:spcPct val="100000"/>
                        </a:lnSpc>
                        <a:spcBef>
                          <a:spcPts val="484"/>
                        </a:spcBef>
                      </a:pPr>
                      <a:r>
                        <a:rPr sz="700" spc="20" dirty="0" err="1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Trabajo</a:t>
                      </a:r>
                      <a:r>
                        <a:rPr lang="es-ES" sz="700" spc="2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2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general</a:t>
                      </a:r>
                      <a:r>
                        <a:rPr lang="es-ES" sz="700" spc="2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20" dirty="0" err="1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Doble</a:t>
                      </a:r>
                      <a:r>
                        <a:rPr lang="es-ES" sz="700" spc="2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20" dirty="0" err="1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lanzamiento</a:t>
                      </a:r>
                      <a:endParaRPr sz="7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1594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" name="object 4"/>
          <p:cNvSpPr/>
          <p:nvPr/>
        </p:nvSpPr>
        <p:spPr>
          <a:xfrm>
            <a:off x="5736431" y="8763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5070931" y="8763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0" y="0"/>
                </a:moveTo>
                <a:lnTo>
                  <a:pt x="190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736431" y="109347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5070931" y="109347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0" y="0"/>
                </a:moveTo>
                <a:lnTo>
                  <a:pt x="190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612731" y="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1905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612731" y="116205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4385131" y="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1905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4385131" y="116205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9335610" y="1429384"/>
            <a:ext cx="1631950" cy="20518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Números</a:t>
            </a:r>
            <a:r>
              <a:rPr sz="125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25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catálogo</a:t>
            </a:r>
            <a:endParaRPr sz="125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335611" y="2746374"/>
            <a:ext cx="418909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Cada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tipo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seguridad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tiene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número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catálogo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número</a:t>
            </a:r>
            <a:r>
              <a:rPr lang="es-ES"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brinda</a:t>
            </a:r>
            <a:r>
              <a:rPr lang="es-ES"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descripción</a:t>
            </a:r>
            <a:r>
              <a:rPr lang="es-ES"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lang="es-ES"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lang="es-ES"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seguridad</a:t>
            </a:r>
            <a:r>
              <a:rPr lang="es-ES"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Hay</a:t>
            </a:r>
            <a:r>
              <a:rPr lang="es-ES"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ocho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piezas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número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catálogo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Siemens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VBII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Seguridad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95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lang="es-ES"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figura</a:t>
            </a:r>
            <a:r>
              <a:rPr lang="es-ES"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siguiente</a:t>
            </a:r>
            <a:r>
              <a:rPr lang="es-ES"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ilustra</a:t>
            </a:r>
            <a:r>
              <a:rPr lang="es-ES"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número</a:t>
            </a:r>
            <a:r>
              <a:rPr lang="es-ES"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catálogo</a:t>
            </a:r>
            <a:r>
              <a:rPr lang="es-ES"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típico</a:t>
            </a:r>
            <a:r>
              <a:rPr lang="es-ES"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50" dirty="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139782" y="4354832"/>
            <a:ext cx="461009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b="1" spc="35" dirty="0">
                <a:solidFill>
                  <a:srgbClr val="171514"/>
                </a:solidFill>
                <a:latin typeface="Arial"/>
                <a:cs typeface="Arial"/>
              </a:rPr>
              <a:t>Parte</a:t>
            </a:r>
            <a:r>
              <a:rPr sz="9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10" dirty="0">
                <a:solidFill>
                  <a:srgbClr val="171514"/>
                </a:solidFill>
                <a:latin typeface="Arial"/>
                <a:cs typeface="Arial"/>
              </a:rPr>
              <a:t>1</a:t>
            </a:r>
            <a:r>
              <a:rPr lang="es-ES"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00" dirty="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335560" y="4311650"/>
            <a:ext cx="4170679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Parte</a:t>
            </a:r>
            <a:r>
              <a:rPr lang="es-ES"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indica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tipo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Hay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cinco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tipos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disponibles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: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Servicio</a:t>
            </a:r>
            <a:r>
              <a:rPr lang="es-ES"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general</a:t>
            </a:r>
            <a:r>
              <a:rPr lang="es-ES"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0k</a:t>
            </a:r>
            <a:r>
              <a:rPr lang="es-ES" sz="10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AIC</a:t>
            </a:r>
            <a:r>
              <a:rPr lang="es-ES" sz="10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Máx</a:t>
            </a:r>
            <a:r>
              <a:rPr lang="es-ES" sz="10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10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(</a:t>
            </a:r>
            <a:r>
              <a:rPr sz="1000" spc="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Conector</a:t>
            </a:r>
            <a:r>
              <a:rPr lang="es-ES" sz="10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</a:t>
            </a:r>
            <a:r>
              <a:rPr lang="es-ES" sz="10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10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60A</a:t>
            </a:r>
            <a:r>
              <a:rPr lang="es-ES" sz="10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Máx</a:t>
            </a:r>
            <a:r>
              <a:rPr lang="es-ES" sz="10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10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Sin </a:t>
            </a:r>
            <a:r>
              <a:rPr sz="10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fusible),</a:t>
            </a:r>
            <a:r>
              <a:rPr lang="es-ES"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Servicio</a:t>
            </a:r>
            <a:r>
              <a:rPr lang="es-ES"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general,</a:t>
            </a:r>
            <a:r>
              <a:rPr lang="es-ES"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Servicio</a:t>
            </a:r>
            <a:r>
              <a:rPr lang="es-ES"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pesado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Trabajo</a:t>
            </a:r>
            <a:r>
              <a:rPr lang="es-ES"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pesado</a:t>
            </a:r>
            <a:r>
              <a:rPr lang="es-ES"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Doble</a:t>
            </a:r>
            <a:r>
              <a:rPr lang="es-ES"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tiro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-254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Servicio</a:t>
            </a:r>
            <a:r>
              <a:rPr lang="es-ES"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General</a:t>
            </a:r>
            <a:r>
              <a:rPr lang="es-ES"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Doble</a:t>
            </a:r>
            <a:r>
              <a:rPr lang="es-ES"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Lanzamiento</a:t>
            </a:r>
            <a:r>
              <a:rPr lang="es-ES"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000" dirty="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335610" y="6624445"/>
            <a:ext cx="3481704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tabla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anterior,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puede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ver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ejemplo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tipo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H,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servicio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pesado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00" dirty="0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139782" y="7218806"/>
            <a:ext cx="461009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b="1" spc="35" dirty="0">
                <a:solidFill>
                  <a:srgbClr val="171514"/>
                </a:solidFill>
                <a:latin typeface="Arial"/>
                <a:cs typeface="Arial"/>
              </a:rPr>
              <a:t>Parte</a:t>
            </a:r>
            <a:r>
              <a:rPr sz="9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10" dirty="0">
                <a:solidFill>
                  <a:srgbClr val="171514"/>
                </a:solidFill>
                <a:latin typeface="Arial"/>
                <a:cs typeface="Arial"/>
              </a:rPr>
              <a:t>2</a:t>
            </a:r>
            <a:r>
              <a:rPr lang="es-ES"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00" dirty="0">
              <a:latin typeface="Microsoft Sans Serif"/>
              <a:cs typeface="Microsoft Sans Serif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9335540" y="7175626"/>
            <a:ext cx="4011929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10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Parte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2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indica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si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tiene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no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1000" b="1" spc="25" dirty="0">
                <a:solidFill>
                  <a:srgbClr val="171514"/>
                </a:solidFill>
                <a:latin typeface="Arial"/>
                <a:cs typeface="Arial"/>
              </a:rPr>
              <a:t>F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designa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fusible,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b="1" spc="25" dirty="0">
                <a:solidFill>
                  <a:srgbClr val="171514"/>
                </a:solidFill>
                <a:latin typeface="Arial"/>
                <a:cs typeface="Arial"/>
              </a:rPr>
              <a:t>NF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designa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no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-254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lang="es-ES"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este</a:t>
            </a:r>
            <a:r>
              <a:rPr lang="es-ES"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ejemplo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lang="es-ES"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está</a:t>
            </a:r>
            <a:r>
              <a:rPr lang="es-ES"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000" dirty="0">
              <a:latin typeface="Microsoft Sans Serif"/>
              <a:cs typeface="Microsoft Sans Serif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139782" y="7950326"/>
            <a:ext cx="46164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b="1" spc="45" dirty="0">
                <a:solidFill>
                  <a:srgbClr val="171514"/>
                </a:solidFill>
                <a:latin typeface="Arial"/>
                <a:cs typeface="Arial"/>
              </a:rPr>
              <a:t>parte</a:t>
            </a:r>
            <a:r>
              <a:rPr sz="9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10" dirty="0">
                <a:solidFill>
                  <a:srgbClr val="171514"/>
                </a:solidFill>
                <a:latin typeface="Arial"/>
                <a:cs typeface="Arial"/>
              </a:rPr>
              <a:t>3</a:t>
            </a:r>
            <a:r>
              <a:rPr lang="es-ES"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00" dirty="0">
              <a:latin typeface="Microsoft Sans Serif"/>
              <a:cs typeface="Microsoft Sans Serif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9335560" y="7904605"/>
            <a:ext cx="446532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33300"/>
              </a:lnSpc>
              <a:spcBef>
                <a:spcPts val="100"/>
              </a:spcBef>
            </a:pP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parte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3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número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catálogo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indica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número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polos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seguridad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Siemens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VBII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pueden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suministrarse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2,</a:t>
            </a:r>
            <a:r>
              <a:rPr lang="es-ES"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3,</a:t>
            </a:r>
            <a:r>
              <a:rPr lang="es-ES"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4,</a:t>
            </a:r>
            <a:r>
              <a:rPr lang="es-ES"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lang="es-ES"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6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polos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neutro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si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requiere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no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está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incluido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número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polos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siguiente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dibujo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muestra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seguridad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3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polos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usado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con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CA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trifásico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número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catálogo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ejemplo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también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requiere</a:t>
            </a:r>
            <a:r>
              <a:rPr lang="es-ES"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lang="es-ES"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seguridad</a:t>
            </a:r>
            <a:r>
              <a:rPr lang="es-ES"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tripolar</a:t>
            </a:r>
            <a:r>
              <a:rPr lang="es-ES"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00" dirty="0">
              <a:latin typeface="Microsoft Sans Serif"/>
              <a:cs typeface="Microsoft Sans Serif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139782" y="10349634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42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075690" y="2091475"/>
            <a:ext cx="96520" cy="691515"/>
          </a:xfrm>
          <a:custGeom>
            <a:avLst/>
            <a:gdLst/>
            <a:ahLst/>
            <a:cxnLst/>
            <a:rect l="l" t="t" r="r" b="b"/>
            <a:pathLst>
              <a:path w="96520" h="691514">
                <a:moveTo>
                  <a:pt x="96012" y="0"/>
                </a:moveTo>
                <a:lnTo>
                  <a:pt x="0" y="299008"/>
                </a:lnTo>
                <a:lnTo>
                  <a:pt x="0" y="691273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880923" y="2091475"/>
            <a:ext cx="96520" cy="636905"/>
          </a:xfrm>
          <a:custGeom>
            <a:avLst/>
            <a:gdLst/>
            <a:ahLst/>
            <a:cxnLst/>
            <a:rect l="l" t="t" r="r" b="b"/>
            <a:pathLst>
              <a:path w="96520" h="636905">
                <a:moveTo>
                  <a:pt x="96012" y="0"/>
                </a:moveTo>
                <a:lnTo>
                  <a:pt x="0" y="299008"/>
                </a:lnTo>
                <a:lnTo>
                  <a:pt x="0" y="636422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684327" y="2091474"/>
            <a:ext cx="96520" cy="701040"/>
          </a:xfrm>
          <a:custGeom>
            <a:avLst/>
            <a:gdLst/>
            <a:ahLst/>
            <a:cxnLst/>
            <a:rect l="l" t="t" r="r" b="b"/>
            <a:pathLst>
              <a:path w="96520" h="701039">
                <a:moveTo>
                  <a:pt x="96012" y="0"/>
                </a:moveTo>
                <a:lnTo>
                  <a:pt x="0" y="299008"/>
                </a:lnTo>
                <a:lnTo>
                  <a:pt x="0" y="700417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0076605" y="1784236"/>
            <a:ext cx="0" cy="315595"/>
          </a:xfrm>
          <a:custGeom>
            <a:avLst/>
            <a:gdLst/>
            <a:ahLst/>
            <a:cxnLst/>
            <a:rect l="l" t="t" r="r" b="b"/>
            <a:pathLst>
              <a:path h="315594">
                <a:moveTo>
                  <a:pt x="0" y="0"/>
                </a:moveTo>
                <a:lnTo>
                  <a:pt x="0" y="315468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880923" y="1784236"/>
            <a:ext cx="0" cy="315595"/>
          </a:xfrm>
          <a:custGeom>
            <a:avLst/>
            <a:gdLst/>
            <a:ahLst/>
            <a:cxnLst/>
            <a:rect l="l" t="t" r="r" b="b"/>
            <a:pathLst>
              <a:path h="315594">
                <a:moveTo>
                  <a:pt x="0" y="0"/>
                </a:moveTo>
                <a:lnTo>
                  <a:pt x="0" y="315468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683413" y="1784236"/>
            <a:ext cx="0" cy="315595"/>
          </a:xfrm>
          <a:custGeom>
            <a:avLst/>
            <a:gdLst/>
            <a:ahLst/>
            <a:cxnLst/>
            <a:rect l="l" t="t" r="r" b="b"/>
            <a:pathLst>
              <a:path h="315594">
                <a:moveTo>
                  <a:pt x="0" y="0"/>
                </a:moveTo>
                <a:lnTo>
                  <a:pt x="0" y="315468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" name="object 8"/>
          <p:cNvGrpSpPr/>
          <p:nvPr/>
        </p:nvGrpSpPr>
        <p:grpSpPr>
          <a:xfrm>
            <a:off x="9751994" y="2075015"/>
            <a:ext cx="708025" cy="165735"/>
            <a:chOff x="4015562" y="2075014"/>
            <a:chExt cx="708025" cy="165735"/>
          </a:xfrm>
        </p:grpSpPr>
        <p:sp>
          <p:nvSpPr>
            <p:cNvPr id="9" name="object 9"/>
            <p:cNvSpPr/>
            <p:nvPr/>
          </p:nvSpPr>
          <p:spPr>
            <a:xfrm>
              <a:off x="4015562" y="2236863"/>
              <a:ext cx="379095" cy="0"/>
            </a:xfrm>
            <a:custGeom>
              <a:avLst/>
              <a:gdLst/>
              <a:ahLst/>
              <a:cxnLst/>
              <a:rect l="l" t="t" r="r" b="b"/>
              <a:pathLst>
                <a:path w="379095">
                  <a:moveTo>
                    <a:pt x="0" y="0"/>
                  </a:moveTo>
                  <a:lnTo>
                    <a:pt x="378561" y="0"/>
                  </a:lnTo>
                </a:path>
              </a:pathLst>
            </a:custGeom>
            <a:ln w="6400">
              <a:solidFill>
                <a:srgbClr val="231F2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440237" y="2079586"/>
              <a:ext cx="278765" cy="156210"/>
            </a:xfrm>
            <a:custGeom>
              <a:avLst/>
              <a:gdLst/>
              <a:ahLst/>
              <a:cxnLst/>
              <a:rect l="l" t="t" r="r" b="b"/>
              <a:pathLst>
                <a:path w="278764" h="156210">
                  <a:moveTo>
                    <a:pt x="0" y="156121"/>
                  </a:moveTo>
                  <a:lnTo>
                    <a:pt x="278206" y="0"/>
                  </a:lnTo>
                </a:path>
              </a:pathLst>
            </a:custGeom>
            <a:ln w="91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/>
          <p:nvPr/>
        </p:nvSpPr>
        <p:spPr>
          <a:xfrm>
            <a:off x="9534759" y="2724746"/>
            <a:ext cx="684530" cy="684530"/>
          </a:xfrm>
          <a:custGeom>
            <a:avLst/>
            <a:gdLst/>
            <a:ahLst/>
            <a:cxnLst/>
            <a:rect l="l" t="t" r="r" b="b"/>
            <a:pathLst>
              <a:path w="684529" h="684529">
                <a:moveTo>
                  <a:pt x="341998" y="0"/>
                </a:moveTo>
                <a:lnTo>
                  <a:pt x="388294" y="3131"/>
                </a:lnTo>
                <a:lnTo>
                  <a:pt x="432730" y="12252"/>
                </a:lnTo>
                <a:lnTo>
                  <a:pt x="474893" y="26948"/>
                </a:lnTo>
                <a:lnTo>
                  <a:pt x="514370" y="46807"/>
                </a:lnTo>
                <a:lnTo>
                  <a:pt x="550749" y="71415"/>
                </a:lnTo>
                <a:lnTo>
                  <a:pt x="583617" y="100361"/>
                </a:lnTo>
                <a:lnTo>
                  <a:pt x="612561" y="133231"/>
                </a:lnTo>
                <a:lnTo>
                  <a:pt x="637167" y="169613"/>
                </a:lnTo>
                <a:lnTo>
                  <a:pt x="657025" y="209093"/>
                </a:lnTo>
                <a:lnTo>
                  <a:pt x="671719" y="251260"/>
                </a:lnTo>
                <a:lnTo>
                  <a:pt x="680839" y="295699"/>
                </a:lnTo>
                <a:lnTo>
                  <a:pt x="683971" y="341998"/>
                </a:lnTo>
                <a:lnTo>
                  <a:pt x="680839" y="388294"/>
                </a:lnTo>
                <a:lnTo>
                  <a:pt x="671719" y="432731"/>
                </a:lnTo>
                <a:lnTo>
                  <a:pt x="657025" y="474895"/>
                </a:lnTo>
                <a:lnTo>
                  <a:pt x="637167" y="514373"/>
                </a:lnTo>
                <a:lnTo>
                  <a:pt x="612561" y="550754"/>
                </a:lnTo>
                <a:lnTo>
                  <a:pt x="583617" y="583623"/>
                </a:lnTo>
                <a:lnTo>
                  <a:pt x="550749" y="612568"/>
                </a:lnTo>
                <a:lnTo>
                  <a:pt x="514370" y="637177"/>
                </a:lnTo>
                <a:lnTo>
                  <a:pt x="474893" y="657035"/>
                </a:lnTo>
                <a:lnTo>
                  <a:pt x="432730" y="671731"/>
                </a:lnTo>
                <a:lnTo>
                  <a:pt x="388294" y="680852"/>
                </a:lnTo>
                <a:lnTo>
                  <a:pt x="341998" y="683983"/>
                </a:lnTo>
                <a:lnTo>
                  <a:pt x="295699" y="680852"/>
                </a:lnTo>
                <a:lnTo>
                  <a:pt x="251260" y="671731"/>
                </a:lnTo>
                <a:lnTo>
                  <a:pt x="209093" y="657035"/>
                </a:lnTo>
                <a:lnTo>
                  <a:pt x="169613" y="637177"/>
                </a:lnTo>
                <a:lnTo>
                  <a:pt x="133231" y="612568"/>
                </a:lnTo>
                <a:lnTo>
                  <a:pt x="100361" y="583623"/>
                </a:lnTo>
                <a:lnTo>
                  <a:pt x="71415" y="550754"/>
                </a:lnTo>
                <a:lnTo>
                  <a:pt x="46807" y="514373"/>
                </a:lnTo>
                <a:lnTo>
                  <a:pt x="26948" y="474895"/>
                </a:lnTo>
                <a:lnTo>
                  <a:pt x="12252" y="432731"/>
                </a:lnTo>
                <a:lnTo>
                  <a:pt x="3131" y="388294"/>
                </a:lnTo>
                <a:lnTo>
                  <a:pt x="0" y="341998"/>
                </a:lnTo>
                <a:lnTo>
                  <a:pt x="3131" y="295699"/>
                </a:lnTo>
                <a:lnTo>
                  <a:pt x="12252" y="251260"/>
                </a:lnTo>
                <a:lnTo>
                  <a:pt x="26948" y="209093"/>
                </a:lnTo>
                <a:lnTo>
                  <a:pt x="46807" y="169613"/>
                </a:lnTo>
                <a:lnTo>
                  <a:pt x="71415" y="133231"/>
                </a:lnTo>
                <a:lnTo>
                  <a:pt x="100361" y="100361"/>
                </a:lnTo>
                <a:lnTo>
                  <a:pt x="133231" y="71415"/>
                </a:lnTo>
                <a:lnTo>
                  <a:pt x="169613" y="46807"/>
                </a:lnTo>
                <a:lnTo>
                  <a:pt x="209093" y="26948"/>
                </a:lnTo>
                <a:lnTo>
                  <a:pt x="251260" y="12252"/>
                </a:lnTo>
                <a:lnTo>
                  <a:pt x="295699" y="3131"/>
                </a:lnTo>
                <a:lnTo>
                  <a:pt x="341998" y="0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12" name="object 12"/>
          <p:cNvGraphicFramePr>
            <a:graphicFrameLocks noGrp="1"/>
          </p:cNvGraphicFramePr>
          <p:nvPr/>
        </p:nvGraphicFramePr>
        <p:xfrm>
          <a:off x="9528652" y="4404359"/>
          <a:ext cx="2143125" cy="80568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953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47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01422">
                <a:tc>
                  <a:txBody>
                    <a:bodyPr/>
                    <a:lstStyle/>
                    <a:p>
                      <a:pPr marR="20955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850" spc="2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Designante</a:t>
                      </a:r>
                      <a:endParaRPr sz="85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254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9050" algn="ctr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95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Voltaje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984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142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9690" algn="ctr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950" spc="-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20V</a:t>
                      </a:r>
                      <a:r>
                        <a:rPr lang="es-ES" sz="950" spc="-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-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o</a:t>
                      </a:r>
                      <a:r>
                        <a:rPr lang="es-ES" sz="950" spc="-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-3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20/240V</a:t>
                      </a:r>
                      <a:endParaRPr sz="95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984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1422"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10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2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349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100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240V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349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1422"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10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6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349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100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600V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349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3" name="object 13"/>
          <p:cNvGraphicFramePr>
            <a:graphicFrameLocks noGrp="1"/>
          </p:cNvGraphicFramePr>
          <p:nvPr/>
        </p:nvGraphicFramePr>
        <p:xfrm>
          <a:off x="9528651" y="6133973"/>
          <a:ext cx="1295400" cy="181278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47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77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01422">
                <a:tc>
                  <a:txBody>
                    <a:bodyPr/>
                    <a:lstStyle/>
                    <a:p>
                      <a:pPr marR="50800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85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Designante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254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48590" algn="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85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Amperios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254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142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10820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10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30A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349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1422"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10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2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349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10820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10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60A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349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1422"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10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3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349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73355" algn="r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10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00A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349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1422"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10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4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349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R="166370" algn="r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10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200A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349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1421"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10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5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349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66370" algn="r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10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400A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349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01422"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10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6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349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66370" algn="r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10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600A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349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01422"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10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7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349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68275" algn="r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10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00A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349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0140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33985" algn="r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10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200A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349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14" name="object 14"/>
          <p:cNvSpPr/>
          <p:nvPr/>
        </p:nvSpPr>
        <p:spPr>
          <a:xfrm>
            <a:off x="5736431" y="8763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5070931" y="8763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0" y="0"/>
                </a:moveTo>
                <a:lnTo>
                  <a:pt x="190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736431" y="109347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5070931" y="109347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0" y="0"/>
                </a:moveTo>
                <a:lnTo>
                  <a:pt x="190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6612731" y="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1905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6612731" y="116205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4385131" y="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1905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4385131" y="116205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9515952" y="1382779"/>
            <a:ext cx="751205" cy="312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6830">
              <a:spcBef>
                <a:spcPts val="100"/>
              </a:spcBef>
            </a:pP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Tres</a:t>
            </a:r>
            <a:r>
              <a:rPr sz="95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fases</a:t>
            </a:r>
            <a:endParaRPr sz="950">
              <a:latin typeface="Microsoft Sans Serif"/>
              <a:cs typeface="Microsoft Sans Serif"/>
            </a:endParaRPr>
          </a:p>
          <a:p>
            <a:pPr marL="12700">
              <a:spcBef>
                <a:spcPts val="459"/>
              </a:spcBef>
            </a:pPr>
            <a:r>
              <a:rPr sz="5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Suministro</a:t>
            </a:r>
            <a:r>
              <a:rPr sz="5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5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energía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0521316" y="1974075"/>
            <a:ext cx="1299210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sz="7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cerrado</a:t>
            </a:r>
            <a:r>
              <a:rPr sz="7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7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3</a:t>
            </a:r>
            <a:r>
              <a:rPr sz="7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polos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9705415" y="2989837"/>
            <a:ext cx="337820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320121" y="3677920"/>
            <a:ext cx="46164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b="1" spc="45" dirty="0">
                <a:solidFill>
                  <a:srgbClr val="171514"/>
                </a:solidFill>
                <a:latin typeface="Arial"/>
                <a:cs typeface="Arial"/>
              </a:rPr>
              <a:t>parte</a:t>
            </a:r>
            <a:r>
              <a:rPr sz="9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10" dirty="0">
                <a:solidFill>
                  <a:srgbClr val="171514"/>
                </a:solidFill>
                <a:latin typeface="Arial"/>
                <a:cs typeface="Arial"/>
              </a:rPr>
              <a:t>4</a:t>
            </a:r>
            <a:r>
              <a:rPr lang="es-ES"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00" dirty="0">
              <a:latin typeface="Microsoft Sans Serif"/>
              <a:cs typeface="Microsoft Sans Serif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9515900" y="3630929"/>
            <a:ext cx="395224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41200"/>
              </a:lnSpc>
              <a:spcBef>
                <a:spcPts val="100"/>
              </a:spcBef>
            </a:pP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parte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4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número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catálogo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indica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clasificación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voltaje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número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catálogo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ejemplo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indica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seguridad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2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clasificación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voltaje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máximo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600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voltios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850" dirty="0">
              <a:latin typeface="Microsoft Sans Serif"/>
              <a:cs typeface="Microsoft Sans Serif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7320121" y="5407532"/>
            <a:ext cx="461009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b="1" spc="35" dirty="0">
                <a:solidFill>
                  <a:srgbClr val="171514"/>
                </a:solidFill>
                <a:latin typeface="Arial"/>
                <a:cs typeface="Arial"/>
              </a:rPr>
              <a:t>Parte</a:t>
            </a:r>
            <a:r>
              <a:rPr sz="9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10" dirty="0">
                <a:solidFill>
                  <a:srgbClr val="171514"/>
                </a:solidFill>
                <a:latin typeface="Arial"/>
                <a:cs typeface="Arial"/>
              </a:rPr>
              <a:t>5</a:t>
            </a:r>
            <a:r>
              <a:rPr lang="es-ES"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00" dirty="0">
              <a:latin typeface="Microsoft Sans Serif"/>
              <a:cs typeface="Microsoft Sans Serif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9515900" y="5359271"/>
            <a:ext cx="437134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parte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5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número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catálogo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refiere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nominal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ejemplo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indica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seguridad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200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amperios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800" spc="1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clasificación</a:t>
            </a:r>
            <a:r>
              <a:rPr lang="es-ES"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800" dirty="0">
              <a:latin typeface="Microsoft Sans Serif"/>
              <a:cs typeface="Microsoft Sans Serif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7320121" y="8144251"/>
            <a:ext cx="492759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b="1" spc="45" dirty="0">
                <a:solidFill>
                  <a:srgbClr val="171514"/>
                </a:solidFill>
                <a:latin typeface="Arial"/>
                <a:cs typeface="Arial"/>
              </a:rPr>
              <a:t>parte</a:t>
            </a:r>
            <a:r>
              <a:rPr sz="9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10" dirty="0">
                <a:solidFill>
                  <a:srgbClr val="171514"/>
                </a:solidFill>
                <a:latin typeface="Arial"/>
                <a:cs typeface="Arial"/>
              </a:rPr>
              <a:t>6</a:t>
            </a:r>
            <a:r>
              <a:rPr lang="es-ES"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endParaRPr sz="900" dirty="0">
              <a:latin typeface="Microsoft Sans Serif"/>
              <a:cs typeface="Microsoft Sans Serif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9515900" y="8099800"/>
            <a:ext cx="428942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parte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6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número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catálogo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indica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si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neutro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está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incluido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Si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no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necesita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neutro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parte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6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número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catálogo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simplemente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omite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Si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necesita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neutral,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b="1" spc="20" dirty="0" err="1">
                <a:solidFill>
                  <a:srgbClr val="171514"/>
                </a:solidFill>
                <a:latin typeface="Arial"/>
                <a:cs typeface="Arial"/>
              </a:rPr>
              <a:t>norte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añadido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al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número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catálogo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como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ejemplo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  </a:t>
            </a:r>
            <a:endParaRPr sz="950" dirty="0">
              <a:latin typeface="Microsoft Sans Serif"/>
              <a:cs typeface="Microsoft Sans Serif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3663213" y="10349634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43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339598" y="6248401"/>
            <a:ext cx="4319270" cy="4147185"/>
          </a:xfrm>
          <a:custGeom>
            <a:avLst/>
            <a:gdLst/>
            <a:ahLst/>
            <a:cxnLst/>
            <a:rect l="l" t="t" r="r" b="b"/>
            <a:pathLst>
              <a:path w="4319270" h="4147184">
                <a:moveTo>
                  <a:pt x="4319270" y="0"/>
                </a:moveTo>
                <a:lnTo>
                  <a:pt x="0" y="0"/>
                </a:lnTo>
                <a:lnTo>
                  <a:pt x="0" y="4147185"/>
                </a:lnTo>
                <a:lnTo>
                  <a:pt x="4319270" y="4147185"/>
                </a:lnTo>
                <a:lnTo>
                  <a:pt x="4319270" y="0"/>
                </a:lnTo>
                <a:close/>
              </a:path>
            </a:pathLst>
          </a:custGeom>
          <a:solidFill>
            <a:srgbClr val="D1D3D4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9331078" y="2134361"/>
          <a:ext cx="2276475" cy="120853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85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90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01422">
                <a:tc>
                  <a:txBody>
                    <a:bodyPr/>
                    <a:lstStyle/>
                    <a:p>
                      <a:pPr marR="20955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850" spc="2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Designante</a:t>
                      </a:r>
                      <a:endParaRPr sz="85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254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79095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8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Tipo</a:t>
                      </a:r>
                      <a:r>
                        <a:rPr sz="800" spc="-3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2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800" spc="-3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3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gabinete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889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1422">
                <a:tc>
                  <a:txBody>
                    <a:bodyPr/>
                    <a:lstStyle/>
                    <a:p>
                      <a:pPr marR="6350" algn="ctr">
                        <a:lnSpc>
                          <a:spcPct val="100000"/>
                        </a:lnSpc>
                        <a:spcBef>
                          <a:spcPts val="484"/>
                        </a:spcBef>
                      </a:pPr>
                      <a:r>
                        <a:rPr sz="700" spc="3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Omitir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1594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27990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850" spc="15" dirty="0" err="1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Tipo</a:t>
                      </a:r>
                      <a:r>
                        <a:rPr sz="850" spc="-4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spc="3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,</a:t>
                      </a:r>
                      <a:r>
                        <a:rPr lang="es-ES" sz="850" spc="3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spc="3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Interior</a:t>
                      </a:r>
                      <a:endParaRPr sz="85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254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142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10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R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349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30480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950" spc="10" dirty="0" err="1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Tipo</a:t>
                      </a:r>
                      <a:r>
                        <a:rPr lang="es-ES" sz="950" spc="1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1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3R,</a:t>
                      </a:r>
                      <a:r>
                        <a:rPr lang="es-ES" sz="950" spc="1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1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Exterior</a:t>
                      </a:r>
                      <a:endParaRPr sz="95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984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142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10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S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349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31445" algn="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850" spc="15" dirty="0" err="1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Tipo</a:t>
                      </a:r>
                      <a:r>
                        <a:rPr lang="es-ES" sz="850" spc="1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spc="1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4/4X,</a:t>
                      </a:r>
                      <a:r>
                        <a:rPr lang="es-ES" sz="850" spc="1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spc="15" dirty="0" err="1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Acero</a:t>
                      </a:r>
                      <a:r>
                        <a:rPr lang="es-ES" sz="850" spc="1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spc="15" dirty="0" err="1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inoxidable</a:t>
                      </a:r>
                      <a:endParaRPr sz="85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254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142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10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X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349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74625" algn="r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950" spc="10" dirty="0" err="1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Tipo</a:t>
                      </a:r>
                      <a:r>
                        <a:rPr lang="es-ES" sz="950" spc="1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1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4/4X,</a:t>
                      </a:r>
                      <a:r>
                        <a:rPr lang="es-ES" sz="950" spc="1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1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No</a:t>
                      </a:r>
                      <a:r>
                        <a:rPr sz="950" spc="-2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3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metálico</a:t>
                      </a:r>
                      <a:endParaRPr sz="95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984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1422">
                <a:tc>
                  <a:txBody>
                    <a:bodyPr/>
                    <a:lstStyle/>
                    <a:p>
                      <a:pPr marR="22860" algn="ctr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10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j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349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90195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80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Escribe</a:t>
                      </a:r>
                      <a:r>
                        <a:rPr lang="es-ES" sz="80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-3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2,</a:t>
                      </a:r>
                      <a:r>
                        <a:rPr sz="800" spc="-2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3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Industrial</a:t>
                      </a:r>
                      <a:endParaRPr sz="8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889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9331078" y="4449698"/>
          <a:ext cx="2371725" cy="161137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85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859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01422">
                <a:tc>
                  <a:txBody>
                    <a:bodyPr/>
                    <a:lstStyle/>
                    <a:p>
                      <a:pPr marL="38100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850" spc="2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Designante</a:t>
                      </a:r>
                      <a:endParaRPr sz="85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254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075" algn="ctr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800" dirty="0" err="1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Aplicaciones</a:t>
                      </a:r>
                      <a:r>
                        <a:rPr lang="es-ES" sz="80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dirty="0" err="1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Especiales</a:t>
                      </a:r>
                      <a:r>
                        <a:rPr lang="es-ES" sz="80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Con</a:t>
                      </a:r>
                      <a:r>
                        <a:rPr sz="8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:</a:t>
                      </a:r>
                      <a:endParaRPr sz="8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889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142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1000" spc="-4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CH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349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81915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850" spc="1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Crouse-Hinds</a:t>
                      </a:r>
                      <a:r>
                        <a:rPr lang="es-ES" sz="850" spc="1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spc="10" dirty="0" err="1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Receptáculo</a:t>
                      </a:r>
                      <a:endParaRPr sz="85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254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1422">
                <a:tc>
                  <a:txBody>
                    <a:bodyPr/>
                    <a:lstStyle/>
                    <a:p>
                      <a:pPr marR="25400" algn="ctr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1000" spc="-16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CJ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349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50">
                        <a:latin typeface="Times New Roman"/>
                        <a:cs typeface="Times New Roman"/>
                      </a:endParaRPr>
                    </a:p>
                    <a:p>
                      <a:pPr marR="85090" algn="ctr">
                        <a:lnSpc>
                          <a:spcPct val="100000"/>
                        </a:lnSpc>
                      </a:pPr>
                      <a:r>
                        <a:rPr sz="55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Espaciamientos</a:t>
                      </a:r>
                      <a:r>
                        <a:rPr sz="55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55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fusibles</a:t>
                      </a:r>
                      <a:r>
                        <a:rPr sz="55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J</a:t>
                      </a:r>
                      <a:r>
                        <a:rPr sz="55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55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fábrica</a:t>
                      </a:r>
                      <a:endParaRPr sz="5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1421"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1000" spc="-1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RC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349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0640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850" dirty="0" err="1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Clase</a:t>
                      </a:r>
                      <a:r>
                        <a:rPr lang="es-ES" sz="85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R</a:t>
                      </a:r>
                      <a:r>
                        <a:rPr lang="es-ES" sz="85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Clips</a:t>
                      </a:r>
                      <a:r>
                        <a:rPr lang="es-ES" sz="85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dirty="0" err="1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Instalados</a:t>
                      </a:r>
                      <a:endParaRPr sz="85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254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142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1000" spc="-4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CU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349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50" dirty="0">
                        <a:latin typeface="Times New Roman"/>
                        <a:cs typeface="Times New Roman"/>
                      </a:endParaRPr>
                    </a:p>
                    <a:p>
                      <a:pPr marR="22225" algn="ctr">
                        <a:lnSpc>
                          <a:spcPct val="100000"/>
                        </a:lnSpc>
                      </a:pPr>
                      <a:r>
                        <a:rPr sz="550" spc="15" dirty="0" err="1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Empuñaduras</a:t>
                      </a:r>
                      <a:r>
                        <a:rPr lang="es-ES" sz="550" spc="1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lang="es-ES" sz="550" spc="1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5" dirty="0" err="1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alambre</a:t>
                      </a:r>
                      <a:r>
                        <a:rPr lang="es-ES" sz="550" spc="1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lang="es-ES" sz="550" spc="1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5" dirty="0" err="1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cobre</a:t>
                      </a:r>
                      <a:r>
                        <a:rPr lang="es-ES" sz="550" spc="1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5" dirty="0" err="1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instaladas</a:t>
                      </a:r>
                      <a:endParaRPr sz="55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142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650">
                        <a:latin typeface="Times New Roman"/>
                        <a:cs typeface="Times New Roman"/>
                      </a:endParaRPr>
                    </a:p>
                    <a:p>
                      <a:pPr marL="296545">
                        <a:lnSpc>
                          <a:spcPct val="100000"/>
                        </a:lnSpc>
                      </a:pPr>
                      <a:r>
                        <a:rPr sz="400" spc="-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GRAMO</a:t>
                      </a:r>
                      <a:endParaRPr sz="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44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5875" algn="ctr">
                        <a:lnSpc>
                          <a:spcPct val="100000"/>
                        </a:lnSpc>
                        <a:spcBef>
                          <a:spcPts val="434"/>
                        </a:spcBef>
                      </a:pPr>
                      <a:r>
                        <a:rPr sz="750" spc="2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Barra</a:t>
                      </a:r>
                      <a:r>
                        <a:rPr lang="es-ES" sz="750" spc="2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lang="es-ES" sz="750" spc="2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0" dirty="0" err="1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tierra</a:t>
                      </a:r>
                      <a:r>
                        <a:rPr lang="es-ES" sz="750" spc="2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0" dirty="0" err="1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instalada</a:t>
                      </a:r>
                      <a:r>
                        <a:rPr lang="es-ES" sz="750" spc="2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lang="es-ES" sz="750" spc="2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0" dirty="0" err="1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fábrica</a:t>
                      </a:r>
                      <a:endParaRPr sz="75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5244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01422"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1000" spc="-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NP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349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0960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850" spc="1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Pyle-National</a:t>
                      </a:r>
                      <a:r>
                        <a:rPr lang="es-ES" sz="850" spc="1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spc="10" dirty="0" err="1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Receptáculo</a:t>
                      </a:r>
                      <a:endParaRPr sz="85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254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01422">
                <a:tc>
                  <a:txBody>
                    <a:bodyPr/>
                    <a:lstStyle/>
                    <a:p>
                      <a:pPr marR="1270" algn="ctr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10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W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349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7785" algn="ctr"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r>
                        <a:rPr sz="600" spc="10" dirty="0" err="1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Ventana</a:t>
                      </a:r>
                      <a:r>
                        <a:rPr lang="es-ES" sz="600" spc="1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1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lang="es-ES" sz="600" spc="1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10" dirty="0" err="1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visualización</a:t>
                      </a:r>
                      <a:endParaRPr sz="6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7429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5" name="object 5"/>
          <p:cNvSpPr/>
          <p:nvPr/>
        </p:nvSpPr>
        <p:spPr>
          <a:xfrm>
            <a:off x="5736431" y="8763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5070931" y="8763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0" y="0"/>
                </a:moveTo>
                <a:lnTo>
                  <a:pt x="190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736431" y="109347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5070931" y="109347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0" y="0"/>
                </a:moveTo>
                <a:lnTo>
                  <a:pt x="190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612731" y="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1905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612731" y="116205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4385131" y="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1905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4385131" y="116205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7122546" y="1407929"/>
            <a:ext cx="461009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b="1" spc="35" dirty="0">
                <a:solidFill>
                  <a:srgbClr val="171514"/>
                </a:solidFill>
                <a:latin typeface="Arial"/>
                <a:cs typeface="Arial"/>
              </a:rPr>
              <a:t>Parte</a:t>
            </a:r>
            <a:r>
              <a:rPr sz="9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10" dirty="0">
                <a:solidFill>
                  <a:srgbClr val="171514"/>
                </a:solidFill>
                <a:latin typeface="Arial"/>
                <a:cs typeface="Arial"/>
              </a:rPr>
              <a:t>7</a:t>
            </a:r>
            <a:r>
              <a:rPr lang="es-ES"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00" dirty="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318325" y="1363477"/>
            <a:ext cx="44196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26299"/>
              </a:lnSpc>
              <a:spcBef>
                <a:spcPts val="100"/>
              </a:spcBef>
            </a:pP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parte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7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número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catálogo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indica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tipo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caja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número</a:t>
            </a:r>
            <a:r>
              <a:rPr lang="es-ES"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catálogo</a:t>
            </a:r>
            <a:r>
              <a:rPr lang="es-ES"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ejemplo</a:t>
            </a:r>
            <a:r>
              <a:rPr lang="es-ES"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indica</a:t>
            </a:r>
            <a:r>
              <a:rPr lang="es-ES"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lang="es-ES"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seguridad</a:t>
            </a:r>
            <a:r>
              <a:rPr lang="es-ES"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9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Gabinete</a:t>
            </a:r>
            <a:r>
              <a:rPr lang="es-ES"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NEMA</a:t>
            </a:r>
            <a:r>
              <a:rPr lang="es-ES"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Tipo</a:t>
            </a:r>
            <a:r>
              <a:rPr lang="es-ES"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3R</a:t>
            </a:r>
            <a:r>
              <a:rPr lang="es-ES"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exteriores</a:t>
            </a:r>
            <a:r>
              <a:rPr lang="es-ES"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50" dirty="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122546" y="3540381"/>
            <a:ext cx="492759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b="1" spc="45" dirty="0">
                <a:solidFill>
                  <a:srgbClr val="171514"/>
                </a:solidFill>
                <a:latin typeface="Arial"/>
                <a:cs typeface="Arial"/>
              </a:rPr>
              <a:t>parte</a:t>
            </a:r>
            <a:r>
              <a:rPr sz="9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10" dirty="0">
                <a:solidFill>
                  <a:srgbClr val="171514"/>
                </a:solidFill>
                <a:latin typeface="Arial"/>
                <a:cs typeface="Arial"/>
              </a:rPr>
              <a:t>8</a:t>
            </a:r>
            <a:r>
              <a:rPr lang="es-ES"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endParaRPr sz="900" dirty="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318325" y="3494659"/>
            <a:ext cx="412559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365125">
              <a:lnSpc>
                <a:spcPct val="133300"/>
              </a:lnSpc>
              <a:spcBef>
                <a:spcPts val="100"/>
              </a:spcBef>
            </a:pP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Parte</a:t>
            </a:r>
            <a:r>
              <a:rPr lang="es-ES"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lang="es-ES"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lang="es-ES"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número</a:t>
            </a:r>
            <a:r>
              <a:rPr lang="es-ES"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catálogo</a:t>
            </a:r>
            <a:r>
              <a:rPr lang="es-ES"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lang="es-ES"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aplicaciones</a:t>
            </a:r>
            <a:r>
              <a:rPr lang="es-ES"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especiales</a:t>
            </a:r>
            <a:r>
              <a:rPr lang="es-ES"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la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siguiente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tabla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enumera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las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posibles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aplicaciones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Por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ejemplo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b="1" spc="-25" dirty="0">
                <a:solidFill>
                  <a:srgbClr val="171514"/>
                </a:solidFill>
                <a:latin typeface="Arial"/>
                <a:cs typeface="Arial"/>
              </a:rPr>
              <a:t>CU</a:t>
            </a:r>
            <a:endParaRPr sz="900" dirty="0">
              <a:latin typeface="Arial"/>
              <a:cs typeface="Arial"/>
            </a:endParaRPr>
          </a:p>
          <a:p>
            <a:pPr marL="12700" marR="5080">
              <a:lnSpc>
                <a:spcPct val="133300"/>
              </a:lnSpc>
            </a:pP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indica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empuñaduras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alambre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cobre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instaladas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fábrica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como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número</a:t>
            </a:r>
            <a:r>
              <a:rPr lang="es-ES"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catálogo</a:t>
            </a:r>
            <a:r>
              <a:rPr lang="es-ES"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representativo</a:t>
            </a:r>
            <a:r>
              <a:rPr lang="es-ES"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dado</a:t>
            </a:r>
            <a:r>
              <a:rPr lang="es-ES"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arriba</a:t>
            </a:r>
            <a:r>
              <a:rPr lang="es-ES"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00" dirty="0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122545" y="6233157"/>
            <a:ext cx="64516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b="1" spc="5" dirty="0">
                <a:solidFill>
                  <a:srgbClr val="171514"/>
                </a:solidFill>
                <a:latin typeface="Arial"/>
                <a:cs typeface="Arial"/>
              </a:rPr>
              <a:t>Reseña</a:t>
            </a:r>
            <a:r>
              <a:rPr sz="11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100" b="1" spc="15" dirty="0">
                <a:solidFill>
                  <a:srgbClr val="171514"/>
                </a:solidFill>
                <a:latin typeface="Arial"/>
                <a:cs typeface="Arial"/>
              </a:rPr>
              <a:t>4</a:t>
            </a:r>
            <a:endParaRPr sz="11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9421245" y="6340582"/>
            <a:ext cx="3756660" cy="2620012"/>
          </a:xfrm>
          <a:prstGeom prst="rect">
            <a:avLst/>
          </a:prstGeom>
        </p:spPr>
        <p:txBody>
          <a:bodyPr vert="horz" wrap="square" lIns="0" tIns="31114" rIns="0" bIns="0" rtlCol="0">
            <a:spAutoFit/>
          </a:bodyPr>
          <a:lstStyle/>
          <a:p>
            <a:pPr marL="305435" marR="619760" indent="-243204">
              <a:lnSpc>
                <a:spcPct val="124300"/>
              </a:lnSpc>
              <a:spcBef>
                <a:spcPts val="244"/>
              </a:spcBef>
              <a:tabLst>
                <a:tab pos="1492885" algn="l"/>
              </a:tabLst>
            </a:pPr>
            <a:r>
              <a:rPr lang="es-ES"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lang="es-ES"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spc="6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calificación</a:t>
            </a:r>
            <a:r>
              <a:rPr lang="es-ES"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u="sng" spc="10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8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máxima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continuidad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lang="es-ES"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puede</a:t>
            </a:r>
            <a:r>
              <a:rPr lang="es-ES"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llevar</a:t>
            </a:r>
            <a:r>
              <a:rPr lang="es-ES"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lang="es-ES"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seguridad</a:t>
            </a:r>
            <a:r>
              <a:rPr lang="es-ES"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850" dirty="0">
              <a:latin typeface="Microsoft Sans Serif"/>
              <a:cs typeface="Microsoft Sans Serif"/>
            </a:endParaRPr>
          </a:p>
          <a:p>
            <a:pPr>
              <a:spcBef>
                <a:spcPts val="10"/>
              </a:spcBef>
            </a:pPr>
            <a:endParaRPr sz="1100" dirty="0">
              <a:latin typeface="Microsoft Sans Serif"/>
              <a:cs typeface="Microsoft Sans Serif"/>
            </a:endParaRPr>
          </a:p>
          <a:p>
            <a:pPr marL="305435" marR="365125" indent="-306070">
              <a:lnSpc>
                <a:spcPct val="117400"/>
              </a:lnSpc>
              <a:tabLst>
                <a:tab pos="305435" algn="l"/>
                <a:tab pos="2713355" algn="l"/>
              </a:tabLst>
            </a:pPr>
            <a:r>
              <a:rPr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2</a:t>
            </a:r>
            <a:r>
              <a:rPr lang="es-ES"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	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capacidad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cortocircuito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máxima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servicio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pesado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u="sng" spc="25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amperios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50" dirty="0">
              <a:latin typeface="Microsoft Sans Serif"/>
              <a:cs typeface="Microsoft Sans Serif"/>
            </a:endParaRPr>
          </a:p>
          <a:p>
            <a:pPr marL="305435" marR="419100" indent="-306070">
              <a:lnSpc>
                <a:spcPct val="134700"/>
              </a:lnSpc>
              <a:spcBef>
                <a:spcPts val="990"/>
              </a:spcBef>
              <a:tabLst>
                <a:tab pos="305435" algn="l"/>
                <a:tab pos="2592070" algn="l"/>
              </a:tabLst>
            </a:pPr>
            <a:r>
              <a:rPr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3</a:t>
            </a:r>
            <a:r>
              <a:rPr lang="es-ES"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	</a:t>
            </a:r>
            <a:r>
              <a:rPr sz="7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7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caballos</a:t>
            </a:r>
            <a:r>
              <a:rPr lang="es-ES" sz="7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7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potencia</a:t>
            </a:r>
            <a:r>
              <a:rPr lang="es-ES" sz="7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máximos</a:t>
            </a:r>
            <a:r>
              <a:rPr lang="es-ES" sz="7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disponibles</a:t>
            </a:r>
            <a:r>
              <a:rPr lang="es-ES" sz="7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7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7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equipo</a:t>
            </a:r>
            <a:r>
              <a:rPr lang="es-ES" sz="7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7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240</a:t>
            </a:r>
            <a:r>
              <a:rPr lang="es-ES" sz="7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VCA</a:t>
            </a:r>
            <a:r>
              <a:rPr lang="es-ES" sz="7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lang="es-ES"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seguridad</a:t>
            </a:r>
            <a:r>
              <a:rPr lang="es-ES"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servicio</a:t>
            </a:r>
            <a:r>
              <a:rPr lang="es-ES"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general</a:t>
            </a:r>
            <a:r>
              <a:rPr lang="es-ES"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lang="es-ES"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u="sng" spc="20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lang="es-ES" sz="7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HP</a:t>
            </a:r>
            <a:r>
              <a:rPr lang="es-ES" sz="7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700" dirty="0">
              <a:latin typeface="Microsoft Sans Serif"/>
              <a:cs typeface="Microsoft Sans Serif"/>
            </a:endParaRPr>
          </a:p>
          <a:p>
            <a:pPr>
              <a:spcBef>
                <a:spcPts val="45"/>
              </a:spcBef>
            </a:pPr>
            <a:endParaRPr sz="1100" dirty="0">
              <a:latin typeface="Microsoft Sans Serif"/>
              <a:cs typeface="Microsoft Sans Serif"/>
            </a:endParaRPr>
          </a:p>
          <a:p>
            <a:pPr marL="305435" marR="5080" indent="-306070">
              <a:lnSpc>
                <a:spcPct val="117400"/>
              </a:lnSpc>
              <a:tabLst>
                <a:tab pos="305435" algn="l"/>
                <a:tab pos="1296670" algn="l"/>
              </a:tabLst>
            </a:pPr>
            <a:r>
              <a:rPr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4</a:t>
            </a:r>
            <a:r>
              <a:rPr lang="es-ES"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	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término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u="sng" spc="25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refiere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al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número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circuitos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puede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pasar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través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seguridad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vez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50" dirty="0">
              <a:latin typeface="Microsoft Sans Serif"/>
              <a:cs typeface="Microsoft Sans Serif"/>
            </a:endParaRPr>
          </a:p>
          <a:p>
            <a:pPr>
              <a:spcBef>
                <a:spcPts val="50"/>
              </a:spcBef>
            </a:pPr>
            <a:endParaRPr sz="1050" dirty="0">
              <a:latin typeface="Microsoft Sans Serif"/>
              <a:cs typeface="Microsoft Sans Serif"/>
            </a:endParaRPr>
          </a:p>
          <a:p>
            <a:pPr marL="305435" marR="64769" indent="-306070">
              <a:lnSpc>
                <a:spcPct val="117400"/>
              </a:lnSpc>
              <a:spcBef>
                <a:spcPts val="5"/>
              </a:spcBef>
              <a:tabLst>
                <a:tab pos="305435" algn="l"/>
                <a:tab pos="1802764" algn="l"/>
              </a:tabLst>
            </a:pPr>
            <a:r>
              <a:rPr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5</a:t>
            </a:r>
            <a:r>
              <a:rPr lang="es-ES"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	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número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3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parte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cinco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catálogo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carga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pesada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95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número</a:t>
            </a:r>
            <a:r>
              <a:rPr lang="es-ES"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indica</a:t>
            </a:r>
            <a:r>
              <a:rPr lang="es-ES"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u="sng" spc="30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lang="es-ES"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endParaRPr sz="950" dirty="0">
              <a:latin typeface="Microsoft Sans Serif"/>
              <a:cs typeface="Microsoft Sans Serif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9421093" y="9152885"/>
            <a:ext cx="337820" cy="3835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lang="es-ES" sz="11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1150" spc="-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lang="es-ES" sz="11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150" dirty="0">
              <a:latin typeface="Microsoft Sans Serif"/>
              <a:cs typeface="Microsoft Sans Serif"/>
            </a:endParaRPr>
          </a:p>
          <a:p>
            <a:pPr>
              <a:spcBef>
                <a:spcPts val="60"/>
              </a:spcBef>
            </a:pPr>
            <a:r>
              <a:rPr lang="es-ES" sz="11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C</a:t>
            </a:r>
            <a:r>
              <a:rPr lang="es-ES" sz="115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lang="es-ES" sz="11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150" dirty="0">
              <a:latin typeface="Microsoft Sans Serif"/>
              <a:cs typeface="Microsoft Sans Serif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0159015" y="9146535"/>
            <a:ext cx="114490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  <a:tabLst>
                <a:tab pos="1090295" algn="l"/>
              </a:tabLst>
            </a:pPr>
            <a:r>
              <a:rPr sz="11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3</a:t>
            </a:r>
            <a:r>
              <a:rPr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polos</a:t>
            </a:r>
            <a:r>
              <a:rPr lang="es-ES" sz="11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lang="es-ES" sz="11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dirty="0">
                <a:solidFill>
                  <a:srgbClr val="171514"/>
                </a:solidFill>
                <a:latin typeface="Microsoft Sans Serif"/>
                <a:cs typeface="Microsoft Sans Serif"/>
              </a:rPr>
              <a:t>	</a:t>
            </a:r>
            <a:r>
              <a:rPr lang="es-ES"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200" dirty="0">
              <a:latin typeface="Microsoft Sans Serif"/>
              <a:cs typeface="Microsoft Sans Serif"/>
            </a:endParaRPr>
          </a:p>
          <a:p>
            <a:pPr marL="73025">
              <a:tabLst>
                <a:tab pos="1090295" algn="l"/>
              </a:tabLst>
            </a:pPr>
            <a:r>
              <a:rPr sz="10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00</a:t>
            </a:r>
            <a:r>
              <a:rPr lang="es-ES" sz="10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amperios</a:t>
            </a:r>
            <a:r>
              <a:rPr lang="es-ES" sz="10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	</a:t>
            </a:r>
            <a:r>
              <a:rPr lang="es-ES"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200" dirty="0">
              <a:latin typeface="Microsoft Sans Serif"/>
              <a:cs typeface="Microsoft Sans Serif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1706940" y="9146535"/>
            <a:ext cx="11645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  <a:tabLst>
                <a:tab pos="457200" algn="l"/>
              </a:tabLst>
            </a:pPr>
            <a:r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b</a:t>
            </a:r>
            <a:r>
              <a:rPr lang="es-ES"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	</a:t>
            </a:r>
            <a:r>
              <a:rPr sz="11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recinto</a:t>
            </a:r>
            <a:r>
              <a:rPr sz="1150" spc="-7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50" dirty="0">
                <a:solidFill>
                  <a:srgbClr val="171514"/>
                </a:solidFill>
                <a:latin typeface="Microsoft Sans Serif"/>
                <a:cs typeface="Microsoft Sans Serif"/>
              </a:rPr>
              <a:t>3R</a:t>
            </a:r>
            <a:endParaRPr sz="1150" dirty="0">
              <a:latin typeface="Microsoft Sans Serif"/>
              <a:cs typeface="Microsoft Sans Serif"/>
            </a:endParaRPr>
          </a:p>
          <a:p>
            <a:pPr>
              <a:tabLst>
                <a:tab pos="456565" algn="l"/>
              </a:tabLst>
            </a:pPr>
            <a:r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</a:t>
            </a:r>
            <a:r>
              <a:rPr lang="es-ES"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	</a:t>
            </a:r>
            <a:r>
              <a:rPr sz="11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600</a:t>
            </a:r>
            <a:r>
              <a:rPr lang="es-ES" sz="11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VAC</a:t>
            </a:r>
            <a:endParaRPr sz="1100" dirty="0">
              <a:latin typeface="Microsoft Sans Serif"/>
              <a:cs typeface="Microsoft Sans Serif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9420942" y="9655071"/>
            <a:ext cx="3605529" cy="425450"/>
          </a:xfrm>
          <a:prstGeom prst="rect">
            <a:avLst/>
          </a:prstGeom>
        </p:spPr>
        <p:txBody>
          <a:bodyPr vert="horz" wrap="square" lIns="0" tIns="52705" rIns="0" bIns="0" rtlCol="0">
            <a:spAutoFit/>
          </a:bodyPr>
          <a:lstStyle/>
          <a:p>
            <a:pPr>
              <a:spcBef>
                <a:spcPts val="415"/>
              </a:spcBef>
              <a:tabLst>
                <a:tab pos="305435" algn="l"/>
                <a:tab pos="788035" algn="l"/>
              </a:tabLst>
            </a:pPr>
            <a:r>
              <a:rPr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6</a:t>
            </a:r>
            <a:r>
              <a:rPr lang="es-ES"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	</a:t>
            </a:r>
            <a:r>
              <a:rPr sz="1200" u="sng" spc="-5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 	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refiere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al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número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diferentes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posiciones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50" dirty="0">
              <a:latin typeface="Microsoft Sans Serif"/>
              <a:cs typeface="Microsoft Sans Serif"/>
            </a:endParaRPr>
          </a:p>
          <a:p>
            <a:pPr marL="305435">
              <a:spcBef>
                <a:spcPts val="250"/>
              </a:spcBef>
            </a:pP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lang="es-ES"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dado</a:t>
            </a:r>
            <a:r>
              <a:rPr lang="es-ES"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50" dirty="0">
              <a:latin typeface="Microsoft Sans Serif"/>
              <a:cs typeface="Microsoft Sans Serif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139782" y="10349634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44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736431" y="8763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5070931" y="8763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0" y="0"/>
                </a:moveTo>
                <a:lnTo>
                  <a:pt x="190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736431" y="109347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5070931" y="109347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0" y="0"/>
                </a:moveTo>
                <a:lnTo>
                  <a:pt x="190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612731" y="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1905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612731" y="116205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4385131" y="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1905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4385131" y="116205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9519461" y="1447201"/>
            <a:ext cx="282702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sz="11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1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seguridad</a:t>
            </a:r>
            <a:r>
              <a:rPr sz="11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1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uso</a:t>
            </a:r>
            <a:r>
              <a:rPr sz="11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general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519309" y="2742599"/>
            <a:ext cx="4608195" cy="75046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b="1" spc="40" dirty="0">
                <a:solidFill>
                  <a:srgbClr val="171514"/>
                </a:solidFill>
                <a:latin typeface="Arial"/>
                <a:cs typeface="Arial"/>
              </a:rPr>
              <a:t>Interruptores </a:t>
            </a:r>
            <a:r>
              <a:rPr sz="850" b="1" spc="20" dirty="0">
                <a:solidFill>
                  <a:srgbClr val="171514"/>
                </a:solidFill>
                <a:latin typeface="Arial"/>
                <a:cs typeface="Arial"/>
              </a:rPr>
              <a:t>de </a:t>
            </a:r>
            <a:r>
              <a:rPr sz="850" b="1" spc="5" dirty="0">
                <a:solidFill>
                  <a:srgbClr val="171514"/>
                </a:solidFill>
                <a:latin typeface="Arial"/>
                <a:cs typeface="Arial"/>
              </a:rPr>
              <a:t>servicio </a:t>
            </a:r>
            <a:r>
              <a:rPr sz="850" b="1" spc="30" dirty="0">
                <a:solidFill>
                  <a:srgbClr val="171514"/>
                </a:solidFill>
                <a:latin typeface="Arial"/>
                <a:cs typeface="Arial"/>
              </a:rPr>
              <a:t>general </a:t>
            </a:r>
            <a:r>
              <a:rPr sz="850" b="1" spc="3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están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destinados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usarse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principalmente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energía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suministros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clasificados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240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VAC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menos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donde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falla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disponible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menor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00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000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amperios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(con</a:t>
            </a:r>
            <a:r>
              <a:rPr lang="es-ES"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fusibles</a:t>
            </a:r>
            <a:r>
              <a:rPr lang="es-ES"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Clase</a:t>
            </a:r>
            <a:r>
              <a:rPr lang="es-ES"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R</a:t>
            </a:r>
            <a:r>
              <a:rPr lang="es-ES"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lang="es-ES"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T</a:t>
            </a:r>
            <a:r>
              <a:rPr lang="es-ES"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lang="es-ES"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0</a:t>
            </a:r>
            <a:r>
              <a:rPr lang="es-ES"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000</a:t>
            </a:r>
            <a:r>
              <a:rPr lang="es-ES"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máx</a:t>
            </a:r>
            <a:r>
              <a:rPr lang="es-ES"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lang="es-ES"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fusibles</a:t>
            </a:r>
            <a:r>
              <a:rPr lang="es-ES"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Clase</a:t>
            </a:r>
            <a:r>
              <a:rPr lang="es-ES"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H)</a:t>
            </a:r>
            <a:r>
              <a:rPr lang="es-ES"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pueden</a:t>
            </a:r>
            <a:r>
              <a:rPr lang="es-ES"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suministrar</a:t>
            </a:r>
            <a:r>
              <a:rPr lang="es-ES"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Escribe</a:t>
            </a:r>
            <a:r>
              <a:rPr lang="es-ES"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(interior)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Tipo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3R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(exterior)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gabinete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850" dirty="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323632" y="3918622"/>
            <a:ext cx="1147445" cy="3060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b="1" dirty="0">
                <a:solidFill>
                  <a:srgbClr val="171514"/>
                </a:solidFill>
                <a:latin typeface="Arial"/>
                <a:cs typeface="Arial"/>
              </a:rPr>
              <a:t>Tipo</a:t>
            </a:r>
            <a:r>
              <a:rPr sz="65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650" b="1" spc="15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65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650" b="1" spc="10" dirty="0">
                <a:solidFill>
                  <a:srgbClr val="171514"/>
                </a:solidFill>
                <a:latin typeface="Arial"/>
                <a:cs typeface="Arial"/>
              </a:rPr>
              <a:t>fusible</a:t>
            </a:r>
            <a:r>
              <a:rPr sz="65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650" b="1" spc="15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65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650" b="1" spc="10" dirty="0" err="1">
                <a:solidFill>
                  <a:srgbClr val="171514"/>
                </a:solidFill>
                <a:latin typeface="Arial"/>
                <a:cs typeface="Arial"/>
              </a:rPr>
              <a:t>enchufe</a:t>
            </a:r>
            <a:r>
              <a:rPr lang="es-ES" sz="6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endParaRPr sz="650" dirty="0">
              <a:latin typeface="Microsoft Sans Serif"/>
              <a:cs typeface="Microsoft Sans Serif"/>
            </a:endParaRPr>
          </a:p>
          <a:p>
            <a:pPr marL="12700">
              <a:spcBef>
                <a:spcPts val="710"/>
              </a:spcBef>
            </a:pPr>
            <a:r>
              <a:rPr sz="600" b="1" spc="35" dirty="0">
                <a:solidFill>
                  <a:srgbClr val="171514"/>
                </a:solidFill>
                <a:latin typeface="Arial"/>
                <a:cs typeface="Arial"/>
              </a:rPr>
              <a:t>Interruptor</a:t>
            </a:r>
            <a:r>
              <a:rPr sz="600" b="1" spc="-3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600" b="1" spc="15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600" b="1" spc="-3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600" b="1" spc="10" dirty="0" err="1">
                <a:solidFill>
                  <a:srgbClr val="171514"/>
                </a:solidFill>
                <a:latin typeface="Arial"/>
                <a:cs typeface="Arial"/>
              </a:rPr>
              <a:t>seguridad</a:t>
            </a:r>
            <a:r>
              <a:rPr lang="es-ES" sz="6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600" dirty="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519401" y="3839881"/>
            <a:ext cx="4398010" cy="1488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41200"/>
              </a:lnSpc>
              <a:spcBef>
                <a:spcPts val="100"/>
              </a:spcBef>
            </a:pP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b="1" spc="30" dirty="0" err="1">
                <a:solidFill>
                  <a:srgbClr val="171514"/>
                </a:solidFill>
                <a:latin typeface="Arial"/>
                <a:cs typeface="Arial"/>
              </a:rPr>
              <a:t>interruptor</a:t>
            </a:r>
            <a:r>
              <a:rPr sz="850" b="1" spc="-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850" b="1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30" dirty="0">
                <a:solidFill>
                  <a:srgbClr val="171514"/>
                </a:solidFill>
                <a:latin typeface="Arial"/>
                <a:cs typeface="Arial"/>
              </a:rPr>
              <a:t>tipo</a:t>
            </a:r>
            <a:r>
              <a:rPr sz="850" b="1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15" dirty="0">
                <a:solidFill>
                  <a:srgbClr val="171514"/>
                </a:solidFill>
                <a:latin typeface="Arial"/>
                <a:cs typeface="Arial"/>
              </a:rPr>
              <a:t>fusible</a:t>
            </a:r>
            <a:r>
              <a:rPr sz="850" b="1" spc="-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850" b="1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25" dirty="0">
                <a:solidFill>
                  <a:srgbClr val="171514"/>
                </a:solidFill>
                <a:latin typeface="Arial"/>
                <a:cs typeface="Arial"/>
              </a:rPr>
              <a:t>enchufe</a:t>
            </a:r>
            <a:r>
              <a:rPr sz="850" b="1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850" b="1" spc="-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5" dirty="0" err="1">
                <a:solidFill>
                  <a:srgbClr val="171514"/>
                </a:solidFill>
                <a:latin typeface="Arial"/>
                <a:cs typeface="Arial"/>
              </a:rPr>
              <a:t>servicio</a:t>
            </a:r>
            <a:r>
              <a:rPr sz="850" b="1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20" dirty="0">
                <a:solidFill>
                  <a:srgbClr val="171514"/>
                </a:solidFill>
                <a:latin typeface="Arial"/>
                <a:cs typeface="Arial"/>
              </a:rPr>
              <a:t>general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está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disponible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2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Sistemas</a:t>
            </a:r>
            <a:r>
              <a:rPr lang="es-ES"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20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lang="es-ES"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240</a:t>
            </a:r>
            <a:r>
              <a:rPr lang="es-ES"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voltios</a:t>
            </a:r>
            <a:r>
              <a:rPr lang="es-ES"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850" spc="1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lang="es-ES"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adecuado</a:t>
            </a:r>
            <a:r>
              <a:rPr lang="es-ES"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-</a:t>
            </a:r>
            <a:r>
              <a:rPr lang="es-ES"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lang="es-ES"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aplicaciones</a:t>
            </a:r>
            <a:r>
              <a:rPr lang="es-ES"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2 </a:t>
            </a:r>
            <a:r>
              <a:rPr sz="8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polos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y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está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valorado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30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amperios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suministrado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por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separado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30-amperes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5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85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requiere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enchufe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tipo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S</a:t>
            </a:r>
            <a:r>
              <a:rPr lang="es-ES" sz="85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Este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está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disponible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su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uso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2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Aplicaciones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motores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2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o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3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hilos de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hasta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tres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caballos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fuerza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modelo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sin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fusibles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viene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configuración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2-polos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8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Está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clasificado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850" dirty="0">
              <a:latin typeface="Microsoft Sans Serif"/>
              <a:cs typeface="Microsoft Sans Serif"/>
            </a:endParaRPr>
          </a:p>
          <a:p>
            <a:pPr marL="12700" marR="447675">
              <a:lnSpc>
                <a:spcPct val="141200"/>
              </a:lnSpc>
            </a:pP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60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amperios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puede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utilizarse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motores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hasta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0</a:t>
            </a:r>
            <a:r>
              <a:rPr lang="es-ES"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HP</a:t>
            </a:r>
            <a:r>
              <a:rPr lang="es-ES"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Hay</a:t>
            </a:r>
            <a:r>
              <a:rPr lang="es-ES"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también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modelos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extraíbles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disponibles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versiones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sin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850" dirty="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323632" y="5551841"/>
            <a:ext cx="1628139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b="1" spc="35" dirty="0">
                <a:solidFill>
                  <a:srgbClr val="171514"/>
                </a:solidFill>
                <a:latin typeface="Arial"/>
                <a:cs typeface="Arial"/>
              </a:rPr>
              <a:t>Interruptores</a:t>
            </a:r>
            <a:r>
              <a:rPr sz="750" b="1" spc="-3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5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750" b="1" spc="-3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50" b="1" spc="5" dirty="0" err="1">
                <a:solidFill>
                  <a:srgbClr val="171514"/>
                </a:solidFill>
                <a:latin typeface="Arial"/>
                <a:cs typeface="Arial"/>
              </a:rPr>
              <a:t>servicio</a:t>
            </a:r>
            <a:r>
              <a:rPr sz="750" b="1" spc="-3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50" b="1" spc="25" dirty="0">
                <a:solidFill>
                  <a:srgbClr val="171514"/>
                </a:solidFill>
                <a:latin typeface="Arial"/>
                <a:cs typeface="Arial"/>
              </a:rPr>
              <a:t>general</a:t>
            </a:r>
            <a:r>
              <a:rPr lang="es-ES"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750" dirty="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519411" y="5484531"/>
            <a:ext cx="4407535" cy="1120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50000"/>
              </a:lnSpc>
              <a:spcBef>
                <a:spcPts val="100"/>
              </a:spcBef>
            </a:pP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b="1" spc="30" dirty="0" err="1">
                <a:solidFill>
                  <a:srgbClr val="171514"/>
                </a:solidFill>
                <a:latin typeface="Arial"/>
                <a:cs typeface="Arial"/>
              </a:rPr>
              <a:t>interruptor</a:t>
            </a:r>
            <a:r>
              <a:rPr sz="800" b="1" spc="3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20" dirty="0">
                <a:solidFill>
                  <a:srgbClr val="171514"/>
                </a:solidFill>
                <a:latin typeface="Arial"/>
                <a:cs typeface="Arial"/>
              </a:rPr>
              <a:t>de seguridad </a:t>
            </a:r>
            <a:r>
              <a:rPr sz="800" b="1" spc="15" dirty="0">
                <a:solidFill>
                  <a:srgbClr val="171514"/>
                </a:solidFill>
                <a:latin typeface="Arial"/>
                <a:cs typeface="Arial"/>
              </a:rPr>
              <a:t>fusible </a:t>
            </a:r>
            <a:r>
              <a:rPr sz="800" b="1" spc="20" dirty="0">
                <a:solidFill>
                  <a:srgbClr val="171514"/>
                </a:solidFill>
                <a:latin typeface="Arial"/>
                <a:cs typeface="Arial"/>
              </a:rPr>
              <a:t>de </a:t>
            </a:r>
            <a:r>
              <a:rPr sz="800" b="1" spc="5" dirty="0" err="1">
                <a:solidFill>
                  <a:srgbClr val="171514"/>
                </a:solidFill>
                <a:latin typeface="Arial"/>
                <a:cs typeface="Arial"/>
              </a:rPr>
              <a:t>servicio</a:t>
            </a:r>
            <a:r>
              <a:rPr sz="800" b="1" spc="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20" dirty="0">
                <a:solidFill>
                  <a:srgbClr val="171514"/>
                </a:solidFill>
                <a:latin typeface="Arial"/>
                <a:cs typeface="Arial"/>
              </a:rPr>
              <a:t>general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está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disponible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dos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tripolares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(ambos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neutro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sólido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)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cuatro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polos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modelo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sin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está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disponible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dos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tres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polos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aceptan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fusibles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Clase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H </a:t>
            </a:r>
            <a:r>
              <a:rPr sz="8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como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estándar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instalable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hay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kit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rechazo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disponible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rechaza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todos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excepto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fusibles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Clase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R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8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Todos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servicio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general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tienen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tanto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cubierta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manija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cierre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candado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2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capacidades</a:t>
            </a:r>
            <a:r>
              <a:rPr lang="es-ES"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800" dirty="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323631" y="7033932"/>
            <a:ext cx="56769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b="1" dirty="0" err="1">
                <a:solidFill>
                  <a:srgbClr val="171514"/>
                </a:solidFill>
                <a:latin typeface="Arial"/>
                <a:cs typeface="Arial"/>
              </a:rPr>
              <a:t>Calificaciones</a:t>
            </a:r>
            <a:r>
              <a:rPr lang="es-ES" sz="6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600" dirty="0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519411" y="6995832"/>
            <a:ext cx="354647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Clasificaciones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amperios: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lang="es-ES"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30,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lang="es-ES"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60,</a:t>
            </a:r>
            <a:r>
              <a:rPr lang="es-ES"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00,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200,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400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600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amperios</a:t>
            </a:r>
            <a:endParaRPr sz="900" dirty="0">
              <a:latin typeface="Microsoft Sans Serif"/>
              <a:cs typeface="Microsoft Sans Serif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9519410" y="7315872"/>
            <a:ext cx="4224020" cy="131946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Fusibles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:</a:t>
            </a:r>
            <a:r>
              <a:rPr lang="es-ES"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Clase</a:t>
            </a:r>
            <a:r>
              <a:rPr lang="es-ES"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H,</a:t>
            </a:r>
            <a:r>
              <a:rPr lang="es-ES"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K,</a:t>
            </a:r>
            <a:r>
              <a:rPr lang="es-ES"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lang="es-ES"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R</a:t>
            </a:r>
            <a:r>
              <a:rPr lang="es-ES"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(</a:t>
            </a:r>
            <a:r>
              <a:rPr sz="900" spc="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todas</a:t>
            </a:r>
            <a:r>
              <a:rPr lang="es-ES"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clasificaciones</a:t>
            </a:r>
            <a:r>
              <a:rPr lang="es-ES"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amperios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)</a:t>
            </a:r>
            <a:r>
              <a:rPr lang="es-ES"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lang="es-ES"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cartucho</a:t>
            </a:r>
            <a:r>
              <a:rPr lang="es-ES"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Clase</a:t>
            </a:r>
            <a:r>
              <a:rPr lang="es-ES"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T</a:t>
            </a:r>
            <a:r>
              <a:rPr lang="es-ES"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</a:t>
            </a:r>
            <a:r>
              <a:rPr lang="es-ES"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(70-600</a:t>
            </a:r>
            <a:r>
              <a:rPr lang="es-ES"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amperios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)</a:t>
            </a:r>
            <a:endParaRPr sz="900" dirty="0">
              <a:latin typeface="Microsoft Sans Serif"/>
              <a:cs typeface="Microsoft Sans Serif"/>
            </a:endParaRPr>
          </a:p>
          <a:p>
            <a:pPr>
              <a:spcBef>
                <a:spcPts val="30"/>
              </a:spcBef>
            </a:pPr>
            <a:endParaRPr sz="1650" dirty="0">
              <a:latin typeface="Microsoft Sans Serif"/>
              <a:cs typeface="Microsoft Sans Serif"/>
            </a:endParaRPr>
          </a:p>
          <a:p>
            <a:pPr marL="12700"/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Valores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nominales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voltaje: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240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VCA,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250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70" dirty="0">
                <a:solidFill>
                  <a:srgbClr val="171514"/>
                </a:solidFill>
                <a:latin typeface="Microsoft Sans Serif"/>
                <a:cs typeface="Microsoft Sans Serif"/>
              </a:rPr>
              <a:t>VCC</a:t>
            </a:r>
            <a:endParaRPr sz="800" dirty="0">
              <a:latin typeface="Microsoft Sans Serif"/>
              <a:cs typeface="Microsoft Sans Serif"/>
            </a:endParaRPr>
          </a:p>
          <a:p>
            <a:pPr>
              <a:spcBef>
                <a:spcPts val="35"/>
              </a:spcBef>
            </a:pPr>
            <a:endParaRPr sz="1250" dirty="0">
              <a:latin typeface="Microsoft Sans Serif"/>
              <a:cs typeface="Microsoft Sans Serif"/>
            </a:endParaRPr>
          </a:p>
          <a:p>
            <a:pPr marL="12700" marR="408305">
              <a:lnSpc>
                <a:spcPct val="141200"/>
              </a:lnSpc>
            </a:pP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Máx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capacidad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cortocircuito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soportable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: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00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000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amperios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2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(con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fusibles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limitadores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)</a:t>
            </a:r>
            <a:endParaRPr sz="850" dirty="0">
              <a:latin typeface="Microsoft Sans Serif"/>
              <a:cs typeface="Microsoft Sans Serif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3663213" y="10349634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45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642544" y="6147803"/>
            <a:ext cx="233172" cy="179984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9608648" y="5567591"/>
            <a:ext cx="290830" cy="787400"/>
            <a:chOff x="3872217" y="5567591"/>
            <a:chExt cx="290830" cy="78740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892168" y="5594324"/>
              <a:ext cx="237032" cy="19798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3874503" y="5569877"/>
              <a:ext cx="285750" cy="782955"/>
            </a:xfrm>
            <a:custGeom>
              <a:avLst/>
              <a:gdLst/>
              <a:ahLst/>
              <a:cxnLst/>
              <a:rect l="l" t="t" r="r" b="b"/>
              <a:pathLst>
                <a:path w="285750" h="782954">
                  <a:moveTo>
                    <a:pt x="0" y="0"/>
                  </a:moveTo>
                  <a:lnTo>
                    <a:pt x="270014" y="67919"/>
                  </a:lnTo>
                  <a:lnTo>
                    <a:pt x="285635" y="782358"/>
                  </a:lnTo>
                  <a:lnTo>
                    <a:pt x="20078" y="696810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10333971" y="6780302"/>
            <a:ext cx="58419" cy="117475"/>
          </a:xfrm>
          <a:custGeom>
            <a:avLst/>
            <a:gdLst/>
            <a:ahLst/>
            <a:cxnLst/>
            <a:rect l="l" t="t" r="r" b="b"/>
            <a:pathLst>
              <a:path w="58420" h="117475">
                <a:moveTo>
                  <a:pt x="36804" y="77952"/>
                </a:moveTo>
                <a:lnTo>
                  <a:pt x="36804" y="51003"/>
                </a:lnTo>
              </a:path>
              <a:path w="58420" h="117475">
                <a:moveTo>
                  <a:pt x="36804" y="40131"/>
                </a:moveTo>
                <a:lnTo>
                  <a:pt x="36804" y="36537"/>
                </a:lnTo>
                <a:lnTo>
                  <a:pt x="35217" y="32918"/>
                </a:lnTo>
                <a:lnTo>
                  <a:pt x="32816" y="30365"/>
                </a:lnTo>
              </a:path>
              <a:path w="58420" h="117475">
                <a:moveTo>
                  <a:pt x="16306" y="0"/>
                </a:moveTo>
                <a:lnTo>
                  <a:pt x="11302" y="1358"/>
                </a:lnTo>
                <a:lnTo>
                  <a:pt x="7073" y="4559"/>
                </a:lnTo>
                <a:lnTo>
                  <a:pt x="4203" y="9169"/>
                </a:lnTo>
              </a:path>
              <a:path w="58420" h="117475">
                <a:moveTo>
                  <a:pt x="0" y="74396"/>
                </a:moveTo>
                <a:lnTo>
                  <a:pt x="1177" y="84199"/>
                </a:lnTo>
                <a:lnTo>
                  <a:pt x="4484" y="93586"/>
                </a:lnTo>
                <a:lnTo>
                  <a:pt x="9585" y="102067"/>
                </a:lnTo>
                <a:lnTo>
                  <a:pt x="16141" y="109156"/>
                </a:lnTo>
              </a:path>
              <a:path w="58420" h="117475">
                <a:moveTo>
                  <a:pt x="0" y="25311"/>
                </a:moveTo>
                <a:lnTo>
                  <a:pt x="0" y="74396"/>
                </a:lnTo>
              </a:path>
              <a:path w="58420" h="117475">
                <a:moveTo>
                  <a:pt x="18973" y="77698"/>
                </a:moveTo>
                <a:lnTo>
                  <a:pt x="18973" y="83388"/>
                </a:lnTo>
                <a:lnTo>
                  <a:pt x="22987" y="89166"/>
                </a:lnTo>
                <a:lnTo>
                  <a:pt x="27901" y="90627"/>
                </a:lnTo>
                <a:lnTo>
                  <a:pt x="30086" y="91262"/>
                </a:lnTo>
                <a:lnTo>
                  <a:pt x="32092" y="90944"/>
                </a:lnTo>
                <a:lnTo>
                  <a:pt x="33654" y="89890"/>
                </a:lnTo>
              </a:path>
              <a:path w="58420" h="117475">
                <a:moveTo>
                  <a:pt x="18973" y="34861"/>
                </a:moveTo>
                <a:lnTo>
                  <a:pt x="18973" y="77698"/>
                </a:lnTo>
              </a:path>
              <a:path w="58420" h="117475">
                <a:moveTo>
                  <a:pt x="24726" y="26949"/>
                </a:moveTo>
                <a:lnTo>
                  <a:pt x="21374" y="27444"/>
                </a:lnTo>
                <a:lnTo>
                  <a:pt x="18973" y="30492"/>
                </a:lnTo>
                <a:lnTo>
                  <a:pt x="18973" y="34861"/>
                </a:lnTo>
              </a:path>
              <a:path w="58420" h="117475">
                <a:moveTo>
                  <a:pt x="58026" y="42443"/>
                </a:moveTo>
                <a:lnTo>
                  <a:pt x="55748" y="28738"/>
                </a:lnTo>
                <a:lnTo>
                  <a:pt x="49534" y="16262"/>
                </a:lnTo>
                <a:lnTo>
                  <a:pt x="40318" y="6367"/>
                </a:lnTo>
                <a:lnTo>
                  <a:pt x="29032" y="406"/>
                </a:lnTo>
              </a:path>
              <a:path w="58420" h="117475">
                <a:moveTo>
                  <a:pt x="58026" y="91528"/>
                </a:moveTo>
                <a:lnTo>
                  <a:pt x="58026" y="42443"/>
                </a:lnTo>
              </a:path>
              <a:path w="58420" h="117475">
                <a:moveTo>
                  <a:pt x="40093" y="117195"/>
                </a:moveTo>
                <a:lnTo>
                  <a:pt x="47332" y="114353"/>
                </a:lnTo>
                <a:lnTo>
                  <a:pt x="53003" y="108896"/>
                </a:lnTo>
                <a:lnTo>
                  <a:pt x="56703" y="101172"/>
                </a:lnTo>
                <a:lnTo>
                  <a:pt x="58026" y="91528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0712125" y="6309880"/>
            <a:ext cx="97790" cy="139700"/>
          </a:xfrm>
          <a:custGeom>
            <a:avLst/>
            <a:gdLst/>
            <a:ahLst/>
            <a:cxnLst/>
            <a:rect l="l" t="t" r="r" b="b"/>
            <a:pathLst>
              <a:path w="97789" h="139700">
                <a:moveTo>
                  <a:pt x="32689" y="35331"/>
                </a:moveTo>
                <a:lnTo>
                  <a:pt x="40023" y="45176"/>
                </a:lnTo>
                <a:lnTo>
                  <a:pt x="44337" y="58799"/>
                </a:lnTo>
                <a:lnTo>
                  <a:pt x="45300" y="75106"/>
                </a:lnTo>
                <a:lnTo>
                  <a:pt x="42583" y="93002"/>
                </a:lnTo>
                <a:lnTo>
                  <a:pt x="35334" y="112179"/>
                </a:lnTo>
                <a:lnTo>
                  <a:pt x="25011" y="127098"/>
                </a:lnTo>
                <a:lnTo>
                  <a:pt x="12827" y="136564"/>
                </a:lnTo>
                <a:lnTo>
                  <a:pt x="0" y="139382"/>
                </a:lnTo>
              </a:path>
              <a:path w="97789" h="139700">
                <a:moveTo>
                  <a:pt x="91084" y="0"/>
                </a:moveTo>
                <a:lnTo>
                  <a:pt x="94763" y="5943"/>
                </a:lnTo>
                <a:lnTo>
                  <a:pt x="96854" y="13727"/>
                </a:lnTo>
                <a:lnTo>
                  <a:pt x="97201" y="22822"/>
                </a:lnTo>
                <a:lnTo>
                  <a:pt x="95643" y="32702"/>
                </a:lnTo>
                <a:lnTo>
                  <a:pt x="92365" y="41940"/>
                </a:lnTo>
                <a:lnTo>
                  <a:pt x="87841" y="49655"/>
                </a:lnTo>
                <a:lnTo>
                  <a:pt x="82433" y="55482"/>
                </a:lnTo>
                <a:lnTo>
                  <a:pt x="76504" y="59054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0595152" y="6406046"/>
            <a:ext cx="41910" cy="78105"/>
          </a:xfrm>
          <a:custGeom>
            <a:avLst/>
            <a:gdLst/>
            <a:ahLst/>
            <a:cxnLst/>
            <a:rect l="l" t="t" r="r" b="b"/>
            <a:pathLst>
              <a:path w="41910" h="78104">
                <a:moveTo>
                  <a:pt x="39833" y="44996"/>
                </a:moveTo>
                <a:lnTo>
                  <a:pt x="35175" y="59714"/>
                </a:lnTo>
                <a:lnTo>
                  <a:pt x="28509" y="70846"/>
                </a:lnTo>
                <a:lnTo>
                  <a:pt x="20707" y="77321"/>
                </a:lnTo>
                <a:lnTo>
                  <a:pt x="12642" y="78066"/>
                </a:lnTo>
                <a:lnTo>
                  <a:pt x="5848" y="72679"/>
                </a:lnTo>
                <a:lnTo>
                  <a:pt x="1515" y="62415"/>
                </a:lnTo>
                <a:lnTo>
                  <a:pt x="0" y="48725"/>
                </a:lnTo>
                <a:lnTo>
                  <a:pt x="1657" y="33058"/>
                </a:lnTo>
                <a:lnTo>
                  <a:pt x="6300" y="18334"/>
                </a:lnTo>
                <a:lnTo>
                  <a:pt x="12960" y="7204"/>
                </a:lnTo>
                <a:lnTo>
                  <a:pt x="20763" y="736"/>
                </a:lnTo>
                <a:lnTo>
                  <a:pt x="28835" y="0"/>
                </a:lnTo>
                <a:lnTo>
                  <a:pt x="35629" y="5373"/>
                </a:lnTo>
                <a:lnTo>
                  <a:pt x="39963" y="15630"/>
                </a:lnTo>
                <a:lnTo>
                  <a:pt x="41483" y="29321"/>
                </a:lnTo>
                <a:lnTo>
                  <a:pt x="39833" y="44996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0586765" y="6671730"/>
            <a:ext cx="41910" cy="64135"/>
          </a:xfrm>
          <a:custGeom>
            <a:avLst/>
            <a:gdLst/>
            <a:ahLst/>
            <a:cxnLst/>
            <a:rect l="l" t="t" r="r" b="b"/>
            <a:pathLst>
              <a:path w="41910" h="64134">
                <a:moveTo>
                  <a:pt x="39826" y="36652"/>
                </a:moveTo>
                <a:lnTo>
                  <a:pt x="35182" y="48662"/>
                </a:lnTo>
                <a:lnTo>
                  <a:pt x="28523" y="57735"/>
                </a:lnTo>
                <a:lnTo>
                  <a:pt x="20720" y="63010"/>
                </a:lnTo>
                <a:lnTo>
                  <a:pt x="12648" y="63626"/>
                </a:lnTo>
                <a:lnTo>
                  <a:pt x="5853" y="59233"/>
                </a:lnTo>
                <a:lnTo>
                  <a:pt x="1519" y="50865"/>
                </a:lnTo>
                <a:lnTo>
                  <a:pt x="0" y="39707"/>
                </a:lnTo>
                <a:lnTo>
                  <a:pt x="1649" y="26949"/>
                </a:lnTo>
                <a:lnTo>
                  <a:pt x="6301" y="14942"/>
                </a:lnTo>
                <a:lnTo>
                  <a:pt x="12968" y="5868"/>
                </a:lnTo>
                <a:lnTo>
                  <a:pt x="20773" y="597"/>
                </a:lnTo>
                <a:lnTo>
                  <a:pt x="28840" y="0"/>
                </a:lnTo>
                <a:lnTo>
                  <a:pt x="35634" y="4387"/>
                </a:lnTo>
                <a:lnTo>
                  <a:pt x="39967" y="12744"/>
                </a:lnTo>
                <a:lnTo>
                  <a:pt x="41483" y="23892"/>
                </a:lnTo>
                <a:lnTo>
                  <a:pt x="39826" y="36652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0584116" y="6309246"/>
            <a:ext cx="237490" cy="188595"/>
          </a:xfrm>
          <a:custGeom>
            <a:avLst/>
            <a:gdLst/>
            <a:ahLst/>
            <a:cxnLst/>
            <a:rect l="l" t="t" r="r" b="b"/>
            <a:pathLst>
              <a:path w="237489" h="188595">
                <a:moveTo>
                  <a:pt x="235362" y="36677"/>
                </a:moveTo>
                <a:lnTo>
                  <a:pt x="230702" y="48678"/>
                </a:lnTo>
                <a:lnTo>
                  <a:pt x="224032" y="57753"/>
                </a:lnTo>
                <a:lnTo>
                  <a:pt x="216226" y="63027"/>
                </a:lnTo>
                <a:lnTo>
                  <a:pt x="208158" y="63626"/>
                </a:lnTo>
                <a:lnTo>
                  <a:pt x="201365" y="59240"/>
                </a:lnTo>
                <a:lnTo>
                  <a:pt x="197033" y="50874"/>
                </a:lnTo>
                <a:lnTo>
                  <a:pt x="195521" y="39715"/>
                </a:lnTo>
                <a:lnTo>
                  <a:pt x="197186" y="26949"/>
                </a:lnTo>
                <a:lnTo>
                  <a:pt x="201836" y="14944"/>
                </a:lnTo>
                <a:lnTo>
                  <a:pt x="208498" y="5873"/>
                </a:lnTo>
                <a:lnTo>
                  <a:pt x="216299" y="603"/>
                </a:lnTo>
                <a:lnTo>
                  <a:pt x="224364" y="0"/>
                </a:lnTo>
                <a:lnTo>
                  <a:pt x="231163" y="4389"/>
                </a:lnTo>
                <a:lnTo>
                  <a:pt x="235497" y="12752"/>
                </a:lnTo>
                <a:lnTo>
                  <a:pt x="237013" y="23908"/>
                </a:lnTo>
                <a:lnTo>
                  <a:pt x="235362" y="36677"/>
                </a:lnTo>
              </a:path>
              <a:path w="237489" h="188595">
                <a:moveTo>
                  <a:pt x="181768" y="98082"/>
                </a:moveTo>
                <a:lnTo>
                  <a:pt x="173859" y="118491"/>
                </a:lnTo>
                <a:lnTo>
                  <a:pt x="162532" y="133913"/>
                </a:lnTo>
                <a:lnTo>
                  <a:pt x="149269" y="142875"/>
                </a:lnTo>
                <a:lnTo>
                  <a:pt x="135553" y="143903"/>
                </a:lnTo>
                <a:lnTo>
                  <a:pt x="124006" y="136443"/>
                </a:lnTo>
                <a:lnTo>
                  <a:pt x="116644" y="122234"/>
                </a:lnTo>
                <a:lnTo>
                  <a:pt x="114066" y="103277"/>
                </a:lnTo>
                <a:lnTo>
                  <a:pt x="116871" y="81572"/>
                </a:lnTo>
                <a:lnTo>
                  <a:pt x="124774" y="61180"/>
                </a:lnTo>
                <a:lnTo>
                  <a:pt x="136100" y="45772"/>
                </a:lnTo>
                <a:lnTo>
                  <a:pt x="149362" y="36814"/>
                </a:lnTo>
                <a:lnTo>
                  <a:pt x="163073" y="35775"/>
                </a:lnTo>
                <a:lnTo>
                  <a:pt x="174622" y="43243"/>
                </a:lnTo>
                <a:lnTo>
                  <a:pt x="181989" y="57451"/>
                </a:lnTo>
                <a:lnTo>
                  <a:pt x="184571" y="76398"/>
                </a:lnTo>
                <a:lnTo>
                  <a:pt x="181768" y="98082"/>
                </a:lnTo>
              </a:path>
              <a:path w="237489" h="188595">
                <a:moveTo>
                  <a:pt x="67849" y="27355"/>
                </a:moveTo>
                <a:lnTo>
                  <a:pt x="68255" y="16040"/>
                </a:lnTo>
                <a:lnTo>
                  <a:pt x="64801" y="8521"/>
                </a:lnTo>
                <a:lnTo>
                  <a:pt x="59848" y="4140"/>
                </a:lnTo>
              </a:path>
              <a:path w="237489" h="188595">
                <a:moveTo>
                  <a:pt x="63391" y="116611"/>
                </a:moveTo>
                <a:lnTo>
                  <a:pt x="67849" y="27355"/>
                </a:lnTo>
              </a:path>
              <a:path w="237489" h="188595">
                <a:moveTo>
                  <a:pt x="22129" y="184073"/>
                </a:moveTo>
                <a:lnTo>
                  <a:pt x="36602" y="178331"/>
                </a:lnTo>
                <a:lnTo>
                  <a:pt x="49894" y="163301"/>
                </a:lnTo>
                <a:lnTo>
                  <a:pt x="59619" y="141791"/>
                </a:lnTo>
                <a:lnTo>
                  <a:pt x="63391" y="116611"/>
                </a:lnTo>
              </a:path>
              <a:path w="237489" h="188595">
                <a:moveTo>
                  <a:pt x="77882" y="31813"/>
                </a:moveTo>
                <a:lnTo>
                  <a:pt x="73712" y="13147"/>
                </a:lnTo>
                <a:lnTo>
                  <a:pt x="62837" y="4624"/>
                </a:lnTo>
                <a:lnTo>
                  <a:pt x="50284" y="4676"/>
                </a:lnTo>
                <a:lnTo>
                  <a:pt x="41077" y="11734"/>
                </a:lnTo>
              </a:path>
              <a:path w="237489" h="188595">
                <a:moveTo>
                  <a:pt x="73437" y="121094"/>
                </a:moveTo>
                <a:lnTo>
                  <a:pt x="77882" y="31813"/>
                </a:lnTo>
              </a:path>
              <a:path w="237489" h="188595">
                <a:moveTo>
                  <a:pt x="41077" y="11734"/>
                </a:moveTo>
                <a:lnTo>
                  <a:pt x="19025" y="52395"/>
                </a:lnTo>
                <a:lnTo>
                  <a:pt x="3155" y="92075"/>
                </a:lnTo>
                <a:lnTo>
                  <a:pt x="0" y="112277"/>
                </a:lnTo>
                <a:lnTo>
                  <a:pt x="1342" y="132378"/>
                </a:lnTo>
                <a:lnTo>
                  <a:pt x="5823" y="151850"/>
                </a:lnTo>
                <a:lnTo>
                  <a:pt x="12083" y="170167"/>
                </a:lnTo>
                <a:lnTo>
                  <a:pt x="28822" y="188199"/>
                </a:lnTo>
                <a:lnTo>
                  <a:pt x="49118" y="180749"/>
                </a:lnTo>
                <a:lnTo>
                  <a:pt x="66235" y="155740"/>
                </a:lnTo>
                <a:lnTo>
                  <a:pt x="73437" y="121094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0531190" y="5493689"/>
            <a:ext cx="52069" cy="59690"/>
          </a:xfrm>
          <a:custGeom>
            <a:avLst/>
            <a:gdLst/>
            <a:ahLst/>
            <a:cxnLst/>
            <a:rect l="l" t="t" r="r" b="b"/>
            <a:pathLst>
              <a:path w="52070" h="59689">
                <a:moveTo>
                  <a:pt x="37096" y="54038"/>
                </a:moveTo>
                <a:lnTo>
                  <a:pt x="33324" y="57238"/>
                </a:lnTo>
                <a:lnTo>
                  <a:pt x="28803" y="59194"/>
                </a:lnTo>
                <a:lnTo>
                  <a:pt x="23926" y="59334"/>
                </a:lnTo>
                <a:lnTo>
                  <a:pt x="14600" y="57314"/>
                </a:lnTo>
                <a:lnTo>
                  <a:pt x="6996" y="51227"/>
                </a:lnTo>
                <a:lnTo>
                  <a:pt x="1875" y="41998"/>
                </a:lnTo>
                <a:lnTo>
                  <a:pt x="0" y="30556"/>
                </a:lnTo>
                <a:lnTo>
                  <a:pt x="1875" y="18984"/>
                </a:lnTo>
                <a:lnTo>
                  <a:pt x="6996" y="9418"/>
                </a:lnTo>
                <a:lnTo>
                  <a:pt x="14600" y="2836"/>
                </a:lnTo>
                <a:lnTo>
                  <a:pt x="23926" y="215"/>
                </a:lnTo>
                <a:lnTo>
                  <a:pt x="30454" y="0"/>
                </a:lnTo>
                <a:lnTo>
                  <a:pt x="36372" y="3035"/>
                </a:lnTo>
                <a:lnTo>
                  <a:pt x="40703" y="8127"/>
                </a:lnTo>
              </a:path>
              <a:path w="52070" h="59689">
                <a:moveTo>
                  <a:pt x="32727" y="16992"/>
                </a:moveTo>
                <a:lnTo>
                  <a:pt x="32727" y="47116"/>
                </a:lnTo>
              </a:path>
              <a:path w="52070" h="59689">
                <a:moveTo>
                  <a:pt x="31038" y="53809"/>
                </a:moveTo>
                <a:lnTo>
                  <a:pt x="18491" y="51295"/>
                </a:lnTo>
                <a:lnTo>
                  <a:pt x="9283" y="42087"/>
                </a:lnTo>
                <a:lnTo>
                  <a:pt x="9283" y="22847"/>
                </a:lnTo>
                <a:lnTo>
                  <a:pt x="16814" y="8623"/>
                </a:lnTo>
                <a:lnTo>
                  <a:pt x="31038" y="6667"/>
                </a:lnTo>
                <a:lnTo>
                  <a:pt x="43599" y="9182"/>
                </a:lnTo>
              </a:path>
              <a:path w="52070" h="59689">
                <a:moveTo>
                  <a:pt x="38582" y="15316"/>
                </a:moveTo>
                <a:lnTo>
                  <a:pt x="42760" y="21729"/>
                </a:lnTo>
                <a:lnTo>
                  <a:pt x="42760" y="38747"/>
                </a:lnTo>
                <a:lnTo>
                  <a:pt x="38582" y="47116"/>
                </a:lnTo>
              </a:path>
              <a:path w="52070" h="59689">
                <a:moveTo>
                  <a:pt x="21843" y="25361"/>
                </a:moveTo>
                <a:lnTo>
                  <a:pt x="29375" y="11125"/>
                </a:lnTo>
                <a:lnTo>
                  <a:pt x="43599" y="9182"/>
                </a:lnTo>
                <a:lnTo>
                  <a:pt x="51955" y="20891"/>
                </a:lnTo>
                <a:lnTo>
                  <a:pt x="51955" y="37909"/>
                </a:lnTo>
                <a:lnTo>
                  <a:pt x="45262" y="50469"/>
                </a:lnTo>
                <a:lnTo>
                  <a:pt x="31038" y="53809"/>
                </a:lnTo>
                <a:lnTo>
                  <a:pt x="21843" y="44602"/>
                </a:lnTo>
                <a:lnTo>
                  <a:pt x="21843" y="25361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0750087" y="5495594"/>
            <a:ext cx="52069" cy="59690"/>
          </a:xfrm>
          <a:custGeom>
            <a:avLst/>
            <a:gdLst/>
            <a:ahLst/>
            <a:cxnLst/>
            <a:rect l="l" t="t" r="r" b="b"/>
            <a:pathLst>
              <a:path w="52070" h="59689">
                <a:moveTo>
                  <a:pt x="37109" y="54051"/>
                </a:moveTo>
                <a:lnTo>
                  <a:pt x="33337" y="57251"/>
                </a:lnTo>
                <a:lnTo>
                  <a:pt x="28816" y="59182"/>
                </a:lnTo>
                <a:lnTo>
                  <a:pt x="23939" y="59347"/>
                </a:lnTo>
                <a:lnTo>
                  <a:pt x="14616" y="57321"/>
                </a:lnTo>
                <a:lnTo>
                  <a:pt x="7007" y="51231"/>
                </a:lnTo>
                <a:lnTo>
                  <a:pt x="1879" y="41998"/>
                </a:lnTo>
                <a:lnTo>
                  <a:pt x="0" y="30543"/>
                </a:lnTo>
                <a:lnTo>
                  <a:pt x="1879" y="18975"/>
                </a:lnTo>
                <a:lnTo>
                  <a:pt x="7007" y="9417"/>
                </a:lnTo>
                <a:lnTo>
                  <a:pt x="14616" y="2840"/>
                </a:lnTo>
                <a:lnTo>
                  <a:pt x="23939" y="215"/>
                </a:lnTo>
                <a:lnTo>
                  <a:pt x="30454" y="0"/>
                </a:lnTo>
                <a:lnTo>
                  <a:pt x="36372" y="3035"/>
                </a:lnTo>
                <a:lnTo>
                  <a:pt x="40703" y="8127"/>
                </a:lnTo>
              </a:path>
              <a:path w="52070" h="59689">
                <a:moveTo>
                  <a:pt x="32727" y="16992"/>
                </a:moveTo>
                <a:lnTo>
                  <a:pt x="32727" y="47117"/>
                </a:lnTo>
              </a:path>
              <a:path w="52070" h="59689">
                <a:moveTo>
                  <a:pt x="31038" y="53809"/>
                </a:moveTo>
                <a:lnTo>
                  <a:pt x="18503" y="51295"/>
                </a:lnTo>
                <a:lnTo>
                  <a:pt x="9296" y="42100"/>
                </a:lnTo>
                <a:lnTo>
                  <a:pt x="9296" y="22847"/>
                </a:lnTo>
                <a:lnTo>
                  <a:pt x="16814" y="8623"/>
                </a:lnTo>
                <a:lnTo>
                  <a:pt x="31038" y="6667"/>
                </a:lnTo>
                <a:lnTo>
                  <a:pt x="43599" y="9182"/>
                </a:lnTo>
              </a:path>
              <a:path w="52070" h="59689">
                <a:moveTo>
                  <a:pt x="38582" y="15316"/>
                </a:moveTo>
                <a:lnTo>
                  <a:pt x="42773" y="21729"/>
                </a:lnTo>
                <a:lnTo>
                  <a:pt x="42773" y="38747"/>
                </a:lnTo>
                <a:lnTo>
                  <a:pt x="38582" y="47117"/>
                </a:lnTo>
              </a:path>
              <a:path w="52070" h="59689">
                <a:moveTo>
                  <a:pt x="21856" y="25349"/>
                </a:moveTo>
                <a:lnTo>
                  <a:pt x="29375" y="11125"/>
                </a:lnTo>
                <a:lnTo>
                  <a:pt x="43599" y="9182"/>
                </a:lnTo>
                <a:lnTo>
                  <a:pt x="51968" y="20891"/>
                </a:lnTo>
                <a:lnTo>
                  <a:pt x="51968" y="37909"/>
                </a:lnTo>
                <a:lnTo>
                  <a:pt x="45275" y="50469"/>
                </a:lnTo>
                <a:lnTo>
                  <a:pt x="31038" y="53809"/>
                </a:lnTo>
                <a:lnTo>
                  <a:pt x="21856" y="44615"/>
                </a:lnTo>
                <a:lnTo>
                  <a:pt x="21856" y="25349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0519187" y="5466284"/>
            <a:ext cx="107314" cy="98425"/>
          </a:xfrm>
          <a:custGeom>
            <a:avLst/>
            <a:gdLst/>
            <a:ahLst/>
            <a:cxnLst/>
            <a:rect l="l" t="t" r="r" b="b"/>
            <a:pathLst>
              <a:path w="107314" h="98425">
                <a:moveTo>
                  <a:pt x="104901" y="60248"/>
                </a:moveTo>
                <a:lnTo>
                  <a:pt x="91490" y="98183"/>
                </a:lnTo>
              </a:path>
              <a:path w="107314" h="98425">
                <a:moveTo>
                  <a:pt x="93738" y="42392"/>
                </a:moveTo>
                <a:lnTo>
                  <a:pt x="101758" y="46127"/>
                </a:lnTo>
                <a:lnTo>
                  <a:pt x="106016" y="50487"/>
                </a:lnTo>
                <a:lnTo>
                  <a:pt x="106926" y="55263"/>
                </a:lnTo>
                <a:lnTo>
                  <a:pt x="104901" y="60248"/>
                </a:lnTo>
              </a:path>
              <a:path w="107314" h="98425">
                <a:moveTo>
                  <a:pt x="0" y="0"/>
                </a:moveTo>
                <a:lnTo>
                  <a:pt x="93738" y="42392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4" name="object 14"/>
          <p:cNvGrpSpPr/>
          <p:nvPr/>
        </p:nvGrpSpPr>
        <p:grpSpPr>
          <a:xfrm>
            <a:off x="9348531" y="4949596"/>
            <a:ext cx="1574800" cy="2545080"/>
            <a:chOff x="3612100" y="4949596"/>
            <a:chExt cx="1574800" cy="2545080"/>
          </a:xfrm>
        </p:grpSpPr>
        <p:sp>
          <p:nvSpPr>
            <p:cNvPr id="15" name="object 15"/>
            <p:cNvSpPr/>
            <p:nvPr/>
          </p:nvSpPr>
          <p:spPr>
            <a:xfrm>
              <a:off x="3637940" y="4978323"/>
              <a:ext cx="1113790" cy="2496820"/>
            </a:xfrm>
            <a:custGeom>
              <a:avLst/>
              <a:gdLst/>
              <a:ahLst/>
              <a:cxnLst/>
              <a:rect l="l" t="t" r="r" b="b"/>
              <a:pathLst>
                <a:path w="1113789" h="2496820">
                  <a:moveTo>
                    <a:pt x="1113726" y="138506"/>
                  </a:moveTo>
                  <a:lnTo>
                    <a:pt x="71729" y="0"/>
                  </a:lnTo>
                </a:path>
                <a:path w="1113789" h="2496820">
                  <a:moveTo>
                    <a:pt x="1039926" y="166611"/>
                  </a:moveTo>
                  <a:lnTo>
                    <a:pt x="0" y="26009"/>
                  </a:lnTo>
                </a:path>
                <a:path w="1113789" h="2496820">
                  <a:moveTo>
                    <a:pt x="1064488" y="195605"/>
                  </a:moveTo>
                  <a:lnTo>
                    <a:pt x="1062533" y="182916"/>
                  </a:lnTo>
                  <a:lnTo>
                    <a:pt x="1057227" y="174412"/>
                  </a:lnTo>
                  <a:lnTo>
                    <a:pt x="1049411" y="169255"/>
                  </a:lnTo>
                  <a:lnTo>
                    <a:pt x="1039926" y="166611"/>
                  </a:lnTo>
                </a:path>
                <a:path w="1113789" h="2496820">
                  <a:moveTo>
                    <a:pt x="1075639" y="2496400"/>
                  </a:moveTo>
                  <a:lnTo>
                    <a:pt x="1064488" y="195605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612100" y="4949596"/>
              <a:ext cx="1574643" cy="2446895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3614508" y="5028882"/>
              <a:ext cx="1069975" cy="2457450"/>
            </a:xfrm>
            <a:custGeom>
              <a:avLst/>
              <a:gdLst/>
              <a:ahLst/>
              <a:cxnLst/>
              <a:rect l="l" t="t" r="r" b="b"/>
              <a:pathLst>
                <a:path w="1069975" h="2457450">
                  <a:moveTo>
                    <a:pt x="65277" y="2031872"/>
                  </a:moveTo>
                  <a:lnTo>
                    <a:pt x="0" y="0"/>
                  </a:lnTo>
                </a:path>
                <a:path w="1069975" h="2457450">
                  <a:moveTo>
                    <a:pt x="77000" y="2050313"/>
                  </a:moveTo>
                  <a:lnTo>
                    <a:pt x="68948" y="2047252"/>
                  </a:lnTo>
                  <a:lnTo>
                    <a:pt x="65277" y="2045271"/>
                  </a:lnTo>
                  <a:lnTo>
                    <a:pt x="65277" y="2031872"/>
                  </a:lnTo>
                </a:path>
                <a:path w="1069975" h="2457450">
                  <a:moveTo>
                    <a:pt x="1069505" y="2456992"/>
                  </a:moveTo>
                  <a:lnTo>
                    <a:pt x="77000" y="2050313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681727" y="7199071"/>
              <a:ext cx="130111" cy="295159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4574400" y="6336042"/>
              <a:ext cx="217804" cy="865505"/>
            </a:xfrm>
            <a:custGeom>
              <a:avLst/>
              <a:gdLst/>
              <a:ahLst/>
              <a:cxnLst/>
              <a:rect l="l" t="t" r="r" b="b"/>
              <a:pathLst>
                <a:path w="217804" h="865504">
                  <a:moveTo>
                    <a:pt x="212089" y="0"/>
                  </a:moveTo>
                  <a:lnTo>
                    <a:pt x="217220" y="865314"/>
                  </a:lnTo>
                </a:path>
                <a:path w="217804" h="865504">
                  <a:moveTo>
                    <a:pt x="8356" y="732243"/>
                  </a:moveTo>
                  <a:lnTo>
                    <a:pt x="20916" y="735609"/>
                  </a:lnTo>
                </a:path>
                <a:path w="217804" h="865504">
                  <a:moveTo>
                    <a:pt x="0" y="683717"/>
                  </a:moveTo>
                  <a:lnTo>
                    <a:pt x="0" y="739228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4606963" y="6474205"/>
              <a:ext cx="403225" cy="339090"/>
            </a:xfrm>
            <a:custGeom>
              <a:avLst/>
              <a:gdLst/>
              <a:ahLst/>
              <a:cxnLst/>
              <a:rect l="l" t="t" r="r" b="b"/>
              <a:pathLst>
                <a:path w="403225" h="339090">
                  <a:moveTo>
                    <a:pt x="402894" y="0"/>
                  </a:moveTo>
                  <a:lnTo>
                    <a:pt x="330238" y="53746"/>
                  </a:lnTo>
                  <a:lnTo>
                    <a:pt x="290893" y="68541"/>
                  </a:lnTo>
                  <a:lnTo>
                    <a:pt x="266573" y="66979"/>
                  </a:lnTo>
                  <a:lnTo>
                    <a:pt x="227228" y="56489"/>
                  </a:lnTo>
                  <a:lnTo>
                    <a:pt x="207124" y="58242"/>
                  </a:lnTo>
                  <a:lnTo>
                    <a:pt x="7797" y="232117"/>
                  </a:lnTo>
                  <a:lnTo>
                    <a:pt x="0" y="246684"/>
                  </a:lnTo>
                  <a:lnTo>
                    <a:pt x="3467" y="270319"/>
                  </a:lnTo>
                  <a:lnTo>
                    <a:pt x="48006" y="332701"/>
                  </a:lnTo>
                  <a:lnTo>
                    <a:pt x="64731" y="338670"/>
                  </a:lnTo>
                  <a:lnTo>
                    <a:pt x="83223" y="334352"/>
                  </a:lnTo>
                  <a:lnTo>
                    <a:pt x="258635" y="180378"/>
                  </a:lnTo>
                  <a:lnTo>
                    <a:pt x="274815" y="152920"/>
                  </a:lnTo>
                  <a:lnTo>
                    <a:pt x="281152" y="132194"/>
                  </a:lnTo>
                  <a:lnTo>
                    <a:pt x="40289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4606963" y="6474205"/>
              <a:ext cx="403225" cy="339090"/>
            </a:xfrm>
            <a:custGeom>
              <a:avLst/>
              <a:gdLst/>
              <a:ahLst/>
              <a:cxnLst/>
              <a:rect l="l" t="t" r="r" b="b"/>
              <a:pathLst>
                <a:path w="403225" h="339090">
                  <a:moveTo>
                    <a:pt x="330238" y="53746"/>
                  </a:moveTo>
                  <a:lnTo>
                    <a:pt x="402894" y="0"/>
                  </a:lnTo>
                  <a:lnTo>
                    <a:pt x="281152" y="132194"/>
                  </a:lnTo>
                  <a:lnTo>
                    <a:pt x="274815" y="152920"/>
                  </a:lnTo>
                  <a:lnTo>
                    <a:pt x="258635" y="180378"/>
                  </a:lnTo>
                  <a:lnTo>
                    <a:pt x="83223" y="334352"/>
                  </a:lnTo>
                  <a:lnTo>
                    <a:pt x="64731" y="338670"/>
                  </a:lnTo>
                  <a:lnTo>
                    <a:pt x="48006" y="332701"/>
                  </a:lnTo>
                  <a:lnTo>
                    <a:pt x="3467" y="270319"/>
                  </a:lnTo>
                  <a:lnTo>
                    <a:pt x="0" y="246684"/>
                  </a:lnTo>
                  <a:lnTo>
                    <a:pt x="7797" y="232117"/>
                  </a:lnTo>
                  <a:lnTo>
                    <a:pt x="207124" y="58242"/>
                  </a:lnTo>
                  <a:lnTo>
                    <a:pt x="227228" y="56489"/>
                  </a:lnTo>
                  <a:lnTo>
                    <a:pt x="266573" y="66979"/>
                  </a:lnTo>
                  <a:lnTo>
                    <a:pt x="290893" y="68541"/>
                  </a:lnTo>
                  <a:lnTo>
                    <a:pt x="330238" y="53746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4884305" y="6483540"/>
              <a:ext cx="117475" cy="131445"/>
            </a:xfrm>
            <a:custGeom>
              <a:avLst/>
              <a:gdLst/>
              <a:ahLst/>
              <a:cxnLst/>
              <a:rect l="l" t="t" r="r" b="b"/>
              <a:pathLst>
                <a:path w="117475" h="131445">
                  <a:moveTo>
                    <a:pt x="116928" y="0"/>
                  </a:moveTo>
                  <a:lnTo>
                    <a:pt x="95392" y="26439"/>
                  </a:lnTo>
                  <a:lnTo>
                    <a:pt x="65508" y="60991"/>
                  </a:lnTo>
                  <a:lnTo>
                    <a:pt x="32102" y="97887"/>
                  </a:lnTo>
                  <a:lnTo>
                    <a:pt x="0" y="131356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625086" y="6579806"/>
              <a:ext cx="169417" cy="238607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4605748" y="6533014"/>
              <a:ext cx="276225" cy="284480"/>
            </a:xfrm>
            <a:custGeom>
              <a:avLst/>
              <a:gdLst/>
              <a:ahLst/>
              <a:cxnLst/>
              <a:rect l="l" t="t" r="r" b="b"/>
              <a:pathLst>
                <a:path w="276225" h="284479">
                  <a:moveTo>
                    <a:pt x="16619" y="167924"/>
                  </a:moveTo>
                  <a:lnTo>
                    <a:pt x="4594" y="181873"/>
                  </a:lnTo>
                  <a:lnTo>
                    <a:pt x="0" y="193511"/>
                  </a:lnTo>
                  <a:lnTo>
                    <a:pt x="365" y="203610"/>
                  </a:lnTo>
                  <a:lnTo>
                    <a:pt x="25517" y="251228"/>
                  </a:lnTo>
                  <a:lnTo>
                    <a:pt x="57693" y="281791"/>
                  </a:lnTo>
                  <a:lnTo>
                    <a:pt x="67540" y="284060"/>
                  </a:lnTo>
                  <a:lnTo>
                    <a:pt x="77596" y="282379"/>
                  </a:lnTo>
                  <a:lnTo>
                    <a:pt x="87218" y="276382"/>
                  </a:lnTo>
                  <a:lnTo>
                    <a:pt x="131240" y="237145"/>
                  </a:lnTo>
                  <a:lnTo>
                    <a:pt x="175061" y="198621"/>
                  </a:lnTo>
                  <a:lnTo>
                    <a:pt x="214281" y="164377"/>
                  </a:lnTo>
                  <a:lnTo>
                    <a:pt x="244501" y="137978"/>
                  </a:lnTo>
                  <a:lnTo>
                    <a:pt x="274699" y="99710"/>
                  </a:lnTo>
                  <a:lnTo>
                    <a:pt x="276199" y="88242"/>
                  </a:lnTo>
                  <a:lnTo>
                    <a:pt x="275026" y="79163"/>
                  </a:lnTo>
                  <a:lnTo>
                    <a:pt x="267291" y="60469"/>
                  </a:lnTo>
                  <a:lnTo>
                    <a:pt x="256130" y="37717"/>
                  </a:lnTo>
                  <a:lnTo>
                    <a:pt x="246096" y="18499"/>
                  </a:lnTo>
                  <a:lnTo>
                    <a:pt x="241739" y="10406"/>
                  </a:lnTo>
                </a:path>
                <a:path w="276225" h="284479">
                  <a:moveTo>
                    <a:pt x="192654" y="14139"/>
                  </a:moveTo>
                  <a:lnTo>
                    <a:pt x="16619" y="167924"/>
                  </a:lnTo>
                </a:path>
                <a:path w="276225" h="284479">
                  <a:moveTo>
                    <a:pt x="241739" y="10406"/>
                  </a:moveTo>
                  <a:lnTo>
                    <a:pt x="233987" y="2725"/>
                  </a:lnTo>
                  <a:lnTo>
                    <a:pt x="223740" y="0"/>
                  </a:lnTo>
                  <a:lnTo>
                    <a:pt x="210221" y="3410"/>
                  </a:lnTo>
                  <a:lnTo>
                    <a:pt x="192654" y="14139"/>
                  </a:lnTo>
                </a:path>
                <a:path w="276225" h="284479">
                  <a:moveTo>
                    <a:pt x="233675" y="15663"/>
                  </a:moveTo>
                  <a:lnTo>
                    <a:pt x="221730" y="20011"/>
                  </a:lnTo>
                  <a:lnTo>
                    <a:pt x="207967" y="29975"/>
                  </a:lnTo>
                  <a:lnTo>
                    <a:pt x="195256" y="41136"/>
                  </a:lnTo>
                  <a:lnTo>
                    <a:pt x="186469" y="49077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4820056" y="6388480"/>
              <a:ext cx="200025" cy="426084"/>
            </a:xfrm>
            <a:custGeom>
              <a:avLst/>
              <a:gdLst/>
              <a:ahLst/>
              <a:cxnLst/>
              <a:rect l="l" t="t" r="r" b="b"/>
              <a:pathLst>
                <a:path w="200025" h="426084">
                  <a:moveTo>
                    <a:pt x="150749" y="46342"/>
                  </a:moveTo>
                  <a:lnTo>
                    <a:pt x="199542" y="0"/>
                  </a:lnTo>
                </a:path>
                <a:path w="200025" h="426084">
                  <a:moveTo>
                    <a:pt x="0" y="425805"/>
                  </a:moveTo>
                  <a:lnTo>
                    <a:pt x="103250" y="351320"/>
                  </a:lnTo>
                  <a:lnTo>
                    <a:pt x="103250" y="209931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941825" y="6190573"/>
              <a:ext cx="158229" cy="97514"/>
            </a:xfrm>
            <a:prstGeom prst="rect">
              <a:avLst/>
            </a:prstGeom>
          </p:spPr>
        </p:pic>
      </p:grpSp>
      <p:pic>
        <p:nvPicPr>
          <p:cNvPr id="27" name="object 2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1708987" y="6192024"/>
            <a:ext cx="236283" cy="182384"/>
          </a:xfrm>
          <a:prstGeom prst="rect">
            <a:avLst/>
          </a:prstGeom>
        </p:spPr>
      </p:pic>
      <p:grpSp>
        <p:nvGrpSpPr>
          <p:cNvPr id="28" name="object 28"/>
          <p:cNvGrpSpPr/>
          <p:nvPr/>
        </p:nvGrpSpPr>
        <p:grpSpPr>
          <a:xfrm>
            <a:off x="11674633" y="5603976"/>
            <a:ext cx="294640" cy="797560"/>
            <a:chOff x="5938202" y="5603976"/>
            <a:chExt cx="294640" cy="797560"/>
          </a:xfrm>
        </p:grpSpPr>
        <p:pic>
          <p:nvPicPr>
            <p:cNvPr id="29" name="object 2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958408" y="5631052"/>
              <a:ext cx="240220" cy="200621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5940488" y="5606262"/>
              <a:ext cx="289560" cy="793115"/>
            </a:xfrm>
            <a:custGeom>
              <a:avLst/>
              <a:gdLst/>
              <a:ahLst/>
              <a:cxnLst/>
              <a:rect l="l" t="t" r="r" b="b"/>
              <a:pathLst>
                <a:path w="289560" h="793114">
                  <a:moveTo>
                    <a:pt x="0" y="0"/>
                  </a:moveTo>
                  <a:lnTo>
                    <a:pt x="273685" y="68846"/>
                  </a:lnTo>
                  <a:lnTo>
                    <a:pt x="289509" y="792949"/>
                  </a:lnTo>
                  <a:lnTo>
                    <a:pt x="20358" y="706247"/>
                  </a:lnTo>
                  <a:lnTo>
                    <a:pt x="0" y="0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" name="object 31"/>
          <p:cNvSpPr/>
          <p:nvPr/>
        </p:nvSpPr>
        <p:spPr>
          <a:xfrm>
            <a:off x="12409748" y="6833082"/>
            <a:ext cx="59055" cy="119380"/>
          </a:xfrm>
          <a:custGeom>
            <a:avLst/>
            <a:gdLst/>
            <a:ahLst/>
            <a:cxnLst/>
            <a:rect l="l" t="t" r="r" b="b"/>
            <a:pathLst>
              <a:path w="59054" h="119379">
                <a:moveTo>
                  <a:pt x="37299" y="78993"/>
                </a:moveTo>
                <a:lnTo>
                  <a:pt x="37299" y="51676"/>
                </a:lnTo>
              </a:path>
              <a:path w="59054" h="119379">
                <a:moveTo>
                  <a:pt x="37299" y="40652"/>
                </a:moveTo>
                <a:lnTo>
                  <a:pt x="37299" y="37020"/>
                </a:lnTo>
                <a:lnTo>
                  <a:pt x="35699" y="33350"/>
                </a:lnTo>
                <a:lnTo>
                  <a:pt x="33248" y="30772"/>
                </a:lnTo>
              </a:path>
              <a:path w="59054" h="119379">
                <a:moveTo>
                  <a:pt x="16535" y="0"/>
                </a:moveTo>
                <a:lnTo>
                  <a:pt x="11442" y="1358"/>
                </a:lnTo>
                <a:lnTo>
                  <a:pt x="7175" y="4597"/>
                </a:lnTo>
                <a:lnTo>
                  <a:pt x="4254" y="9296"/>
                </a:lnTo>
              </a:path>
              <a:path w="59054" h="119379">
                <a:moveTo>
                  <a:pt x="0" y="75387"/>
                </a:moveTo>
                <a:lnTo>
                  <a:pt x="1193" y="85324"/>
                </a:lnTo>
                <a:lnTo>
                  <a:pt x="4545" y="94842"/>
                </a:lnTo>
                <a:lnTo>
                  <a:pt x="9713" y="103442"/>
                </a:lnTo>
                <a:lnTo>
                  <a:pt x="16357" y="110629"/>
                </a:lnTo>
              </a:path>
              <a:path w="59054" h="119379">
                <a:moveTo>
                  <a:pt x="0" y="25628"/>
                </a:moveTo>
                <a:lnTo>
                  <a:pt x="0" y="75387"/>
                </a:lnTo>
              </a:path>
              <a:path w="59054" h="119379">
                <a:moveTo>
                  <a:pt x="19240" y="78739"/>
                </a:moveTo>
                <a:lnTo>
                  <a:pt x="19240" y="84505"/>
                </a:lnTo>
                <a:lnTo>
                  <a:pt x="23279" y="90360"/>
                </a:lnTo>
                <a:lnTo>
                  <a:pt x="28270" y="91833"/>
                </a:lnTo>
                <a:lnTo>
                  <a:pt x="30492" y="92494"/>
                </a:lnTo>
                <a:lnTo>
                  <a:pt x="32524" y="92163"/>
                </a:lnTo>
                <a:lnTo>
                  <a:pt x="34099" y="91097"/>
                </a:lnTo>
              </a:path>
              <a:path w="59054" h="119379">
                <a:moveTo>
                  <a:pt x="19240" y="35305"/>
                </a:moveTo>
                <a:lnTo>
                  <a:pt x="19240" y="78739"/>
                </a:lnTo>
              </a:path>
              <a:path w="59054" h="119379">
                <a:moveTo>
                  <a:pt x="25057" y="27292"/>
                </a:moveTo>
                <a:lnTo>
                  <a:pt x="21653" y="27787"/>
                </a:lnTo>
                <a:lnTo>
                  <a:pt x="19240" y="30873"/>
                </a:lnTo>
                <a:lnTo>
                  <a:pt x="19240" y="35305"/>
                </a:lnTo>
              </a:path>
              <a:path w="59054" h="119379">
                <a:moveTo>
                  <a:pt x="58800" y="43002"/>
                </a:moveTo>
                <a:lnTo>
                  <a:pt x="56493" y="29114"/>
                </a:lnTo>
                <a:lnTo>
                  <a:pt x="50198" y="16467"/>
                </a:lnTo>
                <a:lnTo>
                  <a:pt x="40857" y="6431"/>
                </a:lnTo>
                <a:lnTo>
                  <a:pt x="29413" y="380"/>
                </a:lnTo>
              </a:path>
              <a:path w="59054" h="119379">
                <a:moveTo>
                  <a:pt x="58800" y="92760"/>
                </a:moveTo>
                <a:lnTo>
                  <a:pt x="58800" y="43002"/>
                </a:lnTo>
              </a:path>
              <a:path w="59054" h="119379">
                <a:moveTo>
                  <a:pt x="40627" y="118757"/>
                </a:moveTo>
                <a:lnTo>
                  <a:pt x="47967" y="115879"/>
                </a:lnTo>
                <a:lnTo>
                  <a:pt x="53714" y="110355"/>
                </a:lnTo>
                <a:lnTo>
                  <a:pt x="57461" y="102532"/>
                </a:lnTo>
                <a:lnTo>
                  <a:pt x="58800" y="9276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2793008" y="6356287"/>
            <a:ext cx="99060" cy="141605"/>
          </a:xfrm>
          <a:custGeom>
            <a:avLst/>
            <a:gdLst/>
            <a:ahLst/>
            <a:cxnLst/>
            <a:rect l="l" t="t" r="r" b="b"/>
            <a:pathLst>
              <a:path w="99059" h="141604">
                <a:moveTo>
                  <a:pt x="33134" y="35813"/>
                </a:moveTo>
                <a:lnTo>
                  <a:pt x="40570" y="45785"/>
                </a:lnTo>
                <a:lnTo>
                  <a:pt x="44942" y="59589"/>
                </a:lnTo>
                <a:lnTo>
                  <a:pt x="45918" y="76120"/>
                </a:lnTo>
                <a:lnTo>
                  <a:pt x="43167" y="94272"/>
                </a:lnTo>
                <a:lnTo>
                  <a:pt x="35818" y="113692"/>
                </a:lnTo>
                <a:lnTo>
                  <a:pt x="25355" y="128811"/>
                </a:lnTo>
                <a:lnTo>
                  <a:pt x="13006" y="138407"/>
                </a:lnTo>
                <a:lnTo>
                  <a:pt x="0" y="141262"/>
                </a:lnTo>
              </a:path>
              <a:path w="99059" h="141604">
                <a:moveTo>
                  <a:pt x="92316" y="0"/>
                </a:moveTo>
                <a:lnTo>
                  <a:pt x="96057" y="6018"/>
                </a:lnTo>
                <a:lnTo>
                  <a:pt x="98182" y="13904"/>
                </a:lnTo>
                <a:lnTo>
                  <a:pt x="98533" y="23122"/>
                </a:lnTo>
                <a:lnTo>
                  <a:pt x="96951" y="33134"/>
                </a:lnTo>
                <a:lnTo>
                  <a:pt x="93632" y="42499"/>
                </a:lnTo>
                <a:lnTo>
                  <a:pt x="89046" y="50323"/>
                </a:lnTo>
                <a:lnTo>
                  <a:pt x="83564" y="56233"/>
                </a:lnTo>
                <a:lnTo>
                  <a:pt x="77558" y="59855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12674461" y="6453747"/>
            <a:ext cx="42545" cy="79375"/>
          </a:xfrm>
          <a:custGeom>
            <a:avLst/>
            <a:gdLst/>
            <a:ahLst/>
            <a:cxnLst/>
            <a:rect l="l" t="t" r="r" b="b"/>
            <a:pathLst>
              <a:path w="42545" h="79375">
                <a:moveTo>
                  <a:pt x="40378" y="45605"/>
                </a:moveTo>
                <a:lnTo>
                  <a:pt x="35654" y="60534"/>
                </a:lnTo>
                <a:lnTo>
                  <a:pt x="28894" y="71818"/>
                </a:lnTo>
                <a:lnTo>
                  <a:pt x="20986" y="78377"/>
                </a:lnTo>
                <a:lnTo>
                  <a:pt x="12819" y="79133"/>
                </a:lnTo>
                <a:lnTo>
                  <a:pt x="5928" y="73663"/>
                </a:lnTo>
                <a:lnTo>
                  <a:pt x="1535" y="63258"/>
                </a:lnTo>
                <a:lnTo>
                  <a:pt x="0" y="49387"/>
                </a:lnTo>
                <a:lnTo>
                  <a:pt x="1681" y="33515"/>
                </a:lnTo>
                <a:lnTo>
                  <a:pt x="6389" y="18582"/>
                </a:lnTo>
                <a:lnTo>
                  <a:pt x="13140" y="7304"/>
                </a:lnTo>
                <a:lnTo>
                  <a:pt x="21048" y="752"/>
                </a:lnTo>
                <a:lnTo>
                  <a:pt x="29227" y="0"/>
                </a:lnTo>
                <a:lnTo>
                  <a:pt x="36111" y="5450"/>
                </a:lnTo>
                <a:lnTo>
                  <a:pt x="40503" y="15849"/>
                </a:lnTo>
                <a:lnTo>
                  <a:pt x="42045" y="29725"/>
                </a:lnTo>
                <a:lnTo>
                  <a:pt x="40378" y="45605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12665965" y="6723025"/>
            <a:ext cx="42545" cy="64769"/>
          </a:xfrm>
          <a:custGeom>
            <a:avLst/>
            <a:gdLst/>
            <a:ahLst/>
            <a:cxnLst/>
            <a:rect l="l" t="t" r="r" b="b"/>
            <a:pathLst>
              <a:path w="42545" h="64770">
                <a:moveTo>
                  <a:pt x="40378" y="37160"/>
                </a:moveTo>
                <a:lnTo>
                  <a:pt x="35661" y="49336"/>
                </a:lnTo>
                <a:lnTo>
                  <a:pt x="28904" y="58535"/>
                </a:lnTo>
                <a:lnTo>
                  <a:pt x="20993" y="63879"/>
                </a:lnTo>
                <a:lnTo>
                  <a:pt x="12819" y="64490"/>
                </a:lnTo>
                <a:lnTo>
                  <a:pt x="5928" y="60037"/>
                </a:lnTo>
                <a:lnTo>
                  <a:pt x="1535" y="51554"/>
                </a:lnTo>
                <a:lnTo>
                  <a:pt x="0" y="40239"/>
                </a:lnTo>
                <a:lnTo>
                  <a:pt x="1681" y="27292"/>
                </a:lnTo>
                <a:lnTo>
                  <a:pt x="6394" y="15144"/>
                </a:lnTo>
                <a:lnTo>
                  <a:pt x="13144" y="5959"/>
                </a:lnTo>
                <a:lnTo>
                  <a:pt x="21050" y="617"/>
                </a:lnTo>
                <a:lnTo>
                  <a:pt x="29227" y="0"/>
                </a:lnTo>
                <a:lnTo>
                  <a:pt x="36113" y="4443"/>
                </a:lnTo>
                <a:lnTo>
                  <a:pt x="40508" y="12917"/>
                </a:lnTo>
                <a:lnTo>
                  <a:pt x="42050" y="24222"/>
                </a:lnTo>
                <a:lnTo>
                  <a:pt x="40378" y="3716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12663269" y="6355639"/>
            <a:ext cx="240665" cy="191135"/>
          </a:xfrm>
          <a:custGeom>
            <a:avLst/>
            <a:gdLst/>
            <a:ahLst/>
            <a:cxnLst/>
            <a:rect l="l" t="t" r="r" b="b"/>
            <a:pathLst>
              <a:path w="240665" h="191134">
                <a:moveTo>
                  <a:pt x="238540" y="37172"/>
                </a:moveTo>
                <a:lnTo>
                  <a:pt x="233836" y="49339"/>
                </a:lnTo>
                <a:lnTo>
                  <a:pt x="227081" y="58540"/>
                </a:lnTo>
                <a:lnTo>
                  <a:pt x="219170" y="63894"/>
                </a:lnTo>
                <a:lnTo>
                  <a:pt x="210994" y="64515"/>
                </a:lnTo>
                <a:lnTo>
                  <a:pt x="204105" y="60052"/>
                </a:lnTo>
                <a:lnTo>
                  <a:pt x="199716" y="51569"/>
                </a:lnTo>
                <a:lnTo>
                  <a:pt x="198185" y="40261"/>
                </a:lnTo>
                <a:lnTo>
                  <a:pt x="199868" y="27317"/>
                </a:lnTo>
                <a:lnTo>
                  <a:pt x="204576" y="15150"/>
                </a:lnTo>
                <a:lnTo>
                  <a:pt x="211327" y="5957"/>
                </a:lnTo>
                <a:lnTo>
                  <a:pt x="219235" y="616"/>
                </a:lnTo>
                <a:lnTo>
                  <a:pt x="227415" y="0"/>
                </a:lnTo>
                <a:lnTo>
                  <a:pt x="234300" y="4445"/>
                </a:lnTo>
                <a:lnTo>
                  <a:pt x="238692" y="12923"/>
                </a:lnTo>
                <a:lnTo>
                  <a:pt x="240227" y="24233"/>
                </a:lnTo>
                <a:lnTo>
                  <a:pt x="238540" y="37172"/>
                </a:lnTo>
              </a:path>
              <a:path w="240665" h="191134">
                <a:moveTo>
                  <a:pt x="184235" y="99428"/>
                </a:moveTo>
                <a:lnTo>
                  <a:pt x="176220" y="120107"/>
                </a:lnTo>
                <a:lnTo>
                  <a:pt x="164740" y="135734"/>
                </a:lnTo>
                <a:lnTo>
                  <a:pt x="151298" y="144812"/>
                </a:lnTo>
                <a:lnTo>
                  <a:pt x="137397" y="145846"/>
                </a:lnTo>
                <a:lnTo>
                  <a:pt x="125702" y="138289"/>
                </a:lnTo>
                <a:lnTo>
                  <a:pt x="118244" y="123888"/>
                </a:lnTo>
                <a:lnTo>
                  <a:pt x="115632" y="104677"/>
                </a:lnTo>
                <a:lnTo>
                  <a:pt x="118474" y="82689"/>
                </a:lnTo>
                <a:lnTo>
                  <a:pt x="126483" y="62017"/>
                </a:lnTo>
                <a:lnTo>
                  <a:pt x="137962" y="46391"/>
                </a:lnTo>
                <a:lnTo>
                  <a:pt x="151403" y="37307"/>
                </a:lnTo>
                <a:lnTo>
                  <a:pt x="165299" y="36258"/>
                </a:lnTo>
                <a:lnTo>
                  <a:pt x="176989" y="43828"/>
                </a:lnTo>
                <a:lnTo>
                  <a:pt x="184449" y="58232"/>
                </a:lnTo>
                <a:lnTo>
                  <a:pt x="187068" y="77442"/>
                </a:lnTo>
                <a:lnTo>
                  <a:pt x="184235" y="99428"/>
                </a:lnTo>
              </a:path>
              <a:path w="240665" h="191134">
                <a:moveTo>
                  <a:pt x="68779" y="27736"/>
                </a:moveTo>
                <a:lnTo>
                  <a:pt x="69185" y="16243"/>
                </a:lnTo>
                <a:lnTo>
                  <a:pt x="65693" y="8648"/>
                </a:lnTo>
                <a:lnTo>
                  <a:pt x="60651" y="4190"/>
                </a:lnTo>
              </a:path>
              <a:path w="240665" h="191134">
                <a:moveTo>
                  <a:pt x="64258" y="118211"/>
                </a:moveTo>
                <a:lnTo>
                  <a:pt x="68779" y="27736"/>
                </a:lnTo>
              </a:path>
              <a:path w="240665" h="191134">
                <a:moveTo>
                  <a:pt x="22437" y="186537"/>
                </a:moveTo>
                <a:lnTo>
                  <a:pt x="37104" y="180740"/>
                </a:lnTo>
                <a:lnTo>
                  <a:pt x="50577" y="165519"/>
                </a:lnTo>
                <a:lnTo>
                  <a:pt x="60434" y="143725"/>
                </a:lnTo>
                <a:lnTo>
                  <a:pt x="64258" y="118211"/>
                </a:lnTo>
              </a:path>
              <a:path w="240665" h="191134">
                <a:moveTo>
                  <a:pt x="78964" y="32245"/>
                </a:moveTo>
                <a:lnTo>
                  <a:pt x="74727" y="13323"/>
                </a:lnTo>
                <a:lnTo>
                  <a:pt x="63697" y="4683"/>
                </a:lnTo>
                <a:lnTo>
                  <a:pt x="50970" y="4734"/>
                </a:lnTo>
                <a:lnTo>
                  <a:pt x="41639" y="11887"/>
                </a:lnTo>
              </a:path>
              <a:path w="240665" h="191134">
                <a:moveTo>
                  <a:pt x="74430" y="122720"/>
                </a:moveTo>
                <a:lnTo>
                  <a:pt x="78964" y="32245"/>
                </a:lnTo>
              </a:path>
              <a:path w="240665" h="191134">
                <a:moveTo>
                  <a:pt x="41639" y="11887"/>
                </a:moveTo>
                <a:lnTo>
                  <a:pt x="19293" y="53095"/>
                </a:lnTo>
                <a:lnTo>
                  <a:pt x="3196" y="93332"/>
                </a:lnTo>
                <a:lnTo>
                  <a:pt x="0" y="113805"/>
                </a:lnTo>
                <a:lnTo>
                  <a:pt x="1359" y="134177"/>
                </a:lnTo>
                <a:lnTo>
                  <a:pt x="5898" y="153913"/>
                </a:lnTo>
                <a:lnTo>
                  <a:pt x="12239" y="172478"/>
                </a:lnTo>
                <a:lnTo>
                  <a:pt x="29210" y="190751"/>
                </a:lnTo>
                <a:lnTo>
                  <a:pt x="49783" y="183199"/>
                </a:lnTo>
                <a:lnTo>
                  <a:pt x="67131" y="157846"/>
                </a:lnTo>
                <a:lnTo>
                  <a:pt x="74430" y="12272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12609620" y="5529047"/>
            <a:ext cx="52705" cy="60325"/>
          </a:xfrm>
          <a:custGeom>
            <a:avLst/>
            <a:gdLst/>
            <a:ahLst/>
            <a:cxnLst/>
            <a:rect l="l" t="t" r="r" b="b"/>
            <a:pathLst>
              <a:path w="52704" h="60325">
                <a:moveTo>
                  <a:pt x="37604" y="54775"/>
                </a:moveTo>
                <a:lnTo>
                  <a:pt x="33794" y="58013"/>
                </a:lnTo>
                <a:lnTo>
                  <a:pt x="29197" y="59982"/>
                </a:lnTo>
                <a:lnTo>
                  <a:pt x="24269" y="60147"/>
                </a:lnTo>
                <a:lnTo>
                  <a:pt x="14819" y="58096"/>
                </a:lnTo>
                <a:lnTo>
                  <a:pt x="7105" y="51922"/>
                </a:lnTo>
                <a:lnTo>
                  <a:pt x="1906" y="42564"/>
                </a:lnTo>
                <a:lnTo>
                  <a:pt x="0" y="30962"/>
                </a:lnTo>
                <a:lnTo>
                  <a:pt x="1906" y="19235"/>
                </a:lnTo>
                <a:lnTo>
                  <a:pt x="7105" y="9539"/>
                </a:lnTo>
                <a:lnTo>
                  <a:pt x="14819" y="2864"/>
                </a:lnTo>
                <a:lnTo>
                  <a:pt x="24269" y="203"/>
                </a:lnTo>
                <a:lnTo>
                  <a:pt x="30873" y="0"/>
                </a:lnTo>
                <a:lnTo>
                  <a:pt x="36880" y="3073"/>
                </a:lnTo>
                <a:lnTo>
                  <a:pt x="41262" y="8229"/>
                </a:lnTo>
              </a:path>
              <a:path w="52704" h="60325">
                <a:moveTo>
                  <a:pt x="33185" y="17221"/>
                </a:moveTo>
                <a:lnTo>
                  <a:pt x="33185" y="47751"/>
                </a:lnTo>
              </a:path>
              <a:path w="52704" h="60325">
                <a:moveTo>
                  <a:pt x="31470" y="54533"/>
                </a:moveTo>
                <a:lnTo>
                  <a:pt x="18757" y="51981"/>
                </a:lnTo>
                <a:lnTo>
                  <a:pt x="9436" y="42659"/>
                </a:lnTo>
                <a:lnTo>
                  <a:pt x="9436" y="23152"/>
                </a:lnTo>
                <a:lnTo>
                  <a:pt x="17056" y="8737"/>
                </a:lnTo>
                <a:lnTo>
                  <a:pt x="31470" y="6743"/>
                </a:lnTo>
                <a:lnTo>
                  <a:pt x="44208" y="9296"/>
                </a:lnTo>
              </a:path>
              <a:path w="52704" h="60325">
                <a:moveTo>
                  <a:pt x="39103" y="15519"/>
                </a:moveTo>
                <a:lnTo>
                  <a:pt x="43345" y="22034"/>
                </a:lnTo>
                <a:lnTo>
                  <a:pt x="43345" y="39268"/>
                </a:lnTo>
                <a:lnTo>
                  <a:pt x="39103" y="47751"/>
                </a:lnTo>
              </a:path>
              <a:path w="52704" h="60325">
                <a:moveTo>
                  <a:pt x="22161" y="25692"/>
                </a:moveTo>
                <a:lnTo>
                  <a:pt x="29781" y="11277"/>
                </a:lnTo>
                <a:lnTo>
                  <a:pt x="44208" y="9296"/>
                </a:lnTo>
                <a:lnTo>
                  <a:pt x="52666" y="21170"/>
                </a:lnTo>
                <a:lnTo>
                  <a:pt x="52666" y="38430"/>
                </a:lnTo>
                <a:lnTo>
                  <a:pt x="45897" y="51130"/>
                </a:lnTo>
                <a:lnTo>
                  <a:pt x="31470" y="54533"/>
                </a:lnTo>
                <a:lnTo>
                  <a:pt x="22161" y="45199"/>
                </a:lnTo>
                <a:lnTo>
                  <a:pt x="22161" y="25692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12831490" y="5530978"/>
            <a:ext cx="52705" cy="60325"/>
          </a:xfrm>
          <a:custGeom>
            <a:avLst/>
            <a:gdLst/>
            <a:ahLst/>
            <a:cxnLst/>
            <a:rect l="l" t="t" r="r" b="b"/>
            <a:pathLst>
              <a:path w="52704" h="60325">
                <a:moveTo>
                  <a:pt x="37604" y="54775"/>
                </a:moveTo>
                <a:lnTo>
                  <a:pt x="33769" y="58026"/>
                </a:lnTo>
                <a:lnTo>
                  <a:pt x="29197" y="59982"/>
                </a:lnTo>
                <a:lnTo>
                  <a:pt x="24269" y="60147"/>
                </a:lnTo>
                <a:lnTo>
                  <a:pt x="14814" y="58096"/>
                </a:lnTo>
                <a:lnTo>
                  <a:pt x="7100" y="51922"/>
                </a:lnTo>
                <a:lnTo>
                  <a:pt x="1904" y="42564"/>
                </a:lnTo>
                <a:lnTo>
                  <a:pt x="0" y="30962"/>
                </a:lnTo>
                <a:lnTo>
                  <a:pt x="1904" y="19232"/>
                </a:lnTo>
                <a:lnTo>
                  <a:pt x="7100" y="9540"/>
                </a:lnTo>
                <a:lnTo>
                  <a:pt x="14814" y="2873"/>
                </a:lnTo>
                <a:lnTo>
                  <a:pt x="24269" y="215"/>
                </a:lnTo>
                <a:lnTo>
                  <a:pt x="30886" y="0"/>
                </a:lnTo>
                <a:lnTo>
                  <a:pt x="36868" y="3073"/>
                </a:lnTo>
                <a:lnTo>
                  <a:pt x="41262" y="8229"/>
                </a:lnTo>
              </a:path>
              <a:path w="52704" h="60325">
                <a:moveTo>
                  <a:pt x="33172" y="17208"/>
                </a:moveTo>
                <a:lnTo>
                  <a:pt x="33172" y="47751"/>
                </a:lnTo>
              </a:path>
              <a:path w="52704" h="60325">
                <a:moveTo>
                  <a:pt x="31470" y="54533"/>
                </a:moveTo>
                <a:lnTo>
                  <a:pt x="18757" y="51993"/>
                </a:lnTo>
                <a:lnTo>
                  <a:pt x="9423" y="42659"/>
                </a:lnTo>
                <a:lnTo>
                  <a:pt x="9423" y="23152"/>
                </a:lnTo>
                <a:lnTo>
                  <a:pt x="17056" y="8724"/>
                </a:lnTo>
                <a:lnTo>
                  <a:pt x="31470" y="6756"/>
                </a:lnTo>
                <a:lnTo>
                  <a:pt x="44208" y="9296"/>
                </a:lnTo>
              </a:path>
              <a:path w="52704" h="60325">
                <a:moveTo>
                  <a:pt x="39103" y="15519"/>
                </a:moveTo>
                <a:lnTo>
                  <a:pt x="43357" y="22021"/>
                </a:lnTo>
                <a:lnTo>
                  <a:pt x="43357" y="39268"/>
                </a:lnTo>
                <a:lnTo>
                  <a:pt x="39103" y="47751"/>
                </a:lnTo>
              </a:path>
              <a:path w="52704" h="60325">
                <a:moveTo>
                  <a:pt x="22148" y="25692"/>
                </a:moveTo>
                <a:lnTo>
                  <a:pt x="29781" y="11277"/>
                </a:lnTo>
                <a:lnTo>
                  <a:pt x="44208" y="9296"/>
                </a:lnTo>
                <a:lnTo>
                  <a:pt x="52692" y="21170"/>
                </a:lnTo>
                <a:lnTo>
                  <a:pt x="52692" y="38417"/>
                </a:lnTo>
                <a:lnTo>
                  <a:pt x="45897" y="51142"/>
                </a:lnTo>
                <a:lnTo>
                  <a:pt x="31470" y="54533"/>
                </a:lnTo>
                <a:lnTo>
                  <a:pt x="22148" y="45212"/>
                </a:lnTo>
                <a:lnTo>
                  <a:pt x="22148" y="25692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12597479" y="5501260"/>
            <a:ext cx="108585" cy="99695"/>
          </a:xfrm>
          <a:custGeom>
            <a:avLst/>
            <a:gdLst/>
            <a:ahLst/>
            <a:cxnLst/>
            <a:rect l="l" t="t" r="r" b="b"/>
            <a:pathLst>
              <a:path w="108584" h="99695">
                <a:moveTo>
                  <a:pt x="106299" y="61074"/>
                </a:moveTo>
                <a:lnTo>
                  <a:pt x="92722" y="99529"/>
                </a:lnTo>
              </a:path>
              <a:path w="108584" h="99695">
                <a:moveTo>
                  <a:pt x="95008" y="42964"/>
                </a:moveTo>
                <a:lnTo>
                  <a:pt x="103127" y="46752"/>
                </a:lnTo>
                <a:lnTo>
                  <a:pt x="107435" y="51176"/>
                </a:lnTo>
                <a:lnTo>
                  <a:pt x="108353" y="56021"/>
                </a:lnTo>
                <a:lnTo>
                  <a:pt x="106299" y="61074"/>
                </a:lnTo>
              </a:path>
              <a:path w="108584" h="99695">
                <a:moveTo>
                  <a:pt x="0" y="0"/>
                </a:moveTo>
                <a:lnTo>
                  <a:pt x="95008" y="42964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9" name="object 39"/>
          <p:cNvGrpSpPr/>
          <p:nvPr/>
        </p:nvGrpSpPr>
        <p:grpSpPr>
          <a:xfrm>
            <a:off x="11404870" y="4949267"/>
            <a:ext cx="1602105" cy="2607945"/>
            <a:chOff x="5668438" y="4949266"/>
            <a:chExt cx="1602105" cy="2607945"/>
          </a:xfrm>
        </p:grpSpPr>
        <p:sp>
          <p:nvSpPr>
            <p:cNvPr id="40" name="object 40"/>
            <p:cNvSpPr/>
            <p:nvPr/>
          </p:nvSpPr>
          <p:spPr>
            <a:xfrm>
              <a:off x="5700737" y="5033060"/>
              <a:ext cx="1090295" cy="2504440"/>
            </a:xfrm>
            <a:custGeom>
              <a:avLst/>
              <a:gdLst/>
              <a:ahLst/>
              <a:cxnLst/>
              <a:rect l="l" t="t" r="r" b="b"/>
              <a:pathLst>
                <a:path w="1090295" h="2504440">
                  <a:moveTo>
                    <a:pt x="1053985" y="142494"/>
                  </a:moveTo>
                  <a:lnTo>
                    <a:pt x="0" y="0"/>
                  </a:lnTo>
                </a:path>
                <a:path w="1090295" h="2504440">
                  <a:moveTo>
                    <a:pt x="1078890" y="171894"/>
                  </a:moveTo>
                  <a:lnTo>
                    <a:pt x="1076908" y="159035"/>
                  </a:lnTo>
                  <a:lnTo>
                    <a:pt x="1071529" y="150412"/>
                  </a:lnTo>
                  <a:lnTo>
                    <a:pt x="1063604" y="145180"/>
                  </a:lnTo>
                  <a:lnTo>
                    <a:pt x="1053985" y="142494"/>
                  </a:lnTo>
                </a:path>
                <a:path w="1090295" h="2504440">
                  <a:moveTo>
                    <a:pt x="1090193" y="2503843"/>
                  </a:moveTo>
                  <a:lnTo>
                    <a:pt x="1078890" y="171894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1" name="object 4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668438" y="4949266"/>
              <a:ext cx="1602032" cy="2508302"/>
            </a:xfrm>
            <a:prstGeom prst="rect">
              <a:avLst/>
            </a:prstGeom>
          </p:spPr>
        </p:pic>
        <p:sp>
          <p:nvSpPr>
            <p:cNvPr id="42" name="object 42"/>
            <p:cNvSpPr/>
            <p:nvPr/>
          </p:nvSpPr>
          <p:spPr>
            <a:xfrm>
              <a:off x="5676988" y="5057940"/>
              <a:ext cx="1084580" cy="2490470"/>
            </a:xfrm>
            <a:custGeom>
              <a:avLst/>
              <a:gdLst/>
              <a:ahLst/>
              <a:cxnLst/>
              <a:rect l="l" t="t" r="r" b="b"/>
              <a:pathLst>
                <a:path w="1084579" h="2490470">
                  <a:moveTo>
                    <a:pt x="66141" y="2059393"/>
                  </a:moveTo>
                  <a:lnTo>
                    <a:pt x="0" y="0"/>
                  </a:lnTo>
                </a:path>
                <a:path w="1084579" h="2490470">
                  <a:moveTo>
                    <a:pt x="78016" y="2078050"/>
                  </a:moveTo>
                  <a:lnTo>
                    <a:pt x="69875" y="2074976"/>
                  </a:lnTo>
                  <a:lnTo>
                    <a:pt x="66141" y="2072944"/>
                  </a:lnTo>
                  <a:lnTo>
                    <a:pt x="66141" y="2059393"/>
                  </a:lnTo>
                </a:path>
                <a:path w="1084579" h="2490470">
                  <a:moveTo>
                    <a:pt x="1083970" y="2490266"/>
                  </a:moveTo>
                  <a:lnTo>
                    <a:pt x="78016" y="207805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3" name="object 4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758673" y="7257529"/>
              <a:ext cx="131800" cy="299105"/>
            </a:xfrm>
            <a:prstGeom prst="rect">
              <a:avLst/>
            </a:prstGeom>
          </p:spPr>
        </p:pic>
        <p:sp>
          <p:nvSpPr>
            <p:cNvPr id="44" name="object 44"/>
            <p:cNvSpPr/>
            <p:nvPr/>
          </p:nvSpPr>
          <p:spPr>
            <a:xfrm>
              <a:off x="5688711" y="4975809"/>
              <a:ext cx="1181735" cy="2284095"/>
            </a:xfrm>
            <a:custGeom>
              <a:avLst/>
              <a:gdLst/>
              <a:ahLst/>
              <a:cxnLst/>
              <a:rect l="l" t="t" r="r" b="b"/>
              <a:pathLst>
                <a:path w="1181734" h="2284095">
                  <a:moveTo>
                    <a:pt x="1176121" y="1406994"/>
                  </a:moveTo>
                  <a:lnTo>
                    <a:pt x="1181303" y="2284006"/>
                  </a:lnTo>
                </a:path>
                <a:path w="1181734" h="2284095">
                  <a:moveTo>
                    <a:pt x="1094257" y="166255"/>
                  </a:moveTo>
                  <a:lnTo>
                    <a:pt x="1156500" y="174866"/>
                  </a:lnTo>
                </a:path>
                <a:path w="1181734" h="2284095">
                  <a:moveTo>
                    <a:pt x="1082293" y="142557"/>
                  </a:moveTo>
                  <a:lnTo>
                    <a:pt x="0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6682879" y="6522821"/>
              <a:ext cx="408940" cy="343535"/>
            </a:xfrm>
            <a:custGeom>
              <a:avLst/>
              <a:gdLst/>
              <a:ahLst/>
              <a:cxnLst/>
              <a:rect l="l" t="t" r="r" b="b"/>
              <a:pathLst>
                <a:path w="408940" h="343534">
                  <a:moveTo>
                    <a:pt x="408330" y="0"/>
                  </a:moveTo>
                  <a:lnTo>
                    <a:pt x="334695" y="54483"/>
                  </a:lnTo>
                  <a:lnTo>
                    <a:pt x="294817" y="69481"/>
                  </a:lnTo>
                  <a:lnTo>
                    <a:pt x="270154" y="67894"/>
                  </a:lnTo>
                  <a:lnTo>
                    <a:pt x="230301" y="57251"/>
                  </a:lnTo>
                  <a:lnTo>
                    <a:pt x="209918" y="59029"/>
                  </a:lnTo>
                  <a:lnTo>
                    <a:pt x="7874" y="235254"/>
                  </a:lnTo>
                  <a:lnTo>
                    <a:pt x="0" y="250024"/>
                  </a:lnTo>
                  <a:lnTo>
                    <a:pt x="3492" y="273989"/>
                  </a:lnTo>
                  <a:lnTo>
                    <a:pt x="48628" y="337223"/>
                  </a:lnTo>
                  <a:lnTo>
                    <a:pt x="65595" y="343268"/>
                  </a:lnTo>
                  <a:lnTo>
                    <a:pt x="84353" y="338899"/>
                  </a:lnTo>
                  <a:lnTo>
                    <a:pt x="262115" y="182841"/>
                  </a:lnTo>
                  <a:lnTo>
                    <a:pt x="278536" y="154990"/>
                  </a:lnTo>
                  <a:lnTo>
                    <a:pt x="284949" y="133997"/>
                  </a:lnTo>
                  <a:lnTo>
                    <a:pt x="40833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6682879" y="6522821"/>
              <a:ext cx="408940" cy="343535"/>
            </a:xfrm>
            <a:custGeom>
              <a:avLst/>
              <a:gdLst/>
              <a:ahLst/>
              <a:cxnLst/>
              <a:rect l="l" t="t" r="r" b="b"/>
              <a:pathLst>
                <a:path w="408940" h="343534">
                  <a:moveTo>
                    <a:pt x="334695" y="54483"/>
                  </a:moveTo>
                  <a:lnTo>
                    <a:pt x="408330" y="0"/>
                  </a:lnTo>
                  <a:lnTo>
                    <a:pt x="284949" y="133997"/>
                  </a:lnTo>
                  <a:lnTo>
                    <a:pt x="278536" y="154990"/>
                  </a:lnTo>
                  <a:lnTo>
                    <a:pt x="262115" y="182841"/>
                  </a:lnTo>
                  <a:lnTo>
                    <a:pt x="84353" y="338899"/>
                  </a:lnTo>
                  <a:lnTo>
                    <a:pt x="65595" y="343268"/>
                  </a:lnTo>
                  <a:lnTo>
                    <a:pt x="48628" y="337223"/>
                  </a:lnTo>
                  <a:lnTo>
                    <a:pt x="3492" y="273989"/>
                  </a:lnTo>
                  <a:lnTo>
                    <a:pt x="0" y="250024"/>
                  </a:lnTo>
                  <a:lnTo>
                    <a:pt x="7874" y="235254"/>
                  </a:lnTo>
                  <a:lnTo>
                    <a:pt x="209918" y="59029"/>
                  </a:lnTo>
                  <a:lnTo>
                    <a:pt x="230301" y="57251"/>
                  </a:lnTo>
                  <a:lnTo>
                    <a:pt x="270154" y="67894"/>
                  </a:lnTo>
                  <a:lnTo>
                    <a:pt x="294817" y="69481"/>
                  </a:lnTo>
                  <a:lnTo>
                    <a:pt x="334695" y="54483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6963968" y="6532295"/>
              <a:ext cx="118745" cy="133350"/>
            </a:xfrm>
            <a:custGeom>
              <a:avLst/>
              <a:gdLst/>
              <a:ahLst/>
              <a:cxnLst/>
              <a:rect l="l" t="t" r="r" b="b"/>
              <a:pathLst>
                <a:path w="118745" h="133350">
                  <a:moveTo>
                    <a:pt x="118516" y="0"/>
                  </a:moveTo>
                  <a:lnTo>
                    <a:pt x="96683" y="26790"/>
                  </a:lnTo>
                  <a:lnTo>
                    <a:pt x="66392" y="61809"/>
                  </a:lnTo>
                  <a:lnTo>
                    <a:pt x="32534" y="99207"/>
                  </a:lnTo>
                  <a:lnTo>
                    <a:pt x="0" y="133134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8" name="object 48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701263" y="6629895"/>
              <a:ext cx="171646" cy="24176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6681635" y="6582425"/>
              <a:ext cx="280035" cy="288290"/>
            </a:xfrm>
            <a:custGeom>
              <a:avLst/>
              <a:gdLst/>
              <a:ahLst/>
              <a:cxnLst/>
              <a:rect l="l" t="t" r="r" b="b"/>
              <a:pathLst>
                <a:path w="280034" h="288290">
                  <a:moveTo>
                    <a:pt x="16865" y="170214"/>
                  </a:moveTo>
                  <a:lnTo>
                    <a:pt x="4665" y="184341"/>
                  </a:lnTo>
                  <a:lnTo>
                    <a:pt x="0" y="196134"/>
                  </a:lnTo>
                  <a:lnTo>
                    <a:pt x="363" y="206371"/>
                  </a:lnTo>
                  <a:lnTo>
                    <a:pt x="25854" y="254641"/>
                  </a:lnTo>
                  <a:lnTo>
                    <a:pt x="58468" y="285637"/>
                  </a:lnTo>
                  <a:lnTo>
                    <a:pt x="68448" y="287924"/>
                  </a:lnTo>
                  <a:lnTo>
                    <a:pt x="78639" y="286211"/>
                  </a:lnTo>
                  <a:lnTo>
                    <a:pt x="88392" y="280133"/>
                  </a:lnTo>
                  <a:lnTo>
                    <a:pt x="133012" y="240366"/>
                  </a:lnTo>
                  <a:lnTo>
                    <a:pt x="177428" y="201322"/>
                  </a:lnTo>
                  <a:lnTo>
                    <a:pt x="217180" y="166615"/>
                  </a:lnTo>
                  <a:lnTo>
                    <a:pt x="247810" y="139860"/>
                  </a:lnTo>
                  <a:lnTo>
                    <a:pt x="278418" y="101071"/>
                  </a:lnTo>
                  <a:lnTo>
                    <a:pt x="279938" y="89448"/>
                  </a:lnTo>
                  <a:lnTo>
                    <a:pt x="278739" y="80260"/>
                  </a:lnTo>
                  <a:lnTo>
                    <a:pt x="270908" y="61307"/>
                  </a:lnTo>
                  <a:lnTo>
                    <a:pt x="259597" y="38244"/>
                  </a:lnTo>
                  <a:lnTo>
                    <a:pt x="249425" y="18765"/>
                  </a:lnTo>
                  <a:lnTo>
                    <a:pt x="245008" y="10563"/>
                  </a:lnTo>
                </a:path>
                <a:path w="280034" h="288290">
                  <a:moveTo>
                    <a:pt x="195249" y="14335"/>
                  </a:moveTo>
                  <a:lnTo>
                    <a:pt x="16865" y="170214"/>
                  </a:lnTo>
                </a:path>
                <a:path w="280034" h="288290">
                  <a:moveTo>
                    <a:pt x="245008" y="10563"/>
                  </a:moveTo>
                  <a:lnTo>
                    <a:pt x="237155" y="2765"/>
                  </a:lnTo>
                  <a:lnTo>
                    <a:pt x="226768" y="0"/>
                  </a:lnTo>
                  <a:lnTo>
                    <a:pt x="213061" y="3458"/>
                  </a:lnTo>
                  <a:lnTo>
                    <a:pt x="195249" y="14335"/>
                  </a:lnTo>
                </a:path>
                <a:path w="280034" h="288290">
                  <a:moveTo>
                    <a:pt x="236829" y="15871"/>
                  </a:moveTo>
                  <a:lnTo>
                    <a:pt x="224725" y="20291"/>
                  </a:lnTo>
                  <a:lnTo>
                    <a:pt x="210775" y="30394"/>
                  </a:lnTo>
                  <a:lnTo>
                    <a:pt x="197892" y="41707"/>
                  </a:lnTo>
                  <a:lnTo>
                    <a:pt x="188988" y="49755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6898855" y="6435940"/>
              <a:ext cx="202565" cy="431800"/>
            </a:xfrm>
            <a:custGeom>
              <a:avLst/>
              <a:gdLst/>
              <a:ahLst/>
              <a:cxnLst/>
              <a:rect l="l" t="t" r="r" b="b"/>
              <a:pathLst>
                <a:path w="202565" h="431800">
                  <a:moveTo>
                    <a:pt x="152780" y="46964"/>
                  </a:moveTo>
                  <a:lnTo>
                    <a:pt x="202234" y="0"/>
                  </a:lnTo>
                </a:path>
                <a:path w="202565" h="431800">
                  <a:moveTo>
                    <a:pt x="0" y="431596"/>
                  </a:moveTo>
                  <a:lnTo>
                    <a:pt x="104635" y="356082"/>
                  </a:lnTo>
                  <a:lnTo>
                    <a:pt x="104635" y="212775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1" name="object 51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008725" y="6235359"/>
              <a:ext cx="160375" cy="98841"/>
            </a:xfrm>
            <a:prstGeom prst="rect">
              <a:avLst/>
            </a:prstGeom>
          </p:spPr>
        </p:pic>
      </p:grpSp>
      <p:sp>
        <p:nvSpPr>
          <p:cNvPr id="52" name="object 52"/>
          <p:cNvSpPr/>
          <p:nvPr/>
        </p:nvSpPr>
        <p:spPr>
          <a:xfrm>
            <a:off x="5736431" y="8763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15070931" y="8763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0" y="0"/>
                </a:moveTo>
                <a:lnTo>
                  <a:pt x="190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5736431" y="109347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15070931" y="109347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0" y="0"/>
                </a:moveTo>
                <a:lnTo>
                  <a:pt x="190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6612731" y="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1905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6612731" y="116205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14385131" y="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1905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14385131" y="116205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 txBox="1"/>
          <p:nvPr/>
        </p:nvSpPr>
        <p:spPr>
          <a:xfrm>
            <a:off x="7139781" y="1377084"/>
            <a:ext cx="829310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b="1" spc="10" dirty="0">
                <a:solidFill>
                  <a:srgbClr val="171514"/>
                </a:solidFill>
                <a:latin typeface="Arial"/>
                <a:cs typeface="Arial"/>
              </a:rPr>
              <a:t>Caja</a:t>
            </a:r>
            <a:r>
              <a:rPr sz="1150" b="1" spc="-6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150" b="1" spc="45" dirty="0" err="1">
                <a:solidFill>
                  <a:srgbClr val="171514"/>
                </a:solidFill>
                <a:latin typeface="Arial"/>
                <a:cs typeface="Arial"/>
              </a:rPr>
              <a:t>tipo</a:t>
            </a:r>
            <a:r>
              <a:rPr sz="1150" b="1" spc="-6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150" b="1" dirty="0">
                <a:solidFill>
                  <a:srgbClr val="171514"/>
                </a:solidFill>
                <a:latin typeface="Arial"/>
                <a:cs typeface="Arial"/>
              </a:rPr>
              <a:t>1</a:t>
            </a:r>
            <a:r>
              <a:rPr lang="es-ES" sz="11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150" dirty="0">
              <a:latin typeface="Microsoft Sans Serif"/>
              <a:cs typeface="Microsoft Sans Serif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9335408" y="1363114"/>
            <a:ext cx="4636135" cy="9339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servicio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general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están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disponibles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b="1" spc="20" dirty="0" err="1">
                <a:solidFill>
                  <a:srgbClr val="171514"/>
                </a:solidFill>
                <a:latin typeface="Arial"/>
                <a:cs typeface="Arial"/>
              </a:rPr>
              <a:t>Caja</a:t>
            </a:r>
            <a:r>
              <a:rPr sz="900" b="1" spc="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35" dirty="0">
                <a:solidFill>
                  <a:srgbClr val="171514"/>
                </a:solidFill>
                <a:latin typeface="Arial"/>
                <a:cs typeface="Arial"/>
              </a:rPr>
              <a:t>tipo </a:t>
            </a:r>
            <a:r>
              <a:rPr sz="900" b="1" spc="-5" dirty="0">
                <a:solidFill>
                  <a:srgbClr val="171514"/>
                </a:solidFill>
                <a:latin typeface="Arial"/>
                <a:cs typeface="Arial"/>
              </a:rPr>
              <a:t>1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está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destinado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uso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interiores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Estos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tienen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enclavamientos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 para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evitar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cubierta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abra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cuando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está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posición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encendido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evitar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sea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girado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encendido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puerta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abierta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(Hay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liberación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operable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frente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esta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característica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)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00" dirty="0">
              <a:latin typeface="Microsoft Sans Serif"/>
              <a:cs typeface="Microsoft Sans Serif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7139628" y="2650896"/>
            <a:ext cx="6667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es-ES"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200" dirty="0">
              <a:latin typeface="Microsoft Sans Serif"/>
              <a:cs typeface="Microsoft Sans Serif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9335406" y="2644545"/>
            <a:ext cx="425577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Esta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caja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está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destinada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principalmente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brindar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contra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contacto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seguridad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utiliza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ubicaciones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2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donde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no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existen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condiciones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servicio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inusuales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50" dirty="0">
              <a:latin typeface="Microsoft Sans Serif"/>
              <a:cs typeface="Microsoft Sans Serif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7139781" y="3510688"/>
            <a:ext cx="925830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b="1" spc="10" dirty="0">
                <a:solidFill>
                  <a:srgbClr val="171514"/>
                </a:solidFill>
                <a:latin typeface="Arial"/>
                <a:cs typeface="Arial"/>
              </a:rPr>
              <a:t>Caja</a:t>
            </a:r>
            <a:r>
              <a:rPr sz="1150" b="1" spc="-6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150" b="1" spc="45" dirty="0" err="1">
                <a:solidFill>
                  <a:srgbClr val="171514"/>
                </a:solidFill>
                <a:latin typeface="Arial"/>
                <a:cs typeface="Arial"/>
              </a:rPr>
              <a:t>tipo</a:t>
            </a:r>
            <a:r>
              <a:rPr sz="1150" b="1" spc="-6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150" b="1" spc="-25" dirty="0">
                <a:solidFill>
                  <a:srgbClr val="171514"/>
                </a:solidFill>
                <a:latin typeface="Arial"/>
                <a:cs typeface="Arial"/>
              </a:rPr>
              <a:t>3R</a:t>
            </a:r>
            <a:r>
              <a:rPr lang="es-ES" sz="11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150" dirty="0">
              <a:latin typeface="Microsoft Sans Serif"/>
              <a:cs typeface="Microsoft Sans Serif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9335561" y="3680867"/>
            <a:ext cx="5281295" cy="9339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26299"/>
              </a:lnSpc>
              <a:spcBef>
                <a:spcPts val="100"/>
              </a:spcBef>
            </a:pP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seguridad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servicio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general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2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3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polos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también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suministran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2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b="1" spc="30" dirty="0" err="1">
                <a:solidFill>
                  <a:srgbClr val="171514"/>
                </a:solidFill>
                <a:latin typeface="Arial"/>
                <a:cs typeface="Arial"/>
              </a:rPr>
              <a:t>Gabinete</a:t>
            </a:r>
            <a:r>
              <a:rPr sz="950" b="1" spc="3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35" dirty="0">
                <a:solidFill>
                  <a:srgbClr val="171514"/>
                </a:solidFill>
                <a:latin typeface="Arial"/>
                <a:cs typeface="Arial"/>
              </a:rPr>
              <a:t>tipo </a:t>
            </a:r>
            <a:r>
              <a:rPr sz="950" b="1" spc="20" dirty="0">
                <a:solidFill>
                  <a:srgbClr val="171514"/>
                </a:solidFill>
                <a:latin typeface="Arial"/>
                <a:cs typeface="Arial"/>
              </a:rPr>
              <a:t>3R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está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destinado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uso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exteriores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brinda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grado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contra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lluvia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cae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aguanieve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 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también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puede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soportar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formación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hielo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caja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sin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daño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pero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no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tiene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intención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brindar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contra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condiciones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como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polvo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condensación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interna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glaseado</a:t>
            </a:r>
            <a:r>
              <a:rPr lang="es-ES"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interno</a:t>
            </a:r>
            <a:r>
              <a:rPr lang="es-ES"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50" dirty="0">
              <a:latin typeface="Microsoft Sans Serif"/>
              <a:cs typeface="Microsoft Sans Serif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9632412" y="7648424"/>
            <a:ext cx="878205" cy="4495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8905">
              <a:spcBef>
                <a:spcPts val="100"/>
              </a:spcBef>
            </a:pPr>
            <a:r>
              <a:rPr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Servicio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General</a:t>
            </a:r>
            <a:endParaRPr sz="750">
              <a:latin typeface="Microsoft Sans Serif"/>
              <a:cs typeface="Microsoft Sans Serif"/>
            </a:endParaRPr>
          </a:p>
          <a:p>
            <a:pPr marL="118110">
              <a:spcBef>
                <a:spcPts val="550"/>
              </a:spcBef>
            </a:pPr>
            <a:r>
              <a:rPr sz="5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sz="5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5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seguridad</a:t>
            </a:r>
            <a:endParaRPr sz="500">
              <a:latin typeface="Microsoft Sans Serif"/>
              <a:cs typeface="Microsoft Sans Serif"/>
            </a:endParaRPr>
          </a:p>
          <a:p>
            <a:pPr marL="12700">
              <a:spcBef>
                <a:spcPts val="150"/>
              </a:spcBef>
            </a:pP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Caja</a:t>
            </a:r>
            <a:r>
              <a:rPr sz="9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tipo</a:t>
            </a:r>
            <a:r>
              <a:rPr sz="9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1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11656664" y="7648424"/>
            <a:ext cx="923925" cy="4495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4625">
              <a:spcBef>
                <a:spcPts val="100"/>
              </a:spcBef>
            </a:pPr>
            <a:r>
              <a:rPr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Servicio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General</a:t>
            </a:r>
            <a:endParaRPr sz="750">
              <a:latin typeface="Microsoft Sans Serif"/>
              <a:cs typeface="Microsoft Sans Serif"/>
            </a:endParaRPr>
          </a:p>
          <a:p>
            <a:pPr marL="164465">
              <a:spcBef>
                <a:spcPts val="550"/>
              </a:spcBef>
            </a:pPr>
            <a:r>
              <a:rPr sz="5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sz="5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5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seguridad</a:t>
            </a:r>
            <a:endParaRPr sz="500">
              <a:latin typeface="Microsoft Sans Serif"/>
              <a:cs typeface="Microsoft Sans Serif"/>
            </a:endParaRPr>
          </a:p>
          <a:p>
            <a:pPr marL="12700">
              <a:spcBef>
                <a:spcPts val="150"/>
              </a:spcBef>
            </a:pP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Caja</a:t>
            </a:r>
            <a:r>
              <a:rPr sz="9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tipo</a:t>
            </a:r>
            <a:r>
              <a:rPr sz="9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3R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7139782" y="10349634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46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69" name="object 69"/>
          <p:cNvSpPr txBox="1"/>
          <p:nvPr/>
        </p:nvSpPr>
        <p:spPr>
          <a:xfrm rot="780000">
            <a:off x="11687064" y="5771970"/>
            <a:ext cx="87898" cy="76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600"/>
              </a:lnSpc>
            </a:pPr>
            <a:r>
              <a:rPr sz="600" spc="-75" dirty="0">
                <a:solidFill>
                  <a:srgbClr val="171514"/>
                </a:solidFill>
                <a:latin typeface="Microsoft Sans Serif"/>
                <a:cs typeface="Microsoft Sans Serif"/>
              </a:rPr>
              <a:t>S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70" name="object 70"/>
          <p:cNvSpPr txBox="1"/>
          <p:nvPr/>
        </p:nvSpPr>
        <p:spPr>
          <a:xfrm rot="780000">
            <a:off x="9620773" y="5732275"/>
            <a:ext cx="87898" cy="76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600"/>
              </a:lnSpc>
            </a:pPr>
            <a:r>
              <a:rPr sz="600" spc="-75" dirty="0">
                <a:solidFill>
                  <a:srgbClr val="171514"/>
                </a:solidFill>
                <a:latin typeface="Microsoft Sans Serif"/>
                <a:cs typeface="Microsoft Sans Serif"/>
              </a:rPr>
              <a:t>S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71" name="object 71"/>
          <p:cNvSpPr txBox="1"/>
          <p:nvPr/>
        </p:nvSpPr>
        <p:spPr>
          <a:xfrm rot="720000">
            <a:off x="11704571" y="5892192"/>
            <a:ext cx="207932" cy="25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00"/>
              </a:lnSpc>
            </a:pPr>
            <a:r>
              <a:rPr sz="200" b="1" dirty="0">
                <a:solidFill>
                  <a:srgbClr val="171514"/>
                </a:solidFill>
                <a:latin typeface="Arial"/>
                <a:cs typeface="Arial"/>
              </a:rPr>
              <a:t>Servicio</a:t>
            </a:r>
            <a:r>
              <a:rPr sz="200" b="1" spc="-1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200" b="1" spc="5" dirty="0">
                <a:solidFill>
                  <a:srgbClr val="171514"/>
                </a:solidFill>
                <a:latin typeface="Arial"/>
                <a:cs typeface="Arial"/>
              </a:rPr>
              <a:t>General</a:t>
            </a:r>
            <a:endParaRPr sz="200">
              <a:latin typeface="Arial"/>
              <a:cs typeface="Arial"/>
            </a:endParaRPr>
          </a:p>
        </p:txBody>
      </p:sp>
      <p:sp>
        <p:nvSpPr>
          <p:cNvPr id="72" name="object 72"/>
          <p:cNvSpPr txBox="1"/>
          <p:nvPr/>
        </p:nvSpPr>
        <p:spPr>
          <a:xfrm rot="720000">
            <a:off x="9637837" y="5851604"/>
            <a:ext cx="207932" cy="25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00"/>
              </a:lnSpc>
            </a:pPr>
            <a:r>
              <a:rPr sz="200" b="1" dirty="0">
                <a:solidFill>
                  <a:srgbClr val="171514"/>
                </a:solidFill>
                <a:latin typeface="Arial"/>
                <a:cs typeface="Arial"/>
              </a:rPr>
              <a:t>Servicio</a:t>
            </a:r>
            <a:r>
              <a:rPr sz="200" b="1" spc="-1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200" b="1" spc="5" dirty="0">
                <a:solidFill>
                  <a:srgbClr val="171514"/>
                </a:solidFill>
                <a:latin typeface="Arial"/>
                <a:cs typeface="Arial"/>
              </a:rPr>
              <a:t>General</a:t>
            </a:r>
            <a:endParaRPr sz="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961568" y="4762856"/>
            <a:ext cx="105740" cy="105587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9803010" y="5300561"/>
            <a:ext cx="282575" cy="686435"/>
          </a:xfrm>
          <a:custGeom>
            <a:avLst/>
            <a:gdLst/>
            <a:ahLst/>
            <a:cxnLst/>
            <a:rect l="l" t="t" r="r" b="b"/>
            <a:pathLst>
              <a:path w="282575" h="686435">
                <a:moveTo>
                  <a:pt x="0" y="0"/>
                </a:moveTo>
                <a:lnTo>
                  <a:pt x="266979" y="59575"/>
                </a:lnTo>
                <a:lnTo>
                  <a:pt x="282422" y="686181"/>
                </a:lnTo>
                <a:lnTo>
                  <a:pt x="19862" y="611174"/>
                </a:lnTo>
                <a:lnTo>
                  <a:pt x="0" y="0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0517893" y="6409982"/>
            <a:ext cx="57785" cy="116205"/>
          </a:xfrm>
          <a:custGeom>
            <a:avLst/>
            <a:gdLst/>
            <a:ahLst/>
            <a:cxnLst/>
            <a:rect l="l" t="t" r="r" b="b"/>
            <a:pathLst>
              <a:path w="57785" h="116204">
                <a:moveTo>
                  <a:pt x="36385" y="77063"/>
                </a:moveTo>
                <a:lnTo>
                  <a:pt x="36385" y="50431"/>
                </a:lnTo>
              </a:path>
              <a:path w="57785" h="116204">
                <a:moveTo>
                  <a:pt x="36385" y="39662"/>
                </a:moveTo>
                <a:lnTo>
                  <a:pt x="36385" y="36118"/>
                </a:lnTo>
                <a:lnTo>
                  <a:pt x="34810" y="32562"/>
                </a:lnTo>
                <a:lnTo>
                  <a:pt x="32435" y="30035"/>
                </a:lnTo>
              </a:path>
              <a:path w="57785" h="116204">
                <a:moveTo>
                  <a:pt x="16116" y="0"/>
                </a:moveTo>
                <a:lnTo>
                  <a:pt x="11163" y="1333"/>
                </a:lnTo>
                <a:lnTo>
                  <a:pt x="7010" y="4521"/>
                </a:lnTo>
                <a:lnTo>
                  <a:pt x="4152" y="9067"/>
                </a:lnTo>
              </a:path>
              <a:path w="57785" h="116204">
                <a:moveTo>
                  <a:pt x="0" y="73532"/>
                </a:moveTo>
                <a:lnTo>
                  <a:pt x="1163" y="83242"/>
                </a:lnTo>
                <a:lnTo>
                  <a:pt x="4430" y="92529"/>
                </a:lnTo>
                <a:lnTo>
                  <a:pt x="9467" y="100914"/>
                </a:lnTo>
                <a:lnTo>
                  <a:pt x="15938" y="107924"/>
                </a:lnTo>
              </a:path>
              <a:path w="57785" h="116204">
                <a:moveTo>
                  <a:pt x="0" y="25006"/>
                </a:moveTo>
                <a:lnTo>
                  <a:pt x="0" y="73532"/>
                </a:lnTo>
              </a:path>
              <a:path w="57785" h="116204">
                <a:moveTo>
                  <a:pt x="18770" y="76835"/>
                </a:moveTo>
                <a:lnTo>
                  <a:pt x="18770" y="82448"/>
                </a:lnTo>
                <a:lnTo>
                  <a:pt x="22707" y="88163"/>
                </a:lnTo>
                <a:lnTo>
                  <a:pt x="27584" y="89585"/>
                </a:lnTo>
                <a:lnTo>
                  <a:pt x="29756" y="90246"/>
                </a:lnTo>
                <a:lnTo>
                  <a:pt x="31737" y="89915"/>
                </a:lnTo>
                <a:lnTo>
                  <a:pt x="33274" y="88874"/>
                </a:lnTo>
              </a:path>
              <a:path w="57785" h="116204">
                <a:moveTo>
                  <a:pt x="18770" y="34467"/>
                </a:moveTo>
                <a:lnTo>
                  <a:pt x="18770" y="76835"/>
                </a:lnTo>
              </a:path>
              <a:path w="57785" h="116204">
                <a:moveTo>
                  <a:pt x="24447" y="26657"/>
                </a:moveTo>
                <a:lnTo>
                  <a:pt x="21132" y="27139"/>
                </a:lnTo>
                <a:lnTo>
                  <a:pt x="18770" y="30137"/>
                </a:lnTo>
                <a:lnTo>
                  <a:pt x="18770" y="34467"/>
                </a:lnTo>
              </a:path>
              <a:path w="57785" h="116204">
                <a:moveTo>
                  <a:pt x="57365" y="41960"/>
                </a:moveTo>
                <a:lnTo>
                  <a:pt x="55113" y="28416"/>
                </a:lnTo>
                <a:lnTo>
                  <a:pt x="48969" y="16084"/>
                </a:lnTo>
                <a:lnTo>
                  <a:pt x="39851" y="6295"/>
                </a:lnTo>
                <a:lnTo>
                  <a:pt x="28676" y="380"/>
                </a:lnTo>
              </a:path>
              <a:path w="57785" h="116204">
                <a:moveTo>
                  <a:pt x="57365" y="90487"/>
                </a:moveTo>
                <a:lnTo>
                  <a:pt x="57365" y="41960"/>
                </a:lnTo>
              </a:path>
              <a:path w="57785" h="116204">
                <a:moveTo>
                  <a:pt x="39636" y="115862"/>
                </a:moveTo>
                <a:lnTo>
                  <a:pt x="46789" y="113047"/>
                </a:lnTo>
                <a:lnTo>
                  <a:pt x="52397" y="107651"/>
                </a:lnTo>
                <a:lnTo>
                  <a:pt x="56056" y="100017"/>
                </a:lnTo>
                <a:lnTo>
                  <a:pt x="57365" y="90487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5"/>
          <p:cNvGrpSpPr/>
          <p:nvPr/>
        </p:nvGrpSpPr>
        <p:grpSpPr>
          <a:xfrm>
            <a:off x="10762906" y="5941962"/>
            <a:ext cx="239395" cy="191135"/>
            <a:chOff x="5026474" y="5941961"/>
            <a:chExt cx="239395" cy="191135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139256" y="5941961"/>
              <a:ext cx="126123" cy="14686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026474" y="5946063"/>
              <a:ext cx="81605" cy="186561"/>
            </a:xfrm>
            <a:prstGeom prst="rect">
              <a:avLst/>
            </a:prstGeom>
          </p:spPr>
        </p:pic>
      </p:grpSp>
      <p:sp>
        <p:nvSpPr>
          <p:cNvPr id="8" name="object 8"/>
          <p:cNvSpPr/>
          <p:nvPr/>
        </p:nvSpPr>
        <p:spPr>
          <a:xfrm>
            <a:off x="10712863" y="5137912"/>
            <a:ext cx="51435" cy="59055"/>
          </a:xfrm>
          <a:custGeom>
            <a:avLst/>
            <a:gdLst/>
            <a:ahLst/>
            <a:cxnLst/>
            <a:rect l="l" t="t" r="r" b="b"/>
            <a:pathLst>
              <a:path w="51435" h="59054">
                <a:moveTo>
                  <a:pt x="36702" y="53428"/>
                </a:moveTo>
                <a:lnTo>
                  <a:pt x="32943" y="56603"/>
                </a:lnTo>
                <a:lnTo>
                  <a:pt x="28486" y="58521"/>
                </a:lnTo>
                <a:lnTo>
                  <a:pt x="23672" y="58674"/>
                </a:lnTo>
                <a:lnTo>
                  <a:pt x="14460" y="56673"/>
                </a:lnTo>
                <a:lnTo>
                  <a:pt x="6935" y="50652"/>
                </a:lnTo>
                <a:lnTo>
                  <a:pt x="1861" y="41523"/>
                </a:lnTo>
                <a:lnTo>
                  <a:pt x="0" y="30200"/>
                </a:lnTo>
                <a:lnTo>
                  <a:pt x="1861" y="18764"/>
                </a:lnTo>
                <a:lnTo>
                  <a:pt x="6935" y="9312"/>
                </a:lnTo>
                <a:lnTo>
                  <a:pt x="14460" y="2807"/>
                </a:lnTo>
                <a:lnTo>
                  <a:pt x="23672" y="215"/>
                </a:lnTo>
                <a:lnTo>
                  <a:pt x="30124" y="0"/>
                </a:lnTo>
                <a:lnTo>
                  <a:pt x="35966" y="3009"/>
                </a:lnTo>
                <a:lnTo>
                  <a:pt x="40233" y="8039"/>
                </a:lnTo>
              </a:path>
              <a:path w="51435" h="59054">
                <a:moveTo>
                  <a:pt x="32359" y="16802"/>
                </a:moveTo>
                <a:lnTo>
                  <a:pt x="32359" y="46583"/>
                </a:lnTo>
              </a:path>
              <a:path w="51435" h="59054">
                <a:moveTo>
                  <a:pt x="30695" y="53200"/>
                </a:moveTo>
                <a:lnTo>
                  <a:pt x="18300" y="50723"/>
                </a:lnTo>
                <a:lnTo>
                  <a:pt x="9182" y="41617"/>
                </a:lnTo>
                <a:lnTo>
                  <a:pt x="9182" y="22593"/>
                </a:lnTo>
                <a:lnTo>
                  <a:pt x="16624" y="8534"/>
                </a:lnTo>
                <a:lnTo>
                  <a:pt x="30695" y="6591"/>
                </a:lnTo>
                <a:lnTo>
                  <a:pt x="43116" y="9080"/>
                </a:lnTo>
              </a:path>
              <a:path w="51435" h="59054">
                <a:moveTo>
                  <a:pt x="38150" y="15151"/>
                </a:moveTo>
                <a:lnTo>
                  <a:pt x="42290" y="21488"/>
                </a:lnTo>
                <a:lnTo>
                  <a:pt x="42290" y="38315"/>
                </a:lnTo>
                <a:lnTo>
                  <a:pt x="38150" y="46583"/>
                </a:lnTo>
              </a:path>
              <a:path w="51435" h="59054">
                <a:moveTo>
                  <a:pt x="21615" y="25069"/>
                </a:moveTo>
                <a:lnTo>
                  <a:pt x="29057" y="11010"/>
                </a:lnTo>
                <a:lnTo>
                  <a:pt x="43116" y="9080"/>
                </a:lnTo>
                <a:lnTo>
                  <a:pt x="51396" y="20662"/>
                </a:lnTo>
                <a:lnTo>
                  <a:pt x="51396" y="37477"/>
                </a:lnTo>
                <a:lnTo>
                  <a:pt x="44780" y="49898"/>
                </a:lnTo>
                <a:lnTo>
                  <a:pt x="30695" y="53200"/>
                </a:lnTo>
                <a:lnTo>
                  <a:pt x="21615" y="44107"/>
                </a:lnTo>
                <a:lnTo>
                  <a:pt x="21615" y="25069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0929296" y="5139805"/>
            <a:ext cx="51435" cy="59055"/>
          </a:xfrm>
          <a:custGeom>
            <a:avLst/>
            <a:gdLst/>
            <a:ahLst/>
            <a:cxnLst/>
            <a:rect l="l" t="t" r="r" b="b"/>
            <a:pathLst>
              <a:path w="51435" h="59054">
                <a:moveTo>
                  <a:pt x="36690" y="53428"/>
                </a:moveTo>
                <a:lnTo>
                  <a:pt x="32956" y="56591"/>
                </a:lnTo>
                <a:lnTo>
                  <a:pt x="28473" y="58508"/>
                </a:lnTo>
                <a:lnTo>
                  <a:pt x="23672" y="58674"/>
                </a:lnTo>
                <a:lnTo>
                  <a:pt x="14455" y="56671"/>
                </a:lnTo>
                <a:lnTo>
                  <a:pt x="6931" y="50647"/>
                </a:lnTo>
                <a:lnTo>
                  <a:pt x="1859" y="41518"/>
                </a:lnTo>
                <a:lnTo>
                  <a:pt x="0" y="30200"/>
                </a:lnTo>
                <a:lnTo>
                  <a:pt x="1859" y="18762"/>
                </a:lnTo>
                <a:lnTo>
                  <a:pt x="6931" y="9305"/>
                </a:lnTo>
                <a:lnTo>
                  <a:pt x="14455" y="2797"/>
                </a:lnTo>
                <a:lnTo>
                  <a:pt x="23672" y="203"/>
                </a:lnTo>
                <a:lnTo>
                  <a:pt x="30111" y="0"/>
                </a:lnTo>
                <a:lnTo>
                  <a:pt x="35953" y="2997"/>
                </a:lnTo>
                <a:lnTo>
                  <a:pt x="40233" y="8039"/>
                </a:lnTo>
              </a:path>
              <a:path w="51435" h="59054">
                <a:moveTo>
                  <a:pt x="32346" y="16789"/>
                </a:moveTo>
                <a:lnTo>
                  <a:pt x="32346" y="46583"/>
                </a:lnTo>
              </a:path>
              <a:path w="51435" h="59054">
                <a:moveTo>
                  <a:pt x="30708" y="53200"/>
                </a:moveTo>
                <a:lnTo>
                  <a:pt x="18287" y="50711"/>
                </a:lnTo>
                <a:lnTo>
                  <a:pt x="9182" y="41617"/>
                </a:lnTo>
                <a:lnTo>
                  <a:pt x="9182" y="22580"/>
                </a:lnTo>
                <a:lnTo>
                  <a:pt x="16624" y="8521"/>
                </a:lnTo>
                <a:lnTo>
                  <a:pt x="30708" y="6591"/>
                </a:lnTo>
                <a:lnTo>
                  <a:pt x="43103" y="9067"/>
                </a:lnTo>
              </a:path>
              <a:path w="51435" h="59054">
                <a:moveTo>
                  <a:pt x="38150" y="15138"/>
                </a:moveTo>
                <a:lnTo>
                  <a:pt x="42278" y="21488"/>
                </a:lnTo>
                <a:lnTo>
                  <a:pt x="42278" y="38303"/>
                </a:lnTo>
                <a:lnTo>
                  <a:pt x="38150" y="46583"/>
                </a:lnTo>
              </a:path>
              <a:path w="51435" h="59054">
                <a:moveTo>
                  <a:pt x="21602" y="25069"/>
                </a:moveTo>
                <a:lnTo>
                  <a:pt x="29044" y="10998"/>
                </a:lnTo>
                <a:lnTo>
                  <a:pt x="43103" y="9067"/>
                </a:lnTo>
                <a:lnTo>
                  <a:pt x="51384" y="20650"/>
                </a:lnTo>
                <a:lnTo>
                  <a:pt x="51384" y="37477"/>
                </a:lnTo>
                <a:lnTo>
                  <a:pt x="44767" y="49885"/>
                </a:lnTo>
                <a:lnTo>
                  <a:pt x="30708" y="53200"/>
                </a:lnTo>
                <a:lnTo>
                  <a:pt x="21602" y="44094"/>
                </a:lnTo>
                <a:lnTo>
                  <a:pt x="21602" y="25069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0701027" y="5110811"/>
            <a:ext cx="106045" cy="97155"/>
          </a:xfrm>
          <a:custGeom>
            <a:avLst/>
            <a:gdLst/>
            <a:ahLst/>
            <a:cxnLst/>
            <a:rect l="l" t="t" r="r" b="b"/>
            <a:pathLst>
              <a:path w="106045" h="97154">
                <a:moveTo>
                  <a:pt x="103695" y="59575"/>
                </a:moveTo>
                <a:lnTo>
                  <a:pt x="90449" y="97078"/>
                </a:lnTo>
              </a:path>
              <a:path w="106045" h="97154">
                <a:moveTo>
                  <a:pt x="92671" y="41922"/>
                </a:moveTo>
                <a:lnTo>
                  <a:pt x="100602" y="45615"/>
                </a:lnTo>
                <a:lnTo>
                  <a:pt x="104803" y="49925"/>
                </a:lnTo>
                <a:lnTo>
                  <a:pt x="105694" y="54647"/>
                </a:lnTo>
                <a:lnTo>
                  <a:pt x="103695" y="59575"/>
                </a:lnTo>
              </a:path>
              <a:path w="106045" h="97154">
                <a:moveTo>
                  <a:pt x="0" y="0"/>
                </a:moveTo>
                <a:lnTo>
                  <a:pt x="92671" y="41922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0590688" y="5461635"/>
            <a:ext cx="92710" cy="1635125"/>
          </a:xfrm>
          <a:custGeom>
            <a:avLst/>
            <a:gdLst/>
            <a:ahLst/>
            <a:cxnLst/>
            <a:rect l="l" t="t" r="r" b="b"/>
            <a:pathLst>
              <a:path w="92710" h="1635125">
                <a:moveTo>
                  <a:pt x="0" y="0"/>
                </a:moveTo>
                <a:lnTo>
                  <a:pt x="24724" y="22930"/>
                </a:lnTo>
                <a:lnTo>
                  <a:pt x="48821" y="42751"/>
                </a:lnTo>
                <a:lnTo>
                  <a:pt x="71676" y="60500"/>
                </a:lnTo>
                <a:lnTo>
                  <a:pt x="92671" y="77215"/>
                </a:lnTo>
              </a:path>
              <a:path w="92710" h="1635125">
                <a:moveTo>
                  <a:pt x="41948" y="1634934"/>
                </a:moveTo>
                <a:lnTo>
                  <a:pt x="26492" y="39712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9688291" y="4863694"/>
            <a:ext cx="629285" cy="99695"/>
          </a:xfrm>
          <a:custGeom>
            <a:avLst/>
            <a:gdLst/>
            <a:ahLst/>
            <a:cxnLst/>
            <a:rect l="l" t="t" r="r" b="b"/>
            <a:pathLst>
              <a:path w="629285" h="99695">
                <a:moveTo>
                  <a:pt x="0" y="0"/>
                </a:moveTo>
                <a:lnTo>
                  <a:pt x="628815" y="99288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9635332" y="4868113"/>
            <a:ext cx="821055" cy="1814830"/>
          </a:xfrm>
          <a:custGeom>
            <a:avLst/>
            <a:gdLst/>
            <a:ahLst/>
            <a:cxnLst/>
            <a:rect l="l" t="t" r="r" b="b"/>
            <a:pathLst>
              <a:path w="821054" h="1814829">
                <a:moveTo>
                  <a:pt x="697217" y="211810"/>
                </a:moveTo>
                <a:lnTo>
                  <a:pt x="681362" y="246477"/>
                </a:lnTo>
                <a:lnTo>
                  <a:pt x="668941" y="288377"/>
                </a:lnTo>
                <a:lnTo>
                  <a:pt x="659707" y="337019"/>
                </a:lnTo>
                <a:lnTo>
                  <a:pt x="653416" y="391915"/>
                </a:lnTo>
                <a:lnTo>
                  <a:pt x="649821" y="452573"/>
                </a:lnTo>
                <a:lnTo>
                  <a:pt x="648677" y="518502"/>
                </a:lnTo>
                <a:lnTo>
                  <a:pt x="651781" y="723764"/>
                </a:lnTo>
                <a:lnTo>
                  <a:pt x="658609" y="1041966"/>
                </a:lnTo>
                <a:lnTo>
                  <a:pt x="665437" y="1334520"/>
                </a:lnTo>
                <a:lnTo>
                  <a:pt x="668540" y="1462836"/>
                </a:lnTo>
                <a:lnTo>
                  <a:pt x="674012" y="1536102"/>
                </a:lnTo>
                <a:lnTo>
                  <a:pt x="681630" y="1579720"/>
                </a:lnTo>
                <a:lnTo>
                  <a:pt x="694458" y="1626966"/>
                </a:lnTo>
                <a:lnTo>
                  <a:pt x="713960" y="1677068"/>
                </a:lnTo>
                <a:lnTo>
                  <a:pt x="741603" y="1729253"/>
                </a:lnTo>
                <a:lnTo>
                  <a:pt x="778852" y="1782749"/>
                </a:lnTo>
              </a:path>
              <a:path w="821054" h="1814829">
                <a:moveTo>
                  <a:pt x="820788" y="1791601"/>
                </a:moveTo>
                <a:lnTo>
                  <a:pt x="779614" y="320293"/>
                </a:lnTo>
              </a:path>
              <a:path w="821054" h="1814829">
                <a:moveTo>
                  <a:pt x="800925" y="1813648"/>
                </a:moveTo>
                <a:lnTo>
                  <a:pt x="810538" y="1814543"/>
                </a:lnTo>
                <a:lnTo>
                  <a:pt x="816643" y="1810892"/>
                </a:lnTo>
                <a:lnTo>
                  <a:pt x="819854" y="1803108"/>
                </a:lnTo>
                <a:lnTo>
                  <a:pt x="820788" y="1791601"/>
                </a:lnTo>
              </a:path>
              <a:path w="821054" h="1814829">
                <a:moveTo>
                  <a:pt x="110324" y="1562112"/>
                </a:moveTo>
                <a:lnTo>
                  <a:pt x="800925" y="1813648"/>
                </a:lnTo>
              </a:path>
              <a:path w="821054" h="1814829">
                <a:moveTo>
                  <a:pt x="26479" y="1112011"/>
                </a:moveTo>
                <a:lnTo>
                  <a:pt x="27194" y="1155798"/>
                </a:lnTo>
                <a:lnTo>
                  <a:pt x="29306" y="1206230"/>
                </a:lnTo>
                <a:lnTo>
                  <a:pt x="32762" y="1261057"/>
                </a:lnTo>
                <a:lnTo>
                  <a:pt x="37511" y="1318031"/>
                </a:lnTo>
                <a:lnTo>
                  <a:pt x="43501" y="1374902"/>
                </a:lnTo>
                <a:lnTo>
                  <a:pt x="50680" y="1429423"/>
                </a:lnTo>
                <a:lnTo>
                  <a:pt x="58998" y="1479342"/>
                </a:lnTo>
                <a:lnTo>
                  <a:pt x="68402" y="1522412"/>
                </a:lnTo>
                <a:lnTo>
                  <a:pt x="96562" y="1557697"/>
                </a:lnTo>
                <a:lnTo>
                  <a:pt x="110324" y="1562112"/>
                </a:lnTo>
              </a:path>
              <a:path w="821054" h="1814829">
                <a:moveTo>
                  <a:pt x="0" y="242697"/>
                </a:moveTo>
                <a:lnTo>
                  <a:pt x="26479" y="1112011"/>
                </a:lnTo>
              </a:path>
              <a:path w="821054" h="1814829">
                <a:moveTo>
                  <a:pt x="28689" y="0"/>
                </a:moveTo>
                <a:lnTo>
                  <a:pt x="30822" y="10546"/>
                </a:lnTo>
                <a:lnTo>
                  <a:pt x="30889" y="19851"/>
                </a:lnTo>
                <a:lnTo>
                  <a:pt x="29303" y="29159"/>
                </a:lnTo>
                <a:lnTo>
                  <a:pt x="26479" y="39712"/>
                </a:lnTo>
                <a:lnTo>
                  <a:pt x="22476" y="55121"/>
                </a:lnTo>
                <a:lnTo>
                  <a:pt x="17648" y="75288"/>
                </a:lnTo>
                <a:lnTo>
                  <a:pt x="12822" y="95869"/>
                </a:lnTo>
                <a:lnTo>
                  <a:pt x="8826" y="112522"/>
                </a:lnTo>
                <a:lnTo>
                  <a:pt x="5582" y="130691"/>
                </a:lnTo>
                <a:lnTo>
                  <a:pt x="2755" y="158583"/>
                </a:lnTo>
                <a:lnTo>
                  <a:pt x="757" y="195987"/>
                </a:lnTo>
                <a:lnTo>
                  <a:pt x="0" y="242697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4" name="object 14"/>
          <p:cNvGrpSpPr/>
          <p:nvPr/>
        </p:nvGrpSpPr>
        <p:grpSpPr>
          <a:xfrm>
            <a:off x="9566852" y="4651807"/>
            <a:ext cx="1118870" cy="342265"/>
            <a:chOff x="3830421" y="4651806"/>
            <a:chExt cx="1118870" cy="342265"/>
          </a:xfrm>
        </p:grpSpPr>
        <p:pic>
          <p:nvPicPr>
            <p:cNvPr id="15" name="object 1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858600" y="4775365"/>
              <a:ext cx="90614" cy="218592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3832707" y="4654092"/>
              <a:ext cx="1028700" cy="139065"/>
            </a:xfrm>
            <a:custGeom>
              <a:avLst/>
              <a:gdLst/>
              <a:ahLst/>
              <a:cxnLst/>
              <a:rect l="l" t="t" r="r" b="b"/>
              <a:pathLst>
                <a:path w="1028700" h="139064">
                  <a:moveTo>
                    <a:pt x="0" y="0"/>
                  </a:moveTo>
                  <a:lnTo>
                    <a:pt x="1028179" y="139001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/>
          <p:nvPr/>
        </p:nvSpPr>
        <p:spPr>
          <a:xfrm>
            <a:off x="10468248" y="5127359"/>
            <a:ext cx="9525" cy="22225"/>
          </a:xfrm>
          <a:custGeom>
            <a:avLst/>
            <a:gdLst/>
            <a:ahLst/>
            <a:cxnLst/>
            <a:rect l="l" t="t" r="r" b="b"/>
            <a:pathLst>
              <a:path w="9525" h="22225">
                <a:moveTo>
                  <a:pt x="0" y="0"/>
                </a:moveTo>
                <a:lnTo>
                  <a:pt x="8978" y="21983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0498944" y="5202478"/>
            <a:ext cx="13335" cy="31750"/>
          </a:xfrm>
          <a:custGeom>
            <a:avLst/>
            <a:gdLst/>
            <a:ahLst/>
            <a:cxnLst/>
            <a:rect l="l" t="t" r="r" b="b"/>
            <a:pathLst>
              <a:path w="13335" h="31750">
                <a:moveTo>
                  <a:pt x="0" y="0"/>
                </a:moveTo>
                <a:lnTo>
                  <a:pt x="12750" y="31191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0534885" y="5290414"/>
            <a:ext cx="12065" cy="28575"/>
          </a:xfrm>
          <a:custGeom>
            <a:avLst/>
            <a:gdLst/>
            <a:ahLst/>
            <a:cxnLst/>
            <a:rect l="l" t="t" r="r" b="b"/>
            <a:pathLst>
              <a:path w="12064" h="28575">
                <a:moveTo>
                  <a:pt x="0" y="0"/>
                </a:moveTo>
                <a:lnTo>
                  <a:pt x="11645" y="28473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0" name="object 20"/>
          <p:cNvGrpSpPr/>
          <p:nvPr/>
        </p:nvGrpSpPr>
        <p:grpSpPr>
          <a:xfrm>
            <a:off x="10565543" y="5334685"/>
            <a:ext cx="108585" cy="88900"/>
            <a:chOff x="4829111" y="5334685"/>
            <a:chExt cx="108585" cy="88900"/>
          </a:xfrm>
        </p:grpSpPr>
        <p:sp>
          <p:nvSpPr>
            <p:cNvPr id="21" name="object 21"/>
            <p:cNvSpPr/>
            <p:nvPr/>
          </p:nvSpPr>
          <p:spPr>
            <a:xfrm>
              <a:off x="4831397" y="5370994"/>
              <a:ext cx="14604" cy="34925"/>
            </a:xfrm>
            <a:custGeom>
              <a:avLst/>
              <a:gdLst/>
              <a:ahLst/>
              <a:cxnLst/>
              <a:rect l="l" t="t" r="r" b="b"/>
              <a:pathLst>
                <a:path w="14604" h="34925">
                  <a:moveTo>
                    <a:pt x="0" y="0"/>
                  </a:moveTo>
                  <a:lnTo>
                    <a:pt x="14033" y="34378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4868595" y="5418061"/>
              <a:ext cx="56515" cy="3175"/>
            </a:xfrm>
            <a:custGeom>
              <a:avLst/>
              <a:gdLst/>
              <a:ahLst/>
              <a:cxnLst/>
              <a:rect l="l" t="t" r="r" b="b"/>
              <a:pathLst>
                <a:path w="56514" h="3175">
                  <a:moveTo>
                    <a:pt x="-2286" y="1371"/>
                  </a:moveTo>
                  <a:lnTo>
                    <a:pt x="58572" y="1371"/>
                  </a:lnTo>
                </a:path>
              </a:pathLst>
            </a:custGeom>
            <a:ln w="731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4842141" y="5336971"/>
              <a:ext cx="92710" cy="3810"/>
            </a:xfrm>
            <a:custGeom>
              <a:avLst/>
              <a:gdLst/>
              <a:ahLst/>
              <a:cxnLst/>
              <a:rect l="l" t="t" r="r" b="b"/>
              <a:pathLst>
                <a:path w="92710" h="3810">
                  <a:moveTo>
                    <a:pt x="0" y="0"/>
                  </a:moveTo>
                  <a:lnTo>
                    <a:pt x="92659" y="3302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/>
          <p:nvPr/>
        </p:nvSpPr>
        <p:spPr>
          <a:xfrm>
            <a:off x="10545477" y="5252580"/>
            <a:ext cx="88265" cy="5080"/>
          </a:xfrm>
          <a:custGeom>
            <a:avLst/>
            <a:gdLst/>
            <a:ahLst/>
            <a:cxnLst/>
            <a:rect l="l" t="t" r="r" b="b"/>
            <a:pathLst>
              <a:path w="88264" h="5079">
                <a:moveTo>
                  <a:pt x="-2286" y="2482"/>
                </a:moveTo>
                <a:lnTo>
                  <a:pt x="89992" y="2482"/>
                </a:lnTo>
              </a:path>
            </a:pathLst>
          </a:custGeom>
          <a:ln w="9537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0494182" y="5168189"/>
            <a:ext cx="111125" cy="6985"/>
          </a:xfrm>
          <a:custGeom>
            <a:avLst/>
            <a:gdLst/>
            <a:ahLst/>
            <a:cxnLst/>
            <a:rect l="l" t="t" r="r" b="b"/>
            <a:pathLst>
              <a:path w="111125" h="6985">
                <a:moveTo>
                  <a:pt x="0" y="0"/>
                </a:moveTo>
                <a:lnTo>
                  <a:pt x="110845" y="6604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6" name="object 26"/>
          <p:cNvGrpSpPr/>
          <p:nvPr/>
        </p:nvGrpSpPr>
        <p:grpSpPr>
          <a:xfrm>
            <a:off x="10355359" y="4833836"/>
            <a:ext cx="232410" cy="334645"/>
            <a:chOff x="4618928" y="4833835"/>
            <a:chExt cx="232410" cy="334645"/>
          </a:xfrm>
        </p:grpSpPr>
        <p:pic>
          <p:nvPicPr>
            <p:cNvPr id="27" name="object 2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618928" y="4833835"/>
              <a:ext cx="159294" cy="271538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4657153" y="4846218"/>
              <a:ext cx="191770" cy="320040"/>
            </a:xfrm>
            <a:custGeom>
              <a:avLst/>
              <a:gdLst/>
              <a:ahLst/>
              <a:cxnLst/>
              <a:rect l="l" t="t" r="r" b="b"/>
              <a:pathLst>
                <a:path w="191770" h="320039">
                  <a:moveTo>
                    <a:pt x="32740" y="265696"/>
                  </a:moveTo>
                  <a:lnTo>
                    <a:pt x="18066" y="247283"/>
                  </a:lnTo>
                  <a:lnTo>
                    <a:pt x="11358" y="207775"/>
                  </a:lnTo>
                  <a:lnTo>
                    <a:pt x="18926" y="160822"/>
                  </a:lnTo>
                  <a:lnTo>
                    <a:pt x="47078" y="120078"/>
                  </a:lnTo>
                  <a:lnTo>
                    <a:pt x="79299" y="92226"/>
                  </a:lnTo>
                  <a:lnTo>
                    <a:pt x="97969" y="73471"/>
                  </a:lnTo>
                  <a:lnTo>
                    <a:pt x="107745" y="61747"/>
                  </a:lnTo>
                  <a:lnTo>
                    <a:pt x="113284" y="54991"/>
                  </a:lnTo>
                  <a:lnTo>
                    <a:pt x="121158" y="46384"/>
                  </a:lnTo>
                  <a:lnTo>
                    <a:pt x="132443" y="33334"/>
                  </a:lnTo>
                  <a:lnTo>
                    <a:pt x="143521" y="20079"/>
                  </a:lnTo>
                  <a:lnTo>
                    <a:pt x="150774" y="10858"/>
                  </a:lnTo>
                  <a:lnTo>
                    <a:pt x="156020" y="5446"/>
                  </a:lnTo>
                  <a:lnTo>
                    <a:pt x="162920" y="1482"/>
                  </a:lnTo>
                  <a:lnTo>
                    <a:pt x="170646" y="0"/>
                  </a:lnTo>
                  <a:lnTo>
                    <a:pt x="178371" y="2031"/>
                  </a:lnTo>
                </a:path>
                <a:path w="191770" h="320039">
                  <a:moveTo>
                    <a:pt x="191592" y="80365"/>
                  </a:moveTo>
                  <a:lnTo>
                    <a:pt x="191592" y="72644"/>
                  </a:lnTo>
                  <a:lnTo>
                    <a:pt x="189395" y="67132"/>
                  </a:lnTo>
                  <a:lnTo>
                    <a:pt x="183870" y="67132"/>
                  </a:lnTo>
                  <a:lnTo>
                    <a:pt x="178371" y="67132"/>
                  </a:lnTo>
                  <a:lnTo>
                    <a:pt x="166230" y="63804"/>
                  </a:lnTo>
                  <a:lnTo>
                    <a:pt x="159600" y="63804"/>
                  </a:lnTo>
                  <a:lnTo>
                    <a:pt x="152984" y="63804"/>
                  </a:lnTo>
                  <a:lnTo>
                    <a:pt x="150787" y="62699"/>
                  </a:lnTo>
                  <a:lnTo>
                    <a:pt x="146354" y="71526"/>
                  </a:lnTo>
                  <a:lnTo>
                    <a:pt x="143035" y="79118"/>
                  </a:lnTo>
                  <a:lnTo>
                    <a:pt x="139604" y="87533"/>
                  </a:lnTo>
                  <a:lnTo>
                    <a:pt x="135964" y="95116"/>
                  </a:lnTo>
                  <a:lnTo>
                    <a:pt x="109969" y="113461"/>
                  </a:lnTo>
                  <a:lnTo>
                    <a:pt x="104866" y="117233"/>
                  </a:lnTo>
                  <a:lnTo>
                    <a:pt x="79759" y="160896"/>
                  </a:lnTo>
                  <a:lnTo>
                    <a:pt x="65141" y="200329"/>
                  </a:lnTo>
                  <a:lnTo>
                    <a:pt x="65882" y="206882"/>
                  </a:lnTo>
                  <a:lnTo>
                    <a:pt x="70243" y="210540"/>
                  </a:lnTo>
                </a:path>
                <a:path w="191770" h="320039">
                  <a:moveTo>
                    <a:pt x="184988" y="208330"/>
                  </a:moveTo>
                  <a:lnTo>
                    <a:pt x="191592" y="80365"/>
                  </a:lnTo>
                </a:path>
                <a:path w="191770" h="320039">
                  <a:moveTo>
                    <a:pt x="173939" y="221576"/>
                  </a:moveTo>
                  <a:lnTo>
                    <a:pt x="181673" y="222669"/>
                  </a:lnTo>
                  <a:lnTo>
                    <a:pt x="183870" y="219367"/>
                  </a:lnTo>
                  <a:lnTo>
                    <a:pt x="184988" y="208330"/>
                  </a:lnTo>
                </a:path>
                <a:path w="191770" h="320039">
                  <a:moveTo>
                    <a:pt x="70243" y="210540"/>
                  </a:moveTo>
                  <a:lnTo>
                    <a:pt x="173939" y="221576"/>
                  </a:lnTo>
                </a:path>
                <a:path w="191770" h="320039">
                  <a:moveTo>
                    <a:pt x="76657" y="309562"/>
                  </a:moveTo>
                  <a:lnTo>
                    <a:pt x="1092" y="295275"/>
                  </a:lnTo>
                </a:path>
                <a:path w="191770" h="320039">
                  <a:moveTo>
                    <a:pt x="75564" y="317284"/>
                  </a:moveTo>
                  <a:lnTo>
                    <a:pt x="84391" y="319493"/>
                  </a:lnTo>
                  <a:lnTo>
                    <a:pt x="92113" y="318389"/>
                  </a:lnTo>
                  <a:lnTo>
                    <a:pt x="91020" y="315074"/>
                  </a:lnTo>
                  <a:lnTo>
                    <a:pt x="89903" y="311772"/>
                  </a:lnTo>
                  <a:lnTo>
                    <a:pt x="85496" y="309562"/>
                  </a:lnTo>
                  <a:lnTo>
                    <a:pt x="76657" y="309562"/>
                  </a:lnTo>
                </a:path>
                <a:path w="191770" h="320039">
                  <a:moveTo>
                    <a:pt x="0" y="302996"/>
                  </a:moveTo>
                  <a:lnTo>
                    <a:pt x="75564" y="317284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9"/>
          <p:cNvSpPr/>
          <p:nvPr/>
        </p:nvSpPr>
        <p:spPr>
          <a:xfrm>
            <a:off x="10430541" y="5227130"/>
            <a:ext cx="92710" cy="24765"/>
          </a:xfrm>
          <a:custGeom>
            <a:avLst/>
            <a:gdLst/>
            <a:ahLst/>
            <a:cxnLst/>
            <a:rect l="l" t="t" r="r" b="b"/>
            <a:pathLst>
              <a:path w="92710" h="24764">
                <a:moveTo>
                  <a:pt x="76682" y="14287"/>
                </a:moveTo>
                <a:lnTo>
                  <a:pt x="1104" y="0"/>
                </a:lnTo>
              </a:path>
              <a:path w="92710" h="24764">
                <a:moveTo>
                  <a:pt x="75590" y="22021"/>
                </a:moveTo>
                <a:lnTo>
                  <a:pt x="84404" y="24218"/>
                </a:lnTo>
                <a:lnTo>
                  <a:pt x="92138" y="23113"/>
                </a:lnTo>
                <a:lnTo>
                  <a:pt x="91020" y="19799"/>
                </a:lnTo>
                <a:lnTo>
                  <a:pt x="89928" y="16497"/>
                </a:lnTo>
                <a:lnTo>
                  <a:pt x="85509" y="14287"/>
                </a:lnTo>
                <a:lnTo>
                  <a:pt x="76682" y="14287"/>
                </a:lnTo>
              </a:path>
              <a:path w="92710" h="24764">
                <a:moveTo>
                  <a:pt x="0" y="7721"/>
                </a:moveTo>
                <a:lnTo>
                  <a:pt x="75590" y="22021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0466571" y="5310555"/>
            <a:ext cx="92710" cy="25400"/>
          </a:xfrm>
          <a:custGeom>
            <a:avLst/>
            <a:gdLst/>
            <a:ahLst/>
            <a:cxnLst/>
            <a:rect l="l" t="t" r="r" b="b"/>
            <a:pathLst>
              <a:path w="92710" h="25400">
                <a:moveTo>
                  <a:pt x="76682" y="15379"/>
                </a:moveTo>
                <a:lnTo>
                  <a:pt x="1104" y="0"/>
                </a:lnTo>
              </a:path>
              <a:path w="92710" h="25400">
                <a:moveTo>
                  <a:pt x="75590" y="23101"/>
                </a:moveTo>
                <a:lnTo>
                  <a:pt x="84416" y="25311"/>
                </a:lnTo>
                <a:lnTo>
                  <a:pt x="92138" y="24206"/>
                </a:lnTo>
                <a:lnTo>
                  <a:pt x="91046" y="20891"/>
                </a:lnTo>
                <a:lnTo>
                  <a:pt x="89928" y="17589"/>
                </a:lnTo>
                <a:lnTo>
                  <a:pt x="85521" y="15379"/>
                </a:lnTo>
                <a:lnTo>
                  <a:pt x="76682" y="15379"/>
                </a:lnTo>
              </a:path>
              <a:path w="92710" h="25400">
                <a:moveTo>
                  <a:pt x="0" y="7708"/>
                </a:moveTo>
                <a:lnTo>
                  <a:pt x="75590" y="23101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10500379" y="5394883"/>
            <a:ext cx="94615" cy="21590"/>
          </a:xfrm>
          <a:custGeom>
            <a:avLst/>
            <a:gdLst/>
            <a:ahLst/>
            <a:cxnLst/>
            <a:rect l="l" t="t" r="r" b="b"/>
            <a:pathLst>
              <a:path w="94614" h="21589">
                <a:moveTo>
                  <a:pt x="80670" y="20688"/>
                </a:moveTo>
                <a:lnTo>
                  <a:pt x="0" y="4965"/>
                </a:lnTo>
              </a:path>
              <a:path w="94614" h="21589">
                <a:moveTo>
                  <a:pt x="79019" y="14897"/>
                </a:moveTo>
                <a:lnTo>
                  <a:pt x="81699" y="15278"/>
                </a:lnTo>
                <a:lnTo>
                  <a:pt x="84899" y="15481"/>
                </a:lnTo>
                <a:lnTo>
                  <a:pt x="88087" y="15595"/>
                </a:lnTo>
                <a:lnTo>
                  <a:pt x="93078" y="15722"/>
                </a:lnTo>
                <a:lnTo>
                  <a:pt x="94005" y="21526"/>
                </a:lnTo>
                <a:lnTo>
                  <a:pt x="90576" y="21412"/>
                </a:lnTo>
                <a:lnTo>
                  <a:pt x="87134" y="21310"/>
                </a:lnTo>
                <a:lnTo>
                  <a:pt x="83591" y="21107"/>
                </a:lnTo>
                <a:lnTo>
                  <a:pt x="80670" y="20688"/>
                </a:lnTo>
              </a:path>
              <a:path w="94614" h="21589">
                <a:moveTo>
                  <a:pt x="3721" y="0"/>
                </a:moveTo>
                <a:lnTo>
                  <a:pt x="79019" y="14897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2" name="object 32"/>
          <p:cNvGrpSpPr/>
          <p:nvPr/>
        </p:nvGrpSpPr>
        <p:grpSpPr>
          <a:xfrm>
            <a:off x="10317258" y="4831494"/>
            <a:ext cx="436245" cy="636905"/>
            <a:chOff x="4580826" y="4831493"/>
            <a:chExt cx="436245" cy="636905"/>
          </a:xfrm>
        </p:grpSpPr>
        <p:sp>
          <p:nvSpPr>
            <p:cNvPr id="33" name="object 33"/>
            <p:cNvSpPr/>
            <p:nvPr/>
          </p:nvSpPr>
          <p:spPr>
            <a:xfrm>
              <a:off x="4641913" y="4969599"/>
              <a:ext cx="352425" cy="375285"/>
            </a:xfrm>
            <a:custGeom>
              <a:avLst/>
              <a:gdLst/>
              <a:ahLst/>
              <a:cxnLst/>
              <a:rect l="l" t="t" r="r" b="b"/>
              <a:pathLst>
                <a:path w="352425" h="375285">
                  <a:moveTo>
                    <a:pt x="351916" y="276910"/>
                  </a:moveTo>
                  <a:lnTo>
                    <a:pt x="347764" y="373722"/>
                  </a:lnTo>
                </a:path>
                <a:path w="352425" h="375285">
                  <a:moveTo>
                    <a:pt x="343369" y="276351"/>
                  </a:moveTo>
                  <a:lnTo>
                    <a:pt x="339763" y="375094"/>
                  </a:lnTo>
                </a:path>
                <a:path w="352425" h="375285">
                  <a:moveTo>
                    <a:pt x="319836" y="194589"/>
                  </a:moveTo>
                  <a:lnTo>
                    <a:pt x="310794" y="363677"/>
                  </a:lnTo>
                  <a:lnTo>
                    <a:pt x="301980" y="364883"/>
                  </a:lnTo>
                  <a:lnTo>
                    <a:pt x="311023" y="195795"/>
                  </a:lnTo>
                </a:path>
                <a:path w="352425" h="375285">
                  <a:moveTo>
                    <a:pt x="286550" y="111594"/>
                  </a:moveTo>
                  <a:lnTo>
                    <a:pt x="277037" y="283032"/>
                  </a:lnTo>
                  <a:lnTo>
                    <a:pt x="268058" y="283806"/>
                  </a:lnTo>
                  <a:lnTo>
                    <a:pt x="277558" y="112382"/>
                  </a:lnTo>
                </a:path>
                <a:path w="352425" h="375285">
                  <a:moveTo>
                    <a:pt x="253060" y="28143"/>
                  </a:moveTo>
                  <a:lnTo>
                    <a:pt x="243941" y="198627"/>
                  </a:lnTo>
                  <a:lnTo>
                    <a:pt x="234975" y="199415"/>
                  </a:lnTo>
                  <a:lnTo>
                    <a:pt x="244081" y="28930"/>
                  </a:lnTo>
                </a:path>
                <a:path w="352425" h="375285">
                  <a:moveTo>
                    <a:pt x="225869" y="145630"/>
                  </a:moveTo>
                  <a:lnTo>
                    <a:pt x="232486" y="0"/>
                  </a:lnTo>
                </a:path>
                <a:path w="352425" h="375285">
                  <a:moveTo>
                    <a:pt x="214299" y="157213"/>
                  </a:moveTo>
                  <a:lnTo>
                    <a:pt x="220078" y="158038"/>
                  </a:lnTo>
                  <a:lnTo>
                    <a:pt x="225869" y="153073"/>
                  </a:lnTo>
                  <a:lnTo>
                    <a:pt x="225869" y="145630"/>
                  </a:lnTo>
                </a:path>
                <a:path w="352425" h="375285">
                  <a:moveTo>
                    <a:pt x="106718" y="151422"/>
                  </a:moveTo>
                  <a:lnTo>
                    <a:pt x="214299" y="157213"/>
                  </a:lnTo>
                </a:path>
                <a:path w="352425" h="375285">
                  <a:moveTo>
                    <a:pt x="52946" y="144792"/>
                  </a:moveTo>
                  <a:lnTo>
                    <a:pt x="65186" y="146760"/>
                  </a:lnTo>
                  <a:lnTo>
                    <a:pt x="79522" y="148726"/>
                  </a:lnTo>
                  <a:lnTo>
                    <a:pt x="94013" y="150382"/>
                  </a:lnTo>
                  <a:lnTo>
                    <a:pt x="106718" y="151422"/>
                  </a:lnTo>
                </a:path>
                <a:path w="352425" h="375285">
                  <a:moveTo>
                    <a:pt x="0" y="134048"/>
                  </a:moveTo>
                  <a:lnTo>
                    <a:pt x="52946" y="144792"/>
                  </a:lnTo>
                </a:path>
                <a:path w="352425" h="375285">
                  <a:moveTo>
                    <a:pt x="246557" y="243814"/>
                  </a:moveTo>
                  <a:lnTo>
                    <a:pt x="252069" y="244919"/>
                  </a:lnTo>
                  <a:lnTo>
                    <a:pt x="256476" y="242709"/>
                  </a:lnTo>
                  <a:lnTo>
                    <a:pt x="256476" y="239395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4786693" y="5206238"/>
              <a:ext cx="102235" cy="7620"/>
            </a:xfrm>
            <a:custGeom>
              <a:avLst/>
              <a:gdLst/>
              <a:ahLst/>
              <a:cxnLst/>
              <a:rect l="l" t="t" r="r" b="b"/>
              <a:pathLst>
                <a:path w="102235" h="7620">
                  <a:moveTo>
                    <a:pt x="-2286" y="3587"/>
                  </a:moveTo>
                  <a:lnTo>
                    <a:pt x="104063" y="3587"/>
                  </a:lnTo>
                </a:path>
              </a:pathLst>
            </a:custGeom>
            <a:ln w="1174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4583112" y="4833779"/>
              <a:ext cx="431165" cy="632460"/>
            </a:xfrm>
            <a:custGeom>
              <a:avLst/>
              <a:gdLst/>
              <a:ahLst/>
              <a:cxnLst/>
              <a:rect l="l" t="t" r="r" b="b"/>
              <a:pathLst>
                <a:path w="431164" h="632460">
                  <a:moveTo>
                    <a:pt x="164706" y="367492"/>
                  </a:moveTo>
                  <a:lnTo>
                    <a:pt x="174039" y="368848"/>
                  </a:lnTo>
                  <a:lnTo>
                    <a:pt x="185386" y="370284"/>
                  </a:lnTo>
                  <a:lnTo>
                    <a:pt x="196111" y="371566"/>
                  </a:lnTo>
                  <a:lnTo>
                    <a:pt x="203580" y="372458"/>
                  </a:lnTo>
                </a:path>
                <a:path w="431164" h="632460">
                  <a:moveTo>
                    <a:pt x="33959" y="261587"/>
                  </a:moveTo>
                  <a:lnTo>
                    <a:pt x="58800" y="269867"/>
                  </a:lnTo>
                  <a:lnTo>
                    <a:pt x="75133" y="307713"/>
                  </a:lnTo>
                  <a:lnTo>
                    <a:pt x="72046" y="318673"/>
                  </a:lnTo>
                  <a:lnTo>
                    <a:pt x="87934" y="354627"/>
                  </a:lnTo>
                  <a:lnTo>
                    <a:pt x="164706" y="367492"/>
                  </a:lnTo>
                </a:path>
                <a:path w="431164" h="632460">
                  <a:moveTo>
                    <a:pt x="5841" y="129202"/>
                  </a:moveTo>
                  <a:lnTo>
                    <a:pt x="0" y="165946"/>
                  </a:lnTo>
                  <a:lnTo>
                    <a:pt x="1293" y="207186"/>
                  </a:lnTo>
                  <a:lnTo>
                    <a:pt x="11890" y="242530"/>
                  </a:lnTo>
                  <a:lnTo>
                    <a:pt x="33959" y="261587"/>
                  </a:lnTo>
                </a:path>
                <a:path w="431164" h="632460">
                  <a:moveTo>
                    <a:pt x="31483" y="61359"/>
                  </a:moveTo>
                  <a:lnTo>
                    <a:pt x="5841" y="129202"/>
                  </a:lnTo>
                </a:path>
                <a:path w="431164" h="632460">
                  <a:moveTo>
                    <a:pt x="56298" y="33228"/>
                  </a:moveTo>
                  <a:lnTo>
                    <a:pt x="48354" y="38786"/>
                  </a:lnTo>
                  <a:lnTo>
                    <a:pt x="41104" y="46050"/>
                  </a:lnTo>
                  <a:lnTo>
                    <a:pt x="35248" y="53936"/>
                  </a:lnTo>
                  <a:lnTo>
                    <a:pt x="31483" y="61359"/>
                  </a:lnTo>
                </a:path>
                <a:path w="431164" h="632460">
                  <a:moveTo>
                    <a:pt x="121665" y="6749"/>
                  </a:moveTo>
                  <a:lnTo>
                    <a:pt x="56298" y="33228"/>
                  </a:lnTo>
                </a:path>
                <a:path w="431164" h="632460">
                  <a:moveTo>
                    <a:pt x="168008" y="132"/>
                  </a:moveTo>
                  <a:lnTo>
                    <a:pt x="155068" y="0"/>
                  </a:lnTo>
                  <a:lnTo>
                    <a:pt x="142050" y="1578"/>
                  </a:lnTo>
                  <a:lnTo>
                    <a:pt x="130426" y="4088"/>
                  </a:lnTo>
                  <a:lnTo>
                    <a:pt x="121665" y="6749"/>
                  </a:lnTo>
                </a:path>
                <a:path w="431164" h="632460">
                  <a:moveTo>
                    <a:pt x="231724" y="8400"/>
                  </a:moveTo>
                  <a:lnTo>
                    <a:pt x="168008" y="132"/>
                  </a:lnTo>
                </a:path>
                <a:path w="431164" h="632460">
                  <a:moveTo>
                    <a:pt x="290474" y="91978"/>
                  </a:moveTo>
                  <a:lnTo>
                    <a:pt x="283232" y="51019"/>
                  </a:lnTo>
                  <a:lnTo>
                    <a:pt x="255218" y="15968"/>
                  </a:lnTo>
                  <a:lnTo>
                    <a:pt x="240377" y="9787"/>
                  </a:lnTo>
                  <a:lnTo>
                    <a:pt x="231724" y="8400"/>
                  </a:lnTo>
                </a:path>
                <a:path w="431164" h="632460">
                  <a:moveTo>
                    <a:pt x="412076" y="413009"/>
                  </a:moveTo>
                  <a:lnTo>
                    <a:pt x="402170" y="412171"/>
                  </a:lnTo>
                  <a:lnTo>
                    <a:pt x="392099" y="387101"/>
                  </a:lnTo>
                  <a:lnTo>
                    <a:pt x="391388" y="364190"/>
                  </a:lnTo>
                  <a:lnTo>
                    <a:pt x="378637" y="330408"/>
                  </a:lnTo>
                  <a:lnTo>
                    <a:pt x="369823" y="331615"/>
                  </a:lnTo>
                  <a:lnTo>
                    <a:pt x="357466" y="300817"/>
                  </a:lnTo>
                  <a:lnTo>
                    <a:pt x="356806" y="277894"/>
                  </a:lnTo>
                  <a:lnTo>
                    <a:pt x="345350" y="247414"/>
                  </a:lnTo>
                  <a:lnTo>
                    <a:pt x="336359" y="248201"/>
                  </a:lnTo>
                  <a:lnTo>
                    <a:pt x="326224" y="222915"/>
                  </a:lnTo>
                  <a:lnTo>
                    <a:pt x="325538" y="200004"/>
                  </a:lnTo>
                  <a:lnTo>
                    <a:pt x="311861" y="163962"/>
                  </a:lnTo>
                  <a:lnTo>
                    <a:pt x="302882" y="164749"/>
                  </a:lnTo>
                  <a:lnTo>
                    <a:pt x="291287" y="135819"/>
                  </a:lnTo>
                  <a:lnTo>
                    <a:pt x="290474" y="91978"/>
                  </a:lnTo>
                </a:path>
                <a:path w="431164" h="632460">
                  <a:moveTo>
                    <a:pt x="428916" y="470095"/>
                  </a:moveTo>
                  <a:lnTo>
                    <a:pt x="431114" y="463479"/>
                  </a:lnTo>
                  <a:lnTo>
                    <a:pt x="430021" y="457954"/>
                  </a:lnTo>
                  <a:lnTo>
                    <a:pt x="428916" y="454652"/>
                  </a:lnTo>
                  <a:lnTo>
                    <a:pt x="425814" y="446747"/>
                  </a:lnTo>
                  <a:lnTo>
                    <a:pt x="420077" y="432587"/>
                  </a:lnTo>
                  <a:lnTo>
                    <a:pt x="414550" y="419049"/>
                  </a:lnTo>
                  <a:lnTo>
                    <a:pt x="412076" y="413009"/>
                  </a:lnTo>
                </a:path>
                <a:path w="431164" h="632460">
                  <a:moveTo>
                    <a:pt x="388086" y="534078"/>
                  </a:moveTo>
                  <a:lnTo>
                    <a:pt x="396925" y="510913"/>
                  </a:lnTo>
                  <a:lnTo>
                    <a:pt x="407949" y="509808"/>
                  </a:lnTo>
                  <a:lnTo>
                    <a:pt x="428916" y="470095"/>
                  </a:lnTo>
                </a:path>
                <a:path w="431164" h="632460">
                  <a:moveTo>
                    <a:pt x="384784" y="544555"/>
                  </a:moveTo>
                  <a:lnTo>
                    <a:pt x="389204" y="543451"/>
                  </a:lnTo>
                  <a:lnTo>
                    <a:pt x="388086" y="540695"/>
                  </a:lnTo>
                  <a:lnTo>
                    <a:pt x="388086" y="534078"/>
                  </a:lnTo>
                </a:path>
                <a:path w="431164" h="632460">
                  <a:moveTo>
                    <a:pt x="341769" y="587024"/>
                  </a:moveTo>
                  <a:lnTo>
                    <a:pt x="342861" y="579303"/>
                  </a:lnTo>
                  <a:lnTo>
                    <a:pt x="384784" y="544555"/>
                  </a:lnTo>
                </a:path>
                <a:path w="431164" h="632460">
                  <a:moveTo>
                    <a:pt x="284390" y="631157"/>
                  </a:moveTo>
                  <a:lnTo>
                    <a:pt x="320531" y="605925"/>
                  </a:lnTo>
                  <a:lnTo>
                    <a:pt x="334252" y="593837"/>
                  </a:lnTo>
                  <a:lnTo>
                    <a:pt x="341769" y="587024"/>
                  </a:lnTo>
                </a:path>
                <a:path w="431164" h="632460">
                  <a:moveTo>
                    <a:pt x="167677" y="522026"/>
                  </a:moveTo>
                  <a:lnTo>
                    <a:pt x="184556" y="561104"/>
                  </a:lnTo>
                  <a:lnTo>
                    <a:pt x="180835" y="566069"/>
                  </a:lnTo>
                  <a:lnTo>
                    <a:pt x="198348" y="607992"/>
                  </a:lnTo>
                  <a:lnTo>
                    <a:pt x="284390" y="631157"/>
                  </a:lnTo>
                </a:path>
                <a:path w="431164" h="632460">
                  <a:moveTo>
                    <a:pt x="341769" y="462374"/>
                  </a:moveTo>
                  <a:lnTo>
                    <a:pt x="347268" y="462374"/>
                  </a:lnTo>
                  <a:lnTo>
                    <a:pt x="351688" y="461256"/>
                  </a:lnTo>
                  <a:lnTo>
                    <a:pt x="351688" y="456849"/>
                  </a:lnTo>
                </a:path>
                <a:path w="431164" h="632460">
                  <a:moveTo>
                    <a:pt x="244665" y="460164"/>
                  </a:moveTo>
                  <a:lnTo>
                    <a:pt x="341769" y="462374"/>
                  </a:lnTo>
                </a:path>
                <a:path w="431164" h="632460">
                  <a:moveTo>
                    <a:pt x="202768" y="454652"/>
                  </a:moveTo>
                  <a:lnTo>
                    <a:pt x="212414" y="455974"/>
                  </a:lnTo>
                  <a:lnTo>
                    <a:pt x="224545" y="457818"/>
                  </a:lnTo>
                  <a:lnTo>
                    <a:pt x="236261" y="459456"/>
                  </a:lnTo>
                  <a:lnTo>
                    <a:pt x="244665" y="460164"/>
                  </a:lnTo>
                </a:path>
                <a:path w="431164" h="632460">
                  <a:moveTo>
                    <a:pt x="95402" y="354627"/>
                  </a:moveTo>
                  <a:lnTo>
                    <a:pt x="112102" y="393349"/>
                  </a:lnTo>
                  <a:lnTo>
                    <a:pt x="109080" y="403585"/>
                  </a:lnTo>
                  <a:lnTo>
                    <a:pt x="124980" y="440301"/>
                  </a:lnTo>
                  <a:lnTo>
                    <a:pt x="202768" y="454652"/>
                  </a:lnTo>
                </a:path>
                <a:path w="431164" h="632460">
                  <a:moveTo>
                    <a:pt x="273100" y="542079"/>
                  </a:moveTo>
                  <a:lnTo>
                    <a:pt x="382307" y="546206"/>
                  </a:lnTo>
                </a:path>
                <a:path w="431164" h="632460">
                  <a:moveTo>
                    <a:pt x="243306" y="538764"/>
                  </a:moveTo>
                  <a:lnTo>
                    <a:pt x="250979" y="539868"/>
                  </a:lnTo>
                  <a:lnTo>
                    <a:pt x="258813" y="540736"/>
                  </a:lnTo>
                  <a:lnTo>
                    <a:pt x="266341" y="541447"/>
                  </a:lnTo>
                  <a:lnTo>
                    <a:pt x="273100" y="542079"/>
                  </a:lnTo>
                </a:path>
                <a:path w="431164" h="632460">
                  <a:moveTo>
                    <a:pt x="133260" y="441965"/>
                  </a:moveTo>
                  <a:lnTo>
                    <a:pt x="148132" y="476776"/>
                  </a:lnTo>
                  <a:lnTo>
                    <a:pt x="144919" y="486593"/>
                  </a:lnTo>
                  <a:lnTo>
                    <a:pt x="160235" y="522026"/>
                  </a:lnTo>
                  <a:lnTo>
                    <a:pt x="243306" y="538764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6" name="object 36"/>
          <p:cNvGrpSpPr/>
          <p:nvPr/>
        </p:nvGrpSpPr>
        <p:grpSpPr>
          <a:xfrm>
            <a:off x="10930833" y="6097791"/>
            <a:ext cx="23495" cy="52705"/>
            <a:chOff x="5194401" y="6097790"/>
            <a:chExt cx="23495" cy="52705"/>
          </a:xfrm>
        </p:grpSpPr>
        <p:sp>
          <p:nvSpPr>
            <p:cNvPr id="37" name="object 37"/>
            <p:cNvSpPr/>
            <p:nvPr/>
          </p:nvSpPr>
          <p:spPr>
            <a:xfrm>
              <a:off x="5202466" y="6146164"/>
              <a:ext cx="13335" cy="1905"/>
            </a:xfrm>
            <a:custGeom>
              <a:avLst/>
              <a:gdLst/>
              <a:ahLst/>
              <a:cxnLst/>
              <a:rect l="l" t="t" r="r" b="b"/>
              <a:pathLst>
                <a:path w="13335" h="1904">
                  <a:moveTo>
                    <a:pt x="-2286" y="819"/>
                  </a:moveTo>
                  <a:lnTo>
                    <a:pt x="15100" y="819"/>
                  </a:lnTo>
                </a:path>
              </a:pathLst>
            </a:custGeom>
            <a:ln w="62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5196687" y="6100076"/>
              <a:ext cx="6350" cy="46355"/>
            </a:xfrm>
            <a:custGeom>
              <a:avLst/>
              <a:gdLst/>
              <a:ahLst/>
              <a:cxnLst/>
              <a:rect l="l" t="t" r="r" b="b"/>
              <a:pathLst>
                <a:path w="6350" h="46354">
                  <a:moveTo>
                    <a:pt x="1231" y="36156"/>
                  </a:moveTo>
                  <a:lnTo>
                    <a:pt x="1231" y="41960"/>
                  </a:lnTo>
                  <a:lnTo>
                    <a:pt x="2895" y="45262"/>
                  </a:lnTo>
                  <a:lnTo>
                    <a:pt x="5778" y="46088"/>
                  </a:lnTo>
                </a:path>
                <a:path w="6350" h="46354">
                  <a:moveTo>
                    <a:pt x="1231" y="9677"/>
                  </a:moveTo>
                  <a:lnTo>
                    <a:pt x="1231" y="36156"/>
                  </a:lnTo>
                </a:path>
                <a:path w="6350" h="46354">
                  <a:moveTo>
                    <a:pt x="0" y="0"/>
                  </a:moveTo>
                  <a:lnTo>
                    <a:pt x="812" y="2324"/>
                  </a:lnTo>
                  <a:lnTo>
                    <a:pt x="1231" y="5549"/>
                  </a:lnTo>
                  <a:lnTo>
                    <a:pt x="1231" y="9677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9" name="object 39"/>
          <p:cNvGrpSpPr/>
          <p:nvPr/>
        </p:nvGrpSpPr>
        <p:grpSpPr>
          <a:xfrm>
            <a:off x="10681126" y="4815701"/>
            <a:ext cx="419734" cy="2023745"/>
            <a:chOff x="4944695" y="4815700"/>
            <a:chExt cx="419734" cy="2023745"/>
          </a:xfrm>
        </p:grpSpPr>
        <p:sp>
          <p:nvSpPr>
            <p:cNvPr id="40" name="object 40"/>
            <p:cNvSpPr/>
            <p:nvPr/>
          </p:nvSpPr>
          <p:spPr>
            <a:xfrm>
              <a:off x="4960225" y="5344693"/>
              <a:ext cx="103505" cy="824230"/>
            </a:xfrm>
            <a:custGeom>
              <a:avLst/>
              <a:gdLst/>
              <a:ahLst/>
              <a:cxnLst/>
              <a:rect l="l" t="t" r="r" b="b"/>
              <a:pathLst>
                <a:path w="103504" h="824229">
                  <a:moveTo>
                    <a:pt x="20905" y="35852"/>
                  </a:moveTo>
                  <a:lnTo>
                    <a:pt x="26429" y="0"/>
                  </a:lnTo>
                </a:path>
                <a:path w="103504" h="824229">
                  <a:moveTo>
                    <a:pt x="103430" y="823607"/>
                  </a:moveTo>
                  <a:lnTo>
                    <a:pt x="73877" y="797051"/>
                  </a:lnTo>
                  <a:lnTo>
                    <a:pt x="55860" y="749628"/>
                  </a:lnTo>
                  <a:lnTo>
                    <a:pt x="40741" y="699677"/>
                  </a:lnTo>
                  <a:lnTo>
                    <a:pt x="28330" y="647673"/>
                  </a:lnTo>
                  <a:lnTo>
                    <a:pt x="18435" y="594089"/>
                  </a:lnTo>
                  <a:lnTo>
                    <a:pt x="10864" y="539398"/>
                  </a:lnTo>
                  <a:lnTo>
                    <a:pt x="5427" y="484075"/>
                  </a:lnTo>
                  <a:lnTo>
                    <a:pt x="1931" y="428593"/>
                  </a:lnTo>
                  <a:lnTo>
                    <a:pt x="186" y="373425"/>
                  </a:lnTo>
                  <a:lnTo>
                    <a:pt x="0" y="319046"/>
                  </a:lnTo>
                  <a:lnTo>
                    <a:pt x="1181" y="265929"/>
                  </a:lnTo>
                  <a:lnTo>
                    <a:pt x="3539" y="214548"/>
                  </a:lnTo>
                  <a:lnTo>
                    <a:pt x="6881" y="165375"/>
                  </a:lnTo>
                  <a:lnTo>
                    <a:pt x="11017" y="118886"/>
                  </a:lnTo>
                  <a:lnTo>
                    <a:pt x="15756" y="75554"/>
                  </a:lnTo>
                  <a:lnTo>
                    <a:pt x="20905" y="35852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1" name="object 4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000371" y="5205402"/>
              <a:ext cx="363651" cy="423468"/>
            </a:xfrm>
            <a:prstGeom prst="rect">
              <a:avLst/>
            </a:prstGeom>
          </p:spPr>
        </p:pic>
        <p:sp>
          <p:nvSpPr>
            <p:cNvPr id="42" name="object 42"/>
            <p:cNvSpPr/>
            <p:nvPr/>
          </p:nvSpPr>
          <p:spPr>
            <a:xfrm>
              <a:off x="5361736" y="5616638"/>
              <a:ext cx="0" cy="403860"/>
            </a:xfrm>
            <a:custGeom>
              <a:avLst/>
              <a:gdLst/>
              <a:ahLst/>
              <a:cxnLst/>
              <a:rect l="l" t="t" r="r" b="b"/>
              <a:pathLst>
                <a:path h="403860">
                  <a:moveTo>
                    <a:pt x="0" y="403758"/>
                  </a:moveTo>
                  <a:lnTo>
                    <a:pt x="0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3" name="object 4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131092" y="6018110"/>
              <a:ext cx="232930" cy="131991"/>
            </a:xfrm>
            <a:prstGeom prst="rect">
              <a:avLst/>
            </a:prstGeom>
          </p:spPr>
        </p:pic>
        <p:sp>
          <p:nvSpPr>
            <p:cNvPr id="44" name="object 44"/>
            <p:cNvSpPr/>
            <p:nvPr/>
          </p:nvSpPr>
          <p:spPr>
            <a:xfrm>
              <a:off x="4946981" y="5378335"/>
              <a:ext cx="407034" cy="791210"/>
            </a:xfrm>
            <a:custGeom>
              <a:avLst/>
              <a:gdLst/>
              <a:ahLst/>
              <a:cxnLst/>
              <a:rect l="l" t="t" r="r" b="b"/>
              <a:pathLst>
                <a:path w="407035" h="791210">
                  <a:moveTo>
                    <a:pt x="20915" y="0"/>
                  </a:moveTo>
                  <a:lnTo>
                    <a:pt x="15763" y="39702"/>
                  </a:lnTo>
                  <a:lnTo>
                    <a:pt x="11023" y="83034"/>
                  </a:lnTo>
                  <a:lnTo>
                    <a:pt x="6885" y="129523"/>
                  </a:lnTo>
                  <a:lnTo>
                    <a:pt x="3541" y="178696"/>
                  </a:lnTo>
                  <a:lnTo>
                    <a:pt x="1182" y="230077"/>
                  </a:lnTo>
                  <a:lnTo>
                    <a:pt x="0" y="283195"/>
                  </a:lnTo>
                  <a:lnTo>
                    <a:pt x="185" y="337574"/>
                  </a:lnTo>
                  <a:lnTo>
                    <a:pt x="1930" y="392743"/>
                  </a:lnTo>
                  <a:lnTo>
                    <a:pt x="5425" y="448226"/>
                  </a:lnTo>
                  <a:lnTo>
                    <a:pt x="10862" y="503550"/>
                  </a:lnTo>
                  <a:lnTo>
                    <a:pt x="18433" y="558242"/>
                  </a:lnTo>
                  <a:lnTo>
                    <a:pt x="28328" y="611827"/>
                  </a:lnTo>
                  <a:lnTo>
                    <a:pt x="40739" y="663833"/>
                  </a:lnTo>
                  <a:lnTo>
                    <a:pt x="55857" y="713786"/>
                  </a:lnTo>
                  <a:lnTo>
                    <a:pt x="73874" y="761212"/>
                  </a:lnTo>
                  <a:lnTo>
                    <a:pt x="117252" y="791043"/>
                  </a:lnTo>
                  <a:lnTo>
                    <a:pt x="150485" y="788057"/>
                  </a:lnTo>
                  <a:lnTo>
                    <a:pt x="186396" y="769467"/>
                  </a:lnTo>
                </a:path>
                <a:path w="407035" h="791210">
                  <a:moveTo>
                    <a:pt x="393266" y="208381"/>
                  </a:moveTo>
                  <a:lnTo>
                    <a:pt x="406487" y="215125"/>
                  </a:lnTo>
                </a:path>
                <a:path w="407035" h="791210">
                  <a:moveTo>
                    <a:pt x="380007" y="211810"/>
                  </a:moveTo>
                  <a:lnTo>
                    <a:pt x="385024" y="208686"/>
                  </a:lnTo>
                  <a:lnTo>
                    <a:pt x="389558" y="207454"/>
                  </a:lnTo>
                  <a:lnTo>
                    <a:pt x="393266" y="208381"/>
                  </a:lnTo>
                </a:path>
                <a:path w="407035" h="791210">
                  <a:moveTo>
                    <a:pt x="340282" y="234988"/>
                  </a:moveTo>
                  <a:lnTo>
                    <a:pt x="380007" y="211810"/>
                  </a:lnTo>
                </a:path>
                <a:path w="407035" h="791210">
                  <a:moveTo>
                    <a:pt x="312266" y="241312"/>
                  </a:moveTo>
                  <a:lnTo>
                    <a:pt x="318061" y="241926"/>
                  </a:lnTo>
                  <a:lnTo>
                    <a:pt x="324635" y="241136"/>
                  </a:lnTo>
                  <a:lnTo>
                    <a:pt x="332029" y="238853"/>
                  </a:lnTo>
                  <a:lnTo>
                    <a:pt x="340282" y="234988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5" name="object 4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006987" y="5210530"/>
              <a:ext cx="72415" cy="69151"/>
            </a:xfrm>
            <a:prstGeom prst="rect">
              <a:avLst/>
            </a:prstGeom>
          </p:spPr>
        </p:pic>
        <p:sp>
          <p:nvSpPr>
            <p:cNvPr id="46" name="object 46"/>
            <p:cNvSpPr/>
            <p:nvPr/>
          </p:nvSpPr>
          <p:spPr>
            <a:xfrm>
              <a:off x="4983619" y="4815700"/>
              <a:ext cx="294005" cy="2021839"/>
            </a:xfrm>
            <a:custGeom>
              <a:avLst/>
              <a:gdLst/>
              <a:ahLst/>
              <a:cxnLst/>
              <a:rect l="l" t="t" r="r" b="b"/>
              <a:pathLst>
                <a:path w="294004" h="2021840">
                  <a:moveTo>
                    <a:pt x="292074" y="799274"/>
                  </a:moveTo>
                  <a:lnTo>
                    <a:pt x="292074" y="0"/>
                  </a:lnTo>
                </a:path>
                <a:path w="294004" h="2021840">
                  <a:moveTo>
                    <a:pt x="0" y="2021332"/>
                  </a:moveTo>
                  <a:lnTo>
                    <a:pt x="292074" y="1767319"/>
                  </a:lnTo>
                  <a:lnTo>
                    <a:pt x="293725" y="1285773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7" name="object 47"/>
          <p:cNvSpPr/>
          <p:nvPr/>
        </p:nvSpPr>
        <p:spPr>
          <a:xfrm>
            <a:off x="10677861" y="6826288"/>
            <a:ext cx="33020" cy="191135"/>
          </a:xfrm>
          <a:custGeom>
            <a:avLst/>
            <a:gdLst/>
            <a:ahLst/>
            <a:cxnLst/>
            <a:rect l="l" t="t" r="r" b="b"/>
            <a:pathLst>
              <a:path w="33020" h="191134">
                <a:moveTo>
                  <a:pt x="0" y="168783"/>
                </a:moveTo>
                <a:lnTo>
                  <a:pt x="1877" y="180625"/>
                </a:lnTo>
                <a:lnTo>
                  <a:pt x="7754" y="189053"/>
                </a:lnTo>
                <a:lnTo>
                  <a:pt x="17996" y="190655"/>
                </a:lnTo>
                <a:lnTo>
                  <a:pt x="32969" y="182016"/>
                </a:lnTo>
              </a:path>
              <a:path w="33020" h="191134">
                <a:moveTo>
                  <a:pt x="0" y="59563"/>
                </a:moveTo>
                <a:lnTo>
                  <a:pt x="0" y="168783"/>
                </a:lnTo>
              </a:path>
              <a:path w="33020" h="191134">
                <a:moveTo>
                  <a:pt x="31889" y="0"/>
                </a:moveTo>
                <a:lnTo>
                  <a:pt x="19041" y="8838"/>
                </a:lnTo>
                <a:lnTo>
                  <a:pt x="8953" y="22332"/>
                </a:lnTo>
                <a:lnTo>
                  <a:pt x="2361" y="39551"/>
                </a:lnTo>
                <a:lnTo>
                  <a:pt x="0" y="59563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8" name="object 48"/>
          <p:cNvGrpSpPr/>
          <p:nvPr/>
        </p:nvGrpSpPr>
        <p:grpSpPr>
          <a:xfrm>
            <a:off x="9543564" y="4599953"/>
            <a:ext cx="1490345" cy="2516505"/>
            <a:chOff x="3807132" y="4599952"/>
            <a:chExt cx="1490345" cy="2516505"/>
          </a:xfrm>
        </p:grpSpPr>
        <p:sp>
          <p:nvSpPr>
            <p:cNvPr id="49" name="object 49"/>
            <p:cNvSpPr/>
            <p:nvPr/>
          </p:nvSpPr>
          <p:spPr>
            <a:xfrm>
              <a:off x="3809418" y="4602238"/>
              <a:ext cx="1485900" cy="2085339"/>
            </a:xfrm>
            <a:custGeom>
              <a:avLst/>
              <a:gdLst/>
              <a:ahLst/>
              <a:cxnLst/>
              <a:rect l="l" t="t" r="r" b="b"/>
              <a:pathLst>
                <a:path w="1485900" h="2085340">
                  <a:moveTo>
                    <a:pt x="1158478" y="223393"/>
                  </a:moveTo>
                  <a:lnTo>
                    <a:pt x="1471229" y="122453"/>
                  </a:lnTo>
                </a:path>
                <a:path w="1485900" h="2085340">
                  <a:moveTo>
                    <a:pt x="1151874" y="325996"/>
                  </a:moveTo>
                  <a:lnTo>
                    <a:pt x="1484653" y="205193"/>
                  </a:lnTo>
                  <a:lnTo>
                    <a:pt x="1485605" y="130352"/>
                  </a:lnTo>
                </a:path>
                <a:path w="1485900" h="2085340">
                  <a:moveTo>
                    <a:pt x="1457449" y="100380"/>
                  </a:moveTo>
                  <a:lnTo>
                    <a:pt x="652117" y="0"/>
                  </a:lnTo>
                </a:path>
                <a:path w="1485900" h="2085340">
                  <a:moveTo>
                    <a:pt x="1483929" y="119138"/>
                  </a:moveTo>
                  <a:lnTo>
                    <a:pt x="1479639" y="110780"/>
                  </a:lnTo>
                  <a:lnTo>
                    <a:pt x="1473589" y="105211"/>
                  </a:lnTo>
                  <a:lnTo>
                    <a:pt x="1466089" y="101916"/>
                  </a:lnTo>
                  <a:lnTo>
                    <a:pt x="1457449" y="100380"/>
                  </a:lnTo>
                </a:path>
                <a:path w="1485900" h="2085340">
                  <a:moveTo>
                    <a:pt x="396174" y="63982"/>
                  </a:moveTo>
                  <a:lnTo>
                    <a:pt x="650898" y="304"/>
                  </a:lnTo>
                  <a:lnTo>
                    <a:pt x="652117" y="0"/>
                  </a:lnTo>
                  <a:lnTo>
                    <a:pt x="653387" y="126"/>
                  </a:lnTo>
                </a:path>
                <a:path w="1485900" h="2085340">
                  <a:moveTo>
                    <a:pt x="1151874" y="182029"/>
                  </a:moveTo>
                  <a:lnTo>
                    <a:pt x="1154059" y="556005"/>
                  </a:lnTo>
                </a:path>
                <a:path w="1485900" h="2085340">
                  <a:moveTo>
                    <a:pt x="1139721" y="166573"/>
                  </a:moveTo>
                  <a:lnTo>
                    <a:pt x="1148560" y="168795"/>
                  </a:lnTo>
                  <a:lnTo>
                    <a:pt x="1151874" y="170446"/>
                  </a:lnTo>
                  <a:lnTo>
                    <a:pt x="1151874" y="182029"/>
                  </a:lnTo>
                </a:path>
                <a:path w="1485900" h="2085340">
                  <a:moveTo>
                    <a:pt x="118171" y="25374"/>
                  </a:moveTo>
                  <a:lnTo>
                    <a:pt x="1139721" y="166573"/>
                  </a:lnTo>
                </a:path>
                <a:path w="1485900" h="2085340">
                  <a:moveTo>
                    <a:pt x="89481" y="27571"/>
                  </a:moveTo>
                  <a:lnTo>
                    <a:pt x="96136" y="25369"/>
                  </a:lnTo>
                  <a:lnTo>
                    <a:pt x="102997" y="24820"/>
                  </a:lnTo>
                  <a:lnTo>
                    <a:pt x="110273" y="25098"/>
                  </a:lnTo>
                  <a:lnTo>
                    <a:pt x="118171" y="25374"/>
                  </a:lnTo>
                </a:path>
                <a:path w="1485900" h="2085340">
                  <a:moveTo>
                    <a:pt x="12265" y="47434"/>
                  </a:moveTo>
                  <a:lnTo>
                    <a:pt x="89481" y="27571"/>
                  </a:lnTo>
                </a:path>
                <a:path w="1485900" h="2085340">
                  <a:moveTo>
                    <a:pt x="124" y="76123"/>
                  </a:moveTo>
                  <a:lnTo>
                    <a:pt x="0" y="66440"/>
                  </a:lnTo>
                  <a:lnTo>
                    <a:pt x="2051" y="57845"/>
                  </a:lnTo>
                  <a:lnTo>
                    <a:pt x="6175" y="51217"/>
                  </a:lnTo>
                  <a:lnTo>
                    <a:pt x="12265" y="47434"/>
                  </a:lnTo>
                </a:path>
                <a:path w="1485900" h="2085340">
                  <a:moveTo>
                    <a:pt x="64666" y="2085035"/>
                  </a:moveTo>
                  <a:lnTo>
                    <a:pt x="124" y="76123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0" name="object 5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871798" y="5315457"/>
              <a:ext cx="1322908" cy="1800425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989311" y="4622481"/>
              <a:ext cx="874445" cy="298374"/>
            </a:xfrm>
            <a:prstGeom prst="rect">
              <a:avLst/>
            </a:prstGeom>
          </p:spPr>
        </p:pic>
        <p:sp>
          <p:nvSpPr>
            <p:cNvPr id="52" name="object 52"/>
            <p:cNvSpPr/>
            <p:nvPr/>
          </p:nvSpPr>
          <p:spPr>
            <a:xfrm>
              <a:off x="4946573" y="4704859"/>
              <a:ext cx="175895" cy="55880"/>
            </a:xfrm>
            <a:custGeom>
              <a:avLst/>
              <a:gdLst/>
              <a:ahLst/>
              <a:cxnLst/>
              <a:rect l="l" t="t" r="r" b="b"/>
              <a:pathLst>
                <a:path w="175895" h="55879">
                  <a:moveTo>
                    <a:pt x="99974" y="2751"/>
                  </a:moveTo>
                  <a:lnTo>
                    <a:pt x="133174" y="9484"/>
                  </a:lnTo>
                  <a:lnTo>
                    <a:pt x="158510" y="18772"/>
                  </a:lnTo>
                  <a:lnTo>
                    <a:pt x="173513" y="29393"/>
                  </a:lnTo>
                  <a:lnTo>
                    <a:pt x="175717" y="40127"/>
                  </a:lnTo>
                  <a:lnTo>
                    <a:pt x="164082" y="48948"/>
                  </a:lnTo>
                  <a:lnTo>
                    <a:pt x="141358" y="54329"/>
                  </a:lnTo>
                  <a:lnTo>
                    <a:pt x="110818" y="55847"/>
                  </a:lnTo>
                  <a:lnTo>
                    <a:pt x="75730" y="53081"/>
                  </a:lnTo>
                  <a:lnTo>
                    <a:pt x="42530" y="46357"/>
                  </a:lnTo>
                  <a:lnTo>
                    <a:pt x="17195" y="37076"/>
                  </a:lnTo>
                  <a:lnTo>
                    <a:pt x="2195" y="26456"/>
                  </a:lnTo>
                  <a:lnTo>
                    <a:pt x="0" y="15718"/>
                  </a:lnTo>
                  <a:lnTo>
                    <a:pt x="11649" y="6903"/>
                  </a:lnTo>
                  <a:lnTo>
                    <a:pt x="34366" y="1524"/>
                  </a:lnTo>
                  <a:lnTo>
                    <a:pt x="64893" y="0"/>
                  </a:lnTo>
                  <a:lnTo>
                    <a:pt x="99974" y="2751"/>
                  </a:lnTo>
                  <a:close/>
                </a:path>
                <a:path w="175895" h="55879">
                  <a:moveTo>
                    <a:pt x="93675" y="12974"/>
                  </a:moveTo>
                  <a:lnTo>
                    <a:pt x="119896" y="18244"/>
                  </a:lnTo>
                  <a:lnTo>
                    <a:pt x="139952" y="25458"/>
                  </a:lnTo>
                  <a:lnTo>
                    <a:pt x="151880" y="33673"/>
                  </a:lnTo>
                  <a:lnTo>
                    <a:pt x="153720" y="41943"/>
                  </a:lnTo>
                  <a:lnTo>
                    <a:pt x="144625" y="48708"/>
                  </a:lnTo>
                  <a:lnTo>
                    <a:pt x="126766" y="52792"/>
                  </a:lnTo>
                  <a:lnTo>
                    <a:pt x="102709" y="53880"/>
                  </a:lnTo>
                  <a:lnTo>
                    <a:pt x="75018" y="51659"/>
                  </a:lnTo>
                  <a:lnTo>
                    <a:pt x="48773" y="46387"/>
                  </a:lnTo>
                  <a:lnTo>
                    <a:pt x="28703" y="39168"/>
                  </a:lnTo>
                  <a:lnTo>
                    <a:pt x="16770" y="30949"/>
                  </a:lnTo>
                  <a:lnTo>
                    <a:pt x="14935" y="22677"/>
                  </a:lnTo>
                  <a:lnTo>
                    <a:pt x="24037" y="15912"/>
                  </a:lnTo>
                  <a:lnTo>
                    <a:pt x="41903" y="11830"/>
                  </a:lnTo>
                  <a:lnTo>
                    <a:pt x="65970" y="10745"/>
                  </a:lnTo>
                  <a:lnTo>
                    <a:pt x="93675" y="12974"/>
                  </a:lnTo>
                  <a:close/>
                </a:path>
                <a:path w="175895" h="55879">
                  <a:moveTo>
                    <a:pt x="92227" y="15121"/>
                  </a:moveTo>
                  <a:lnTo>
                    <a:pt x="115809" y="19851"/>
                  </a:lnTo>
                  <a:lnTo>
                    <a:pt x="133826" y="26335"/>
                  </a:lnTo>
                  <a:lnTo>
                    <a:pt x="144537" y="33723"/>
                  </a:lnTo>
                  <a:lnTo>
                    <a:pt x="146202" y="41168"/>
                  </a:lnTo>
                  <a:lnTo>
                    <a:pt x="138027" y="47241"/>
                  </a:lnTo>
                  <a:lnTo>
                    <a:pt x="121961" y="50906"/>
                  </a:lnTo>
                  <a:lnTo>
                    <a:pt x="100318" y="51880"/>
                  </a:lnTo>
                  <a:lnTo>
                    <a:pt x="75412" y="49881"/>
                  </a:lnTo>
                  <a:lnTo>
                    <a:pt x="51850" y="45150"/>
                  </a:lnTo>
                  <a:lnTo>
                    <a:pt x="33828" y="38668"/>
                  </a:lnTo>
                  <a:lnTo>
                    <a:pt x="23104" y="31284"/>
                  </a:lnTo>
                  <a:lnTo>
                    <a:pt x="21437" y="23846"/>
                  </a:lnTo>
                  <a:lnTo>
                    <a:pt x="29632" y="17771"/>
                  </a:lnTo>
                  <a:lnTo>
                    <a:pt x="45702" y="14101"/>
                  </a:lnTo>
                  <a:lnTo>
                    <a:pt x="67337" y="13123"/>
                  </a:lnTo>
                  <a:lnTo>
                    <a:pt x="92227" y="15121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5016462" y="4754663"/>
              <a:ext cx="10795" cy="3175"/>
            </a:xfrm>
            <a:custGeom>
              <a:avLst/>
              <a:gdLst/>
              <a:ahLst/>
              <a:cxnLst/>
              <a:rect l="l" t="t" r="r" b="b"/>
              <a:pathLst>
                <a:path w="10795" h="3175">
                  <a:moveTo>
                    <a:pt x="863" y="0"/>
                  </a:moveTo>
                  <a:lnTo>
                    <a:pt x="0" y="1765"/>
                  </a:lnTo>
                  <a:lnTo>
                    <a:pt x="9486" y="3098"/>
                  </a:lnTo>
                  <a:lnTo>
                    <a:pt x="10312" y="1320"/>
                  </a:lnTo>
                  <a:lnTo>
                    <a:pt x="86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5016462" y="4754663"/>
              <a:ext cx="10795" cy="3175"/>
            </a:xfrm>
            <a:custGeom>
              <a:avLst/>
              <a:gdLst/>
              <a:ahLst/>
              <a:cxnLst/>
              <a:rect l="l" t="t" r="r" b="b"/>
              <a:pathLst>
                <a:path w="10795" h="3175">
                  <a:moveTo>
                    <a:pt x="863" y="0"/>
                  </a:moveTo>
                  <a:lnTo>
                    <a:pt x="10312" y="1320"/>
                  </a:lnTo>
                  <a:lnTo>
                    <a:pt x="9486" y="3098"/>
                  </a:lnTo>
                  <a:lnTo>
                    <a:pt x="0" y="1765"/>
                  </a:lnTo>
                  <a:lnTo>
                    <a:pt x="863" y="0"/>
                  </a:lnTo>
                  <a:close/>
                </a:path>
              </a:pathLst>
            </a:custGeom>
            <a:ln w="3175">
              <a:solidFill>
                <a:srgbClr val="FFFBF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5033708" y="4717262"/>
              <a:ext cx="10795" cy="3175"/>
            </a:xfrm>
            <a:custGeom>
              <a:avLst/>
              <a:gdLst/>
              <a:ahLst/>
              <a:cxnLst/>
              <a:rect l="l" t="t" r="r" b="b"/>
              <a:pathLst>
                <a:path w="10795" h="3175">
                  <a:moveTo>
                    <a:pt x="888" y="0"/>
                  </a:moveTo>
                  <a:lnTo>
                    <a:pt x="0" y="1777"/>
                  </a:lnTo>
                  <a:lnTo>
                    <a:pt x="9461" y="3086"/>
                  </a:lnTo>
                  <a:lnTo>
                    <a:pt x="10337" y="1308"/>
                  </a:lnTo>
                  <a:lnTo>
                    <a:pt x="88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5033708" y="4717262"/>
              <a:ext cx="10795" cy="3175"/>
            </a:xfrm>
            <a:custGeom>
              <a:avLst/>
              <a:gdLst/>
              <a:ahLst/>
              <a:cxnLst/>
              <a:rect l="l" t="t" r="r" b="b"/>
              <a:pathLst>
                <a:path w="10795" h="3175">
                  <a:moveTo>
                    <a:pt x="888" y="0"/>
                  </a:moveTo>
                  <a:lnTo>
                    <a:pt x="10337" y="1308"/>
                  </a:lnTo>
                  <a:lnTo>
                    <a:pt x="9461" y="3086"/>
                  </a:lnTo>
                  <a:lnTo>
                    <a:pt x="0" y="1777"/>
                  </a:lnTo>
                  <a:lnTo>
                    <a:pt x="888" y="0"/>
                  </a:lnTo>
                  <a:close/>
                </a:path>
              </a:pathLst>
            </a:custGeom>
            <a:ln w="3175">
              <a:solidFill>
                <a:srgbClr val="FFFBF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5017770" y="4717554"/>
              <a:ext cx="76835" cy="41275"/>
            </a:xfrm>
            <a:custGeom>
              <a:avLst/>
              <a:gdLst/>
              <a:ahLst/>
              <a:cxnLst/>
              <a:rect l="l" t="t" r="r" b="b"/>
              <a:pathLst>
                <a:path w="76835" h="41275">
                  <a:moveTo>
                    <a:pt x="68618" y="37858"/>
                  </a:moveTo>
                  <a:lnTo>
                    <a:pt x="76619" y="40754"/>
                  </a:lnTo>
                </a:path>
                <a:path w="76835" h="41275">
                  <a:moveTo>
                    <a:pt x="17271" y="0"/>
                  </a:moveTo>
                  <a:lnTo>
                    <a:pt x="25349" y="1117"/>
                  </a:lnTo>
                  <a:lnTo>
                    <a:pt x="24739" y="2489"/>
                  </a:lnTo>
                </a:path>
                <a:path w="76835" h="41275">
                  <a:moveTo>
                    <a:pt x="0" y="37414"/>
                  </a:moveTo>
                  <a:lnTo>
                    <a:pt x="8102" y="38506"/>
                  </a:lnTo>
                  <a:lnTo>
                    <a:pt x="7480" y="39916"/>
                  </a:lnTo>
                </a:path>
              </a:pathLst>
            </a:custGeom>
            <a:ln w="3175">
              <a:solidFill>
                <a:srgbClr val="A3999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4958448" y="4738661"/>
              <a:ext cx="7620" cy="1270"/>
            </a:xfrm>
            <a:custGeom>
              <a:avLst/>
              <a:gdLst/>
              <a:ahLst/>
              <a:cxnLst/>
              <a:rect l="l" t="t" r="r" b="b"/>
              <a:pathLst>
                <a:path w="7620" h="1270">
                  <a:moveTo>
                    <a:pt x="-1371" y="361"/>
                  </a:moveTo>
                  <a:lnTo>
                    <a:pt x="8712" y="361"/>
                  </a:lnTo>
                </a:path>
              </a:pathLst>
            </a:custGeom>
            <a:ln w="3467">
              <a:solidFill>
                <a:srgbClr val="7F797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4935918" y="4700129"/>
              <a:ext cx="198120" cy="60960"/>
            </a:xfrm>
            <a:custGeom>
              <a:avLst/>
              <a:gdLst/>
              <a:ahLst/>
              <a:cxnLst/>
              <a:rect l="l" t="t" r="r" b="b"/>
              <a:pathLst>
                <a:path w="198120" h="60960">
                  <a:moveTo>
                    <a:pt x="112153" y="3213"/>
                  </a:moveTo>
                  <a:lnTo>
                    <a:pt x="149604" y="10696"/>
                  </a:lnTo>
                  <a:lnTo>
                    <a:pt x="178271" y="20901"/>
                  </a:lnTo>
                  <a:lnTo>
                    <a:pt x="195358" y="32492"/>
                  </a:lnTo>
                  <a:lnTo>
                    <a:pt x="198069" y="44133"/>
                  </a:lnTo>
                  <a:lnTo>
                    <a:pt x="185163" y="53617"/>
                  </a:lnTo>
                  <a:lnTo>
                    <a:pt x="159739" y="59316"/>
                  </a:lnTo>
                  <a:lnTo>
                    <a:pt x="125444" y="60785"/>
                  </a:lnTo>
                  <a:lnTo>
                    <a:pt x="85928" y="57582"/>
                  </a:lnTo>
                  <a:lnTo>
                    <a:pt x="48481" y="50091"/>
                  </a:lnTo>
                  <a:lnTo>
                    <a:pt x="19818" y="39881"/>
                  </a:lnTo>
                  <a:lnTo>
                    <a:pt x="2728" y="28286"/>
                  </a:lnTo>
                  <a:lnTo>
                    <a:pt x="0" y="16637"/>
                  </a:lnTo>
                  <a:lnTo>
                    <a:pt x="12900" y="7150"/>
                  </a:lnTo>
                  <a:lnTo>
                    <a:pt x="38336" y="1458"/>
                  </a:lnTo>
                  <a:lnTo>
                    <a:pt x="72643" y="0"/>
                  </a:lnTo>
                  <a:lnTo>
                    <a:pt x="112153" y="3213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4948936" y="4724552"/>
              <a:ext cx="5715" cy="4445"/>
            </a:xfrm>
            <a:custGeom>
              <a:avLst/>
              <a:gdLst/>
              <a:ahLst/>
              <a:cxnLst/>
              <a:rect l="l" t="t" r="r" b="b"/>
              <a:pathLst>
                <a:path w="5714" h="4445">
                  <a:moveTo>
                    <a:pt x="5346" y="0"/>
                  </a:moveTo>
                  <a:lnTo>
                    <a:pt x="4216" y="3797"/>
                  </a:lnTo>
                  <a:lnTo>
                    <a:pt x="0" y="4279"/>
                  </a:lnTo>
                  <a:lnTo>
                    <a:pt x="1155" y="482"/>
                  </a:lnTo>
                  <a:lnTo>
                    <a:pt x="5346" y="0"/>
                  </a:lnTo>
                  <a:close/>
                </a:path>
              </a:pathLst>
            </a:custGeom>
            <a:ln w="3175">
              <a:solidFill>
                <a:srgbClr val="FFFBF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5036870" y="4714239"/>
              <a:ext cx="5715" cy="4445"/>
            </a:xfrm>
            <a:custGeom>
              <a:avLst/>
              <a:gdLst/>
              <a:ahLst/>
              <a:cxnLst/>
              <a:rect l="l" t="t" r="r" b="b"/>
              <a:pathLst>
                <a:path w="5714" h="4445">
                  <a:moveTo>
                    <a:pt x="5359" y="0"/>
                  </a:moveTo>
                  <a:lnTo>
                    <a:pt x="1143" y="482"/>
                  </a:lnTo>
                  <a:lnTo>
                    <a:pt x="0" y="4267"/>
                  </a:lnTo>
                  <a:lnTo>
                    <a:pt x="4216" y="3797"/>
                  </a:lnTo>
                  <a:lnTo>
                    <a:pt x="535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5036870" y="4714239"/>
              <a:ext cx="5715" cy="4445"/>
            </a:xfrm>
            <a:custGeom>
              <a:avLst/>
              <a:gdLst/>
              <a:ahLst/>
              <a:cxnLst/>
              <a:rect l="l" t="t" r="r" b="b"/>
              <a:pathLst>
                <a:path w="5714" h="4445">
                  <a:moveTo>
                    <a:pt x="5359" y="0"/>
                  </a:moveTo>
                  <a:lnTo>
                    <a:pt x="4216" y="3797"/>
                  </a:lnTo>
                  <a:lnTo>
                    <a:pt x="0" y="4267"/>
                  </a:lnTo>
                  <a:lnTo>
                    <a:pt x="1143" y="482"/>
                  </a:lnTo>
                  <a:lnTo>
                    <a:pt x="5359" y="0"/>
                  </a:lnTo>
                  <a:close/>
                </a:path>
              </a:pathLst>
            </a:custGeom>
            <a:ln w="3175">
              <a:solidFill>
                <a:srgbClr val="FFFBF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3" name="object 63"/>
          <p:cNvSpPr/>
          <p:nvPr/>
        </p:nvSpPr>
        <p:spPr>
          <a:xfrm>
            <a:off x="5736431" y="8763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15070931" y="8763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0" y="0"/>
                </a:moveTo>
                <a:lnTo>
                  <a:pt x="190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5736431" y="109347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15070931" y="109347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0" y="0"/>
                </a:moveTo>
                <a:lnTo>
                  <a:pt x="190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6612731" y="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1905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6612731" y="116205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14385131" y="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1905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14385131" y="116205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 txBox="1"/>
          <p:nvPr/>
        </p:nvSpPr>
        <p:spPr>
          <a:xfrm>
            <a:off x="9530648" y="1473200"/>
            <a:ext cx="2651125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sz="9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seguridad</a:t>
            </a:r>
            <a:r>
              <a:rPr sz="9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servicio</a:t>
            </a:r>
            <a:r>
              <a:rPr sz="9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pesado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7334817" y="2764790"/>
            <a:ext cx="829310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b="1" spc="10" dirty="0">
                <a:solidFill>
                  <a:srgbClr val="171514"/>
                </a:solidFill>
                <a:latin typeface="Arial"/>
                <a:cs typeface="Arial"/>
              </a:rPr>
              <a:t>Caja</a:t>
            </a:r>
            <a:r>
              <a:rPr sz="1150" b="1" spc="-6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150" b="1" spc="45" dirty="0" err="1">
                <a:solidFill>
                  <a:srgbClr val="171514"/>
                </a:solidFill>
                <a:latin typeface="Arial"/>
                <a:cs typeface="Arial"/>
              </a:rPr>
              <a:t>tipo</a:t>
            </a:r>
            <a:r>
              <a:rPr sz="1150" b="1" spc="-6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150" b="1" dirty="0">
                <a:solidFill>
                  <a:srgbClr val="171514"/>
                </a:solidFill>
                <a:latin typeface="Arial"/>
                <a:cs typeface="Arial"/>
              </a:rPr>
              <a:t>1</a:t>
            </a:r>
            <a:r>
              <a:rPr lang="es-ES" sz="11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150" dirty="0">
              <a:latin typeface="Microsoft Sans Serif"/>
              <a:cs typeface="Microsoft Sans Serif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9530647" y="2821940"/>
            <a:ext cx="3948429" cy="497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b="1" spc="30" dirty="0">
                <a:solidFill>
                  <a:srgbClr val="171514"/>
                </a:solidFill>
                <a:latin typeface="Arial"/>
                <a:cs typeface="Arial"/>
              </a:rPr>
              <a:t>Interruptores</a:t>
            </a:r>
            <a:r>
              <a:rPr sz="700" b="1" spc="1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0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700" b="1" spc="15" dirty="0">
                <a:solidFill>
                  <a:srgbClr val="171514"/>
                </a:solidFill>
                <a:latin typeface="Arial"/>
                <a:cs typeface="Arial"/>
              </a:rPr>
              <a:t> seguridad </a:t>
            </a:r>
            <a:r>
              <a:rPr sz="70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700" b="1" spc="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00" b="1" spc="5" dirty="0" err="1">
                <a:solidFill>
                  <a:srgbClr val="171514"/>
                </a:solidFill>
                <a:latin typeface="Arial"/>
                <a:cs typeface="Arial"/>
              </a:rPr>
              <a:t>servicio</a:t>
            </a:r>
            <a:r>
              <a:rPr sz="700" b="1" spc="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00" b="1" spc="15" dirty="0" err="1">
                <a:solidFill>
                  <a:srgbClr val="171514"/>
                </a:solidFill>
                <a:latin typeface="Arial"/>
                <a:cs typeface="Arial"/>
              </a:rPr>
              <a:t>pesado</a:t>
            </a:r>
            <a:r>
              <a:rPr lang="es-ES"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puede</a:t>
            </a:r>
            <a:r>
              <a:rPr lang="es-ES"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utilizarse</a:t>
            </a:r>
            <a:r>
              <a:rPr lang="es-ES"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fuentes</a:t>
            </a:r>
            <a:r>
              <a:rPr lang="es-ES"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alimentación</a:t>
            </a:r>
            <a:r>
              <a:rPr lang="es-ES"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700" dirty="0">
              <a:latin typeface="Microsoft Sans Serif"/>
              <a:cs typeface="Microsoft Sans Serif"/>
            </a:endParaRPr>
          </a:p>
          <a:p>
            <a:pPr marL="12700" marR="1203960">
              <a:lnSpc>
                <a:spcPct val="171400"/>
              </a:lnSpc>
            </a:pPr>
            <a:r>
              <a:rPr sz="7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hasta</a:t>
            </a:r>
            <a:r>
              <a:rPr lang="es-ES" sz="7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600</a:t>
            </a:r>
            <a:r>
              <a:rPr lang="es-ES" sz="7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voltios</a:t>
            </a:r>
            <a:r>
              <a:rPr sz="7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7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CA</a:t>
            </a:r>
            <a:r>
              <a:rPr lang="es-ES" sz="7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lang="es-ES" sz="7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CC,</a:t>
            </a:r>
            <a:r>
              <a:rPr lang="es-ES" sz="7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7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aplicaciones</a:t>
            </a:r>
            <a:r>
              <a:rPr lang="es-ES" sz="7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donde</a:t>
            </a:r>
            <a:r>
              <a:rPr lang="es-ES" sz="7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7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disponibles</a:t>
            </a:r>
            <a:r>
              <a:rPr lang="es-ES" sz="7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lang="es-ES"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falla</a:t>
            </a:r>
            <a:r>
              <a:rPr lang="es-ES"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lang="es-ES"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200</a:t>
            </a:r>
            <a:r>
              <a:rPr lang="es-ES"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000</a:t>
            </a:r>
            <a:r>
              <a:rPr lang="es-ES"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amperios</a:t>
            </a:r>
            <a:r>
              <a:rPr lang="es-ES"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lang="es-ES"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menos</a:t>
            </a:r>
            <a:r>
              <a:rPr lang="es-ES"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endParaRPr sz="700" dirty="0">
              <a:latin typeface="Microsoft Sans Serif"/>
              <a:cs typeface="Microsoft Sans Serif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7334868" y="3489960"/>
            <a:ext cx="6667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es-ES"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200" dirty="0">
              <a:latin typeface="Microsoft Sans Serif"/>
              <a:cs typeface="Microsoft Sans Serif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9530647" y="3481070"/>
            <a:ext cx="4464685" cy="75046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8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enclavamientos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evitan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alguien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inadvertidamente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abra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cubierta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mientras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esté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posición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encendido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sin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advertencia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encender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mientras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cubierta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está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abierta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seguridad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también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tienen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cierre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cubierta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manija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candado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2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capacidades</a:t>
            </a:r>
            <a:r>
              <a:rPr lang="es-ES"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850" dirty="0">
              <a:latin typeface="Microsoft Sans Serif"/>
              <a:cs typeface="Microsoft Sans Serif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9818566" y="7156761"/>
            <a:ext cx="622300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Caja</a:t>
            </a:r>
            <a:r>
              <a:rPr sz="95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tipo</a:t>
            </a:r>
            <a:r>
              <a:rPr sz="95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1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13663213" y="10349634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47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098891" y="2152688"/>
            <a:ext cx="1119238" cy="2490998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10749146" y="2046985"/>
            <a:ext cx="38100" cy="40640"/>
          </a:xfrm>
          <a:custGeom>
            <a:avLst/>
            <a:gdLst/>
            <a:ahLst/>
            <a:cxnLst/>
            <a:rect l="l" t="t" r="r" b="b"/>
            <a:pathLst>
              <a:path w="38100" h="40639">
                <a:moveTo>
                  <a:pt x="34975" y="34975"/>
                </a:moveTo>
                <a:lnTo>
                  <a:pt x="32638" y="35750"/>
                </a:lnTo>
                <a:lnTo>
                  <a:pt x="29527" y="35750"/>
                </a:lnTo>
                <a:lnTo>
                  <a:pt x="27203" y="34975"/>
                </a:lnTo>
                <a:lnTo>
                  <a:pt x="19575" y="32651"/>
                </a:lnTo>
                <a:lnTo>
                  <a:pt x="13406" y="27490"/>
                </a:lnTo>
                <a:lnTo>
                  <a:pt x="9277" y="20436"/>
                </a:lnTo>
                <a:lnTo>
                  <a:pt x="7772" y="12433"/>
                </a:lnTo>
                <a:lnTo>
                  <a:pt x="7772" y="8547"/>
                </a:lnTo>
                <a:lnTo>
                  <a:pt x="9321" y="4660"/>
                </a:lnTo>
                <a:lnTo>
                  <a:pt x="10883" y="1549"/>
                </a:lnTo>
              </a:path>
              <a:path w="38100" h="40639">
                <a:moveTo>
                  <a:pt x="38087" y="22542"/>
                </a:moveTo>
                <a:lnTo>
                  <a:pt x="36579" y="30465"/>
                </a:lnTo>
                <a:lnTo>
                  <a:pt x="32448" y="36425"/>
                </a:lnTo>
                <a:lnTo>
                  <a:pt x="26278" y="39910"/>
                </a:lnTo>
                <a:lnTo>
                  <a:pt x="18656" y="40411"/>
                </a:lnTo>
                <a:lnTo>
                  <a:pt x="11476" y="38092"/>
                </a:lnTo>
                <a:lnTo>
                  <a:pt x="5537" y="32931"/>
                </a:lnTo>
                <a:lnTo>
                  <a:pt x="1493" y="25873"/>
                </a:lnTo>
                <a:lnTo>
                  <a:pt x="0" y="17868"/>
                </a:lnTo>
                <a:lnTo>
                  <a:pt x="1493" y="9938"/>
                </a:lnTo>
                <a:lnTo>
                  <a:pt x="5537" y="3976"/>
                </a:lnTo>
                <a:lnTo>
                  <a:pt x="11476" y="493"/>
                </a:lnTo>
                <a:lnTo>
                  <a:pt x="18656" y="0"/>
                </a:lnTo>
                <a:lnTo>
                  <a:pt x="26278" y="2318"/>
                </a:lnTo>
                <a:lnTo>
                  <a:pt x="32448" y="7480"/>
                </a:lnTo>
                <a:lnTo>
                  <a:pt x="36579" y="14537"/>
                </a:lnTo>
                <a:lnTo>
                  <a:pt x="38087" y="22542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0044957" y="1978584"/>
            <a:ext cx="31115" cy="36195"/>
          </a:xfrm>
          <a:custGeom>
            <a:avLst/>
            <a:gdLst/>
            <a:ahLst/>
            <a:cxnLst/>
            <a:rect l="l" t="t" r="r" b="b"/>
            <a:pathLst>
              <a:path w="31114" h="36194">
                <a:moveTo>
                  <a:pt x="27990" y="29540"/>
                </a:moveTo>
                <a:lnTo>
                  <a:pt x="26428" y="30314"/>
                </a:lnTo>
                <a:lnTo>
                  <a:pt x="24091" y="30314"/>
                </a:lnTo>
                <a:lnTo>
                  <a:pt x="22542" y="29540"/>
                </a:lnTo>
                <a:lnTo>
                  <a:pt x="13995" y="28752"/>
                </a:lnTo>
                <a:lnTo>
                  <a:pt x="6997" y="20205"/>
                </a:lnTo>
                <a:lnTo>
                  <a:pt x="6997" y="10883"/>
                </a:lnTo>
                <a:lnTo>
                  <a:pt x="6997" y="7772"/>
                </a:lnTo>
                <a:lnTo>
                  <a:pt x="7785" y="5448"/>
                </a:lnTo>
                <a:lnTo>
                  <a:pt x="9334" y="3111"/>
                </a:lnTo>
              </a:path>
              <a:path w="31114" h="36194">
                <a:moveTo>
                  <a:pt x="31089" y="19430"/>
                </a:moveTo>
                <a:lnTo>
                  <a:pt x="31089" y="28752"/>
                </a:lnTo>
                <a:lnTo>
                  <a:pt x="24091" y="35750"/>
                </a:lnTo>
                <a:lnTo>
                  <a:pt x="15557" y="34201"/>
                </a:lnTo>
                <a:lnTo>
                  <a:pt x="6997" y="33426"/>
                </a:lnTo>
                <a:lnTo>
                  <a:pt x="0" y="24866"/>
                </a:lnTo>
                <a:lnTo>
                  <a:pt x="0" y="15544"/>
                </a:lnTo>
                <a:lnTo>
                  <a:pt x="0" y="6223"/>
                </a:lnTo>
                <a:lnTo>
                  <a:pt x="6997" y="0"/>
                </a:lnTo>
                <a:lnTo>
                  <a:pt x="15557" y="774"/>
                </a:lnTo>
                <a:lnTo>
                  <a:pt x="24091" y="2336"/>
                </a:lnTo>
                <a:lnTo>
                  <a:pt x="31089" y="10883"/>
                </a:lnTo>
                <a:lnTo>
                  <a:pt x="31089" y="1943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365226" y="2005839"/>
            <a:ext cx="76085" cy="125031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507466" y="2623731"/>
            <a:ext cx="110853" cy="102514"/>
          </a:xfrm>
          <a:prstGeom prst="rect">
            <a:avLst/>
          </a:prstGeom>
        </p:spPr>
      </p:pic>
      <p:sp>
        <p:nvSpPr>
          <p:cNvPr id="7" name="object 7"/>
          <p:cNvSpPr/>
          <p:nvPr/>
        </p:nvSpPr>
        <p:spPr>
          <a:xfrm>
            <a:off x="10399389" y="2978111"/>
            <a:ext cx="93345" cy="1642110"/>
          </a:xfrm>
          <a:custGeom>
            <a:avLst/>
            <a:gdLst/>
            <a:ahLst/>
            <a:cxnLst/>
            <a:rect l="l" t="t" r="r" b="b"/>
            <a:pathLst>
              <a:path w="93345" h="1642110">
                <a:moveTo>
                  <a:pt x="0" y="0"/>
                </a:moveTo>
                <a:lnTo>
                  <a:pt x="24958" y="23186"/>
                </a:lnTo>
                <a:lnTo>
                  <a:pt x="49258" y="43238"/>
                </a:lnTo>
                <a:lnTo>
                  <a:pt x="72246" y="61102"/>
                </a:lnTo>
                <a:lnTo>
                  <a:pt x="93268" y="77724"/>
                </a:lnTo>
              </a:path>
              <a:path w="93345" h="1642110">
                <a:moveTo>
                  <a:pt x="41973" y="1641538"/>
                </a:moveTo>
                <a:lnTo>
                  <a:pt x="26428" y="40424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9493903" y="2378087"/>
            <a:ext cx="631190" cy="100330"/>
          </a:xfrm>
          <a:custGeom>
            <a:avLst/>
            <a:gdLst/>
            <a:ahLst/>
            <a:cxnLst/>
            <a:rect l="l" t="t" r="r" b="b"/>
            <a:pathLst>
              <a:path w="631189" h="100330">
                <a:moveTo>
                  <a:pt x="0" y="0"/>
                </a:moveTo>
                <a:lnTo>
                  <a:pt x="631113" y="100266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9440271" y="2382748"/>
            <a:ext cx="824230" cy="1821814"/>
          </a:xfrm>
          <a:custGeom>
            <a:avLst/>
            <a:gdLst/>
            <a:ahLst/>
            <a:cxnLst/>
            <a:rect l="l" t="t" r="r" b="b"/>
            <a:pathLst>
              <a:path w="824229" h="1821814">
                <a:moveTo>
                  <a:pt x="700290" y="212966"/>
                </a:moveTo>
                <a:lnTo>
                  <a:pt x="684250" y="247532"/>
                </a:lnTo>
                <a:lnTo>
                  <a:pt x="671708" y="289480"/>
                </a:lnTo>
                <a:lnTo>
                  <a:pt x="662405" y="338293"/>
                </a:lnTo>
                <a:lnTo>
                  <a:pt x="656080" y="393453"/>
                </a:lnTo>
                <a:lnTo>
                  <a:pt x="652476" y="454445"/>
                </a:lnTo>
                <a:lnTo>
                  <a:pt x="651332" y="520750"/>
                </a:lnTo>
                <a:lnTo>
                  <a:pt x="654489" y="726498"/>
                </a:lnTo>
                <a:lnTo>
                  <a:pt x="661435" y="1045770"/>
                </a:lnTo>
                <a:lnTo>
                  <a:pt x="668380" y="1339394"/>
                </a:lnTo>
                <a:lnTo>
                  <a:pt x="671537" y="1468196"/>
                </a:lnTo>
                <a:lnTo>
                  <a:pt x="677032" y="1541768"/>
                </a:lnTo>
                <a:lnTo>
                  <a:pt x="684628" y="1585573"/>
                </a:lnTo>
                <a:lnTo>
                  <a:pt x="697431" y="1633008"/>
                </a:lnTo>
                <a:lnTo>
                  <a:pt x="716923" y="1683283"/>
                </a:lnTo>
                <a:lnTo>
                  <a:pt x="744586" y="1735610"/>
                </a:lnTo>
                <a:lnTo>
                  <a:pt x="781900" y="1789201"/>
                </a:lnTo>
              </a:path>
              <a:path w="824229" h="1821814">
                <a:moveTo>
                  <a:pt x="823874" y="1797761"/>
                </a:moveTo>
                <a:lnTo>
                  <a:pt x="782688" y="321779"/>
                </a:lnTo>
              </a:path>
              <a:path w="824229" h="1821814">
                <a:moveTo>
                  <a:pt x="804443" y="1820303"/>
                </a:moveTo>
                <a:lnTo>
                  <a:pt x="814037" y="1821256"/>
                </a:lnTo>
                <a:lnTo>
                  <a:pt x="819988" y="1817481"/>
                </a:lnTo>
                <a:lnTo>
                  <a:pt x="823024" y="1809480"/>
                </a:lnTo>
                <a:lnTo>
                  <a:pt x="823874" y="1797761"/>
                </a:lnTo>
              </a:path>
              <a:path w="824229" h="1821814">
                <a:moveTo>
                  <a:pt x="111150" y="1567687"/>
                </a:moveTo>
                <a:lnTo>
                  <a:pt x="804443" y="1820303"/>
                </a:lnTo>
              </a:path>
              <a:path w="824229" h="1821814">
                <a:moveTo>
                  <a:pt x="27203" y="1116114"/>
                </a:moveTo>
                <a:lnTo>
                  <a:pt x="27922" y="1160109"/>
                </a:lnTo>
                <a:lnTo>
                  <a:pt x="30045" y="1210747"/>
                </a:lnTo>
                <a:lnTo>
                  <a:pt x="33515" y="1265777"/>
                </a:lnTo>
                <a:lnTo>
                  <a:pt x="38279" y="1322949"/>
                </a:lnTo>
                <a:lnTo>
                  <a:pt x="44282" y="1380013"/>
                </a:lnTo>
                <a:lnTo>
                  <a:pt x="51468" y="1434718"/>
                </a:lnTo>
                <a:lnTo>
                  <a:pt x="59785" y="1484814"/>
                </a:lnTo>
                <a:lnTo>
                  <a:pt x="69176" y="1528051"/>
                </a:lnTo>
                <a:lnTo>
                  <a:pt x="97155" y="1563459"/>
                </a:lnTo>
                <a:lnTo>
                  <a:pt x="111150" y="1567687"/>
                </a:lnTo>
              </a:path>
              <a:path w="824229" h="1821814">
                <a:moveTo>
                  <a:pt x="0" y="243268"/>
                </a:moveTo>
                <a:lnTo>
                  <a:pt x="27203" y="1116114"/>
                </a:lnTo>
              </a:path>
              <a:path w="824229" h="1821814">
                <a:moveTo>
                  <a:pt x="28752" y="0"/>
                </a:moveTo>
                <a:lnTo>
                  <a:pt x="31023" y="10566"/>
                </a:lnTo>
                <a:lnTo>
                  <a:pt x="31183" y="19823"/>
                </a:lnTo>
                <a:lnTo>
                  <a:pt x="29740" y="29076"/>
                </a:lnTo>
                <a:lnTo>
                  <a:pt x="27203" y="39636"/>
                </a:lnTo>
                <a:lnTo>
                  <a:pt x="22989" y="55096"/>
                </a:lnTo>
                <a:lnTo>
                  <a:pt x="17973" y="75291"/>
                </a:lnTo>
                <a:lnTo>
                  <a:pt x="9334" y="112699"/>
                </a:lnTo>
                <a:lnTo>
                  <a:pt x="2914" y="159043"/>
                </a:lnTo>
                <a:lnTo>
                  <a:pt x="801" y="196529"/>
                </a:lnTo>
                <a:lnTo>
                  <a:pt x="0" y="243268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0" name="object 10"/>
          <p:cNvGrpSpPr/>
          <p:nvPr/>
        </p:nvGrpSpPr>
        <p:grpSpPr>
          <a:xfrm>
            <a:off x="9371921" y="2165947"/>
            <a:ext cx="1123315" cy="343535"/>
            <a:chOff x="3635489" y="2165946"/>
            <a:chExt cx="1123315" cy="343535"/>
          </a:xfrm>
        </p:grpSpPr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667656" y="2289517"/>
              <a:ext cx="90855" cy="219875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3637775" y="2168232"/>
              <a:ext cx="1032510" cy="139700"/>
            </a:xfrm>
            <a:custGeom>
              <a:avLst/>
              <a:gdLst/>
              <a:ahLst/>
              <a:cxnLst/>
              <a:rect l="l" t="t" r="r" b="b"/>
              <a:pathLst>
                <a:path w="1032510" h="139700">
                  <a:moveTo>
                    <a:pt x="0" y="0"/>
                  </a:moveTo>
                  <a:lnTo>
                    <a:pt x="1032167" y="139128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/>
          <p:nvPr/>
        </p:nvSpPr>
        <p:spPr>
          <a:xfrm>
            <a:off x="10276580" y="2643124"/>
            <a:ext cx="9525" cy="22225"/>
          </a:xfrm>
          <a:custGeom>
            <a:avLst/>
            <a:gdLst/>
            <a:ahLst/>
            <a:cxnLst/>
            <a:rect l="l" t="t" r="r" b="b"/>
            <a:pathLst>
              <a:path w="9525" h="22225">
                <a:moveTo>
                  <a:pt x="0" y="0"/>
                </a:moveTo>
                <a:lnTo>
                  <a:pt x="9334" y="21755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0307669" y="2718524"/>
            <a:ext cx="12700" cy="31115"/>
          </a:xfrm>
          <a:custGeom>
            <a:avLst/>
            <a:gdLst/>
            <a:ahLst/>
            <a:cxnLst/>
            <a:rect l="l" t="t" r="r" b="b"/>
            <a:pathLst>
              <a:path w="12700" h="31114">
                <a:moveTo>
                  <a:pt x="0" y="0"/>
                </a:moveTo>
                <a:lnTo>
                  <a:pt x="12433" y="31076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0343420" y="2806345"/>
            <a:ext cx="12065" cy="29209"/>
          </a:xfrm>
          <a:custGeom>
            <a:avLst/>
            <a:gdLst/>
            <a:ahLst/>
            <a:cxnLst/>
            <a:rect l="l" t="t" r="r" b="b"/>
            <a:pathLst>
              <a:path w="12064" h="29210">
                <a:moveTo>
                  <a:pt x="0" y="0"/>
                </a:moveTo>
                <a:lnTo>
                  <a:pt x="11658" y="28752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6" name="object 16"/>
          <p:cNvGrpSpPr/>
          <p:nvPr/>
        </p:nvGrpSpPr>
        <p:grpSpPr>
          <a:xfrm>
            <a:off x="10374559" y="2850693"/>
            <a:ext cx="107950" cy="89535"/>
            <a:chOff x="4638128" y="2850692"/>
            <a:chExt cx="107950" cy="89535"/>
          </a:xfrm>
        </p:grpSpPr>
        <p:sp>
          <p:nvSpPr>
            <p:cNvPr id="17" name="object 17"/>
            <p:cNvSpPr/>
            <p:nvPr/>
          </p:nvSpPr>
          <p:spPr>
            <a:xfrm>
              <a:off x="4640414" y="2887179"/>
              <a:ext cx="14604" cy="35560"/>
            </a:xfrm>
            <a:custGeom>
              <a:avLst/>
              <a:gdLst/>
              <a:ahLst/>
              <a:cxnLst/>
              <a:rect l="l" t="t" r="r" b="b"/>
              <a:pathLst>
                <a:path w="14604" h="35560">
                  <a:moveTo>
                    <a:pt x="0" y="0"/>
                  </a:moveTo>
                  <a:lnTo>
                    <a:pt x="13982" y="34975"/>
                  </a:lnTo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4677727" y="2934589"/>
              <a:ext cx="56515" cy="3175"/>
            </a:xfrm>
            <a:custGeom>
              <a:avLst/>
              <a:gdLst/>
              <a:ahLst/>
              <a:cxnLst/>
              <a:rect l="l" t="t" r="r" b="b"/>
              <a:pathLst>
                <a:path w="56514" h="3175">
                  <a:moveTo>
                    <a:pt x="-2286" y="1555"/>
                  </a:moveTo>
                  <a:lnTo>
                    <a:pt x="58242" y="1555"/>
                  </a:lnTo>
                </a:path>
              </a:pathLst>
            </a:custGeom>
            <a:ln w="768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4650524" y="2852978"/>
              <a:ext cx="93345" cy="4445"/>
            </a:xfrm>
            <a:custGeom>
              <a:avLst/>
              <a:gdLst/>
              <a:ahLst/>
              <a:cxnLst/>
              <a:rect l="l" t="t" r="r" b="b"/>
              <a:pathLst>
                <a:path w="93345" h="4444">
                  <a:moveTo>
                    <a:pt x="0" y="0"/>
                  </a:moveTo>
                  <a:lnTo>
                    <a:pt x="93268" y="3886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/>
          <p:nvPr/>
        </p:nvSpPr>
        <p:spPr>
          <a:xfrm>
            <a:off x="10354304" y="2768270"/>
            <a:ext cx="88265" cy="5715"/>
          </a:xfrm>
          <a:custGeom>
            <a:avLst/>
            <a:gdLst/>
            <a:ahLst/>
            <a:cxnLst/>
            <a:rect l="l" t="t" r="r" b="b"/>
            <a:pathLst>
              <a:path w="88264" h="5714">
                <a:moveTo>
                  <a:pt x="-2286" y="2717"/>
                </a:moveTo>
                <a:lnTo>
                  <a:pt x="90119" y="2717"/>
                </a:lnTo>
              </a:path>
            </a:pathLst>
          </a:custGeom>
          <a:ln w="10007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0302234" y="2683549"/>
            <a:ext cx="112395" cy="6985"/>
          </a:xfrm>
          <a:custGeom>
            <a:avLst/>
            <a:gdLst/>
            <a:ahLst/>
            <a:cxnLst/>
            <a:rect l="l" t="t" r="r" b="b"/>
            <a:pathLst>
              <a:path w="112395" h="6985">
                <a:moveTo>
                  <a:pt x="0" y="0"/>
                </a:moveTo>
                <a:lnTo>
                  <a:pt x="111925" y="6984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2" name="object 22"/>
          <p:cNvGrpSpPr/>
          <p:nvPr/>
        </p:nvGrpSpPr>
        <p:grpSpPr>
          <a:xfrm>
            <a:off x="10163147" y="2348598"/>
            <a:ext cx="233679" cy="335280"/>
            <a:chOff x="4426715" y="2348598"/>
            <a:chExt cx="233679" cy="335280"/>
          </a:xfrm>
        </p:grpSpPr>
        <p:pic>
          <p:nvPicPr>
            <p:cNvPr id="23" name="object 2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426715" y="2348598"/>
              <a:ext cx="160029" cy="271932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4464761" y="2360607"/>
              <a:ext cx="193040" cy="320675"/>
            </a:xfrm>
            <a:custGeom>
              <a:avLst/>
              <a:gdLst/>
              <a:ahLst/>
              <a:cxnLst/>
              <a:rect l="l" t="t" r="r" b="b"/>
              <a:pathLst>
                <a:path w="193039" h="320675">
                  <a:moveTo>
                    <a:pt x="33413" y="266971"/>
                  </a:moveTo>
                  <a:lnTo>
                    <a:pt x="18553" y="248404"/>
                  </a:lnTo>
                  <a:lnTo>
                    <a:pt x="11850" y="208778"/>
                  </a:lnTo>
                  <a:lnTo>
                    <a:pt x="19428" y="161720"/>
                  </a:lnTo>
                  <a:lnTo>
                    <a:pt x="47409" y="120857"/>
                  </a:lnTo>
                  <a:lnTo>
                    <a:pt x="79823" y="92835"/>
                  </a:lnTo>
                  <a:lnTo>
                    <a:pt x="98612" y="73923"/>
                  </a:lnTo>
                  <a:lnTo>
                    <a:pt x="108509" y="62152"/>
                  </a:lnTo>
                  <a:lnTo>
                    <a:pt x="114249" y="55554"/>
                  </a:lnTo>
                  <a:lnTo>
                    <a:pt x="121940" y="46779"/>
                  </a:lnTo>
                  <a:lnTo>
                    <a:pt x="133200" y="33700"/>
                  </a:lnTo>
                  <a:lnTo>
                    <a:pt x="144313" y="20474"/>
                  </a:lnTo>
                  <a:lnTo>
                    <a:pt x="151561" y="11256"/>
                  </a:lnTo>
                  <a:lnTo>
                    <a:pt x="156804" y="5755"/>
                  </a:lnTo>
                  <a:lnTo>
                    <a:pt x="163798" y="1638"/>
                  </a:lnTo>
                  <a:lnTo>
                    <a:pt x="171667" y="0"/>
                  </a:lnTo>
                  <a:lnTo>
                    <a:pt x="179539" y="1934"/>
                  </a:lnTo>
                </a:path>
                <a:path w="193039" h="320675">
                  <a:moveTo>
                    <a:pt x="192747" y="80433"/>
                  </a:moveTo>
                  <a:lnTo>
                    <a:pt x="192747" y="73448"/>
                  </a:lnTo>
                  <a:lnTo>
                    <a:pt x="190423" y="67225"/>
                  </a:lnTo>
                  <a:lnTo>
                    <a:pt x="184975" y="67225"/>
                  </a:lnTo>
                  <a:lnTo>
                    <a:pt x="179539" y="67225"/>
                  </a:lnTo>
                  <a:lnTo>
                    <a:pt x="167106" y="64114"/>
                  </a:lnTo>
                  <a:lnTo>
                    <a:pt x="160883" y="64114"/>
                  </a:lnTo>
                  <a:lnTo>
                    <a:pt x="153885" y="64114"/>
                  </a:lnTo>
                  <a:lnTo>
                    <a:pt x="151561" y="63339"/>
                  </a:lnTo>
                  <a:lnTo>
                    <a:pt x="147675" y="71886"/>
                  </a:lnTo>
                  <a:lnTo>
                    <a:pt x="144160" y="79329"/>
                  </a:lnTo>
                  <a:lnTo>
                    <a:pt x="116399" y="111131"/>
                  </a:lnTo>
                  <a:lnTo>
                    <a:pt x="111137" y="113847"/>
                  </a:lnTo>
                  <a:lnTo>
                    <a:pt x="105806" y="117933"/>
                  </a:lnTo>
                  <a:lnTo>
                    <a:pt x="100550" y="123764"/>
                  </a:lnTo>
                  <a:lnTo>
                    <a:pt x="95730" y="130469"/>
                  </a:lnTo>
                  <a:lnTo>
                    <a:pt x="91706" y="137177"/>
                  </a:lnTo>
                  <a:lnTo>
                    <a:pt x="87105" y="147448"/>
                  </a:lnTo>
                  <a:lnTo>
                    <a:pt x="80538" y="161656"/>
                  </a:lnTo>
                  <a:lnTo>
                    <a:pt x="74117" y="175864"/>
                  </a:lnTo>
                  <a:lnTo>
                    <a:pt x="69951" y="186135"/>
                  </a:lnTo>
                  <a:lnTo>
                    <a:pt x="67558" y="193426"/>
                  </a:lnTo>
                  <a:lnTo>
                    <a:pt x="65966" y="201296"/>
                  </a:lnTo>
                  <a:lnTo>
                    <a:pt x="66561" y="207999"/>
                  </a:lnTo>
                  <a:lnTo>
                    <a:pt x="70726" y="211789"/>
                  </a:lnTo>
                </a:path>
                <a:path w="193039" h="320675">
                  <a:moveTo>
                    <a:pt x="185762" y="209452"/>
                  </a:moveTo>
                  <a:lnTo>
                    <a:pt x="192747" y="80433"/>
                  </a:lnTo>
                </a:path>
                <a:path w="193039" h="320675">
                  <a:moveTo>
                    <a:pt x="174879" y="222673"/>
                  </a:moveTo>
                  <a:lnTo>
                    <a:pt x="182651" y="223448"/>
                  </a:lnTo>
                  <a:lnTo>
                    <a:pt x="184975" y="220336"/>
                  </a:lnTo>
                  <a:lnTo>
                    <a:pt x="185762" y="209452"/>
                  </a:lnTo>
                </a:path>
                <a:path w="193039" h="320675">
                  <a:moveTo>
                    <a:pt x="70726" y="211789"/>
                  </a:moveTo>
                  <a:lnTo>
                    <a:pt x="174879" y="222673"/>
                  </a:lnTo>
                </a:path>
                <a:path w="193039" h="320675">
                  <a:moveTo>
                    <a:pt x="77711" y="310494"/>
                  </a:moveTo>
                  <a:lnTo>
                    <a:pt x="1549" y="296511"/>
                  </a:lnTo>
                </a:path>
                <a:path w="193039" h="320675">
                  <a:moveTo>
                    <a:pt x="76174" y="318266"/>
                  </a:moveTo>
                  <a:lnTo>
                    <a:pt x="84721" y="320603"/>
                  </a:lnTo>
                  <a:lnTo>
                    <a:pt x="92481" y="319815"/>
                  </a:lnTo>
                  <a:lnTo>
                    <a:pt x="91706" y="316717"/>
                  </a:lnTo>
                  <a:lnTo>
                    <a:pt x="90932" y="312830"/>
                  </a:lnTo>
                  <a:lnTo>
                    <a:pt x="86271" y="310494"/>
                  </a:lnTo>
                  <a:lnTo>
                    <a:pt x="77711" y="310494"/>
                  </a:lnTo>
                </a:path>
                <a:path w="193039" h="320675">
                  <a:moveTo>
                    <a:pt x="0" y="304271"/>
                  </a:moveTo>
                  <a:lnTo>
                    <a:pt x="76174" y="318266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/>
          <p:nvPr/>
        </p:nvSpPr>
        <p:spPr>
          <a:xfrm>
            <a:off x="10238492" y="2743390"/>
            <a:ext cx="92710" cy="24130"/>
          </a:xfrm>
          <a:custGeom>
            <a:avLst/>
            <a:gdLst/>
            <a:ahLst/>
            <a:cxnLst/>
            <a:rect l="l" t="t" r="r" b="b"/>
            <a:pathLst>
              <a:path w="92710" h="24130">
                <a:moveTo>
                  <a:pt x="76949" y="13982"/>
                </a:moveTo>
                <a:lnTo>
                  <a:pt x="1562" y="0"/>
                </a:lnTo>
              </a:path>
              <a:path w="92710" h="24130">
                <a:moveTo>
                  <a:pt x="76174" y="21755"/>
                </a:moveTo>
                <a:lnTo>
                  <a:pt x="84721" y="24091"/>
                </a:lnTo>
                <a:lnTo>
                  <a:pt x="92494" y="22529"/>
                </a:lnTo>
                <a:lnTo>
                  <a:pt x="91719" y="19430"/>
                </a:lnTo>
                <a:lnTo>
                  <a:pt x="90170" y="16319"/>
                </a:lnTo>
                <a:lnTo>
                  <a:pt x="86271" y="13982"/>
                </a:lnTo>
                <a:lnTo>
                  <a:pt x="76949" y="13982"/>
                </a:lnTo>
              </a:path>
              <a:path w="92710" h="24130">
                <a:moveTo>
                  <a:pt x="0" y="7772"/>
                </a:moveTo>
                <a:lnTo>
                  <a:pt x="76174" y="21755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0275029" y="2826550"/>
            <a:ext cx="92710" cy="26034"/>
          </a:xfrm>
          <a:custGeom>
            <a:avLst/>
            <a:gdLst/>
            <a:ahLst/>
            <a:cxnLst/>
            <a:rect l="l" t="t" r="r" b="b"/>
            <a:pathLst>
              <a:path w="92710" h="26035">
                <a:moveTo>
                  <a:pt x="76936" y="15544"/>
                </a:moveTo>
                <a:lnTo>
                  <a:pt x="774" y="0"/>
                </a:lnTo>
              </a:path>
              <a:path w="92710" h="26035">
                <a:moveTo>
                  <a:pt x="75387" y="23317"/>
                </a:moveTo>
                <a:lnTo>
                  <a:pt x="84721" y="25653"/>
                </a:lnTo>
                <a:lnTo>
                  <a:pt x="92481" y="24866"/>
                </a:lnTo>
                <a:lnTo>
                  <a:pt x="90931" y="20993"/>
                </a:lnTo>
                <a:lnTo>
                  <a:pt x="90157" y="17881"/>
                </a:lnTo>
                <a:lnTo>
                  <a:pt x="85496" y="15544"/>
                </a:lnTo>
                <a:lnTo>
                  <a:pt x="76936" y="15544"/>
                </a:lnTo>
              </a:path>
              <a:path w="92710" h="26035">
                <a:moveTo>
                  <a:pt x="0" y="7772"/>
                </a:moveTo>
                <a:lnTo>
                  <a:pt x="75387" y="23317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0308456" y="2911272"/>
            <a:ext cx="95250" cy="22225"/>
          </a:xfrm>
          <a:custGeom>
            <a:avLst/>
            <a:gdLst/>
            <a:ahLst/>
            <a:cxnLst/>
            <a:rect l="l" t="t" r="r" b="b"/>
            <a:pathLst>
              <a:path w="95250" h="22225">
                <a:moveTo>
                  <a:pt x="81597" y="20993"/>
                </a:moveTo>
                <a:lnTo>
                  <a:pt x="0" y="5435"/>
                </a:lnTo>
              </a:path>
              <a:path w="95250" h="22225">
                <a:moveTo>
                  <a:pt x="79273" y="14770"/>
                </a:moveTo>
                <a:lnTo>
                  <a:pt x="82372" y="15544"/>
                </a:lnTo>
                <a:lnTo>
                  <a:pt x="85483" y="15544"/>
                </a:lnTo>
                <a:lnTo>
                  <a:pt x="88595" y="15544"/>
                </a:lnTo>
                <a:lnTo>
                  <a:pt x="94043" y="16319"/>
                </a:lnTo>
                <a:lnTo>
                  <a:pt x="94805" y="21767"/>
                </a:lnTo>
                <a:lnTo>
                  <a:pt x="90931" y="21767"/>
                </a:lnTo>
                <a:lnTo>
                  <a:pt x="87820" y="21767"/>
                </a:lnTo>
                <a:lnTo>
                  <a:pt x="83934" y="20993"/>
                </a:lnTo>
                <a:lnTo>
                  <a:pt x="81597" y="20993"/>
                </a:lnTo>
              </a:path>
              <a:path w="95250" h="22225">
                <a:moveTo>
                  <a:pt x="3873" y="0"/>
                </a:moveTo>
                <a:lnTo>
                  <a:pt x="79273" y="1477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8" name="object 28"/>
          <p:cNvGrpSpPr/>
          <p:nvPr/>
        </p:nvGrpSpPr>
        <p:grpSpPr>
          <a:xfrm>
            <a:off x="10124723" y="2346143"/>
            <a:ext cx="438150" cy="639445"/>
            <a:chOff x="4388292" y="2346142"/>
            <a:chExt cx="438150" cy="639445"/>
          </a:xfrm>
        </p:grpSpPr>
        <p:sp>
          <p:nvSpPr>
            <p:cNvPr id="29" name="object 29"/>
            <p:cNvSpPr/>
            <p:nvPr/>
          </p:nvSpPr>
          <p:spPr>
            <a:xfrm>
              <a:off x="4449990" y="2484564"/>
              <a:ext cx="353060" cy="376555"/>
            </a:xfrm>
            <a:custGeom>
              <a:avLst/>
              <a:gdLst/>
              <a:ahLst/>
              <a:cxnLst/>
              <a:rect l="l" t="t" r="r" b="b"/>
              <a:pathLst>
                <a:path w="353060" h="376555">
                  <a:moveTo>
                    <a:pt x="352869" y="278256"/>
                  </a:moveTo>
                  <a:lnTo>
                    <a:pt x="348983" y="375412"/>
                  </a:lnTo>
                </a:path>
                <a:path w="353060" h="376555">
                  <a:moveTo>
                    <a:pt x="344309" y="277482"/>
                  </a:moveTo>
                  <a:lnTo>
                    <a:pt x="341210" y="376186"/>
                  </a:lnTo>
                </a:path>
                <a:path w="353060" h="376555">
                  <a:moveTo>
                    <a:pt x="321005" y="195097"/>
                  </a:moveTo>
                  <a:lnTo>
                    <a:pt x="311670" y="365302"/>
                  </a:lnTo>
                  <a:lnTo>
                    <a:pt x="303123" y="366077"/>
                  </a:lnTo>
                  <a:lnTo>
                    <a:pt x="311670" y="196646"/>
                  </a:lnTo>
                </a:path>
                <a:path w="353060" h="376555">
                  <a:moveTo>
                    <a:pt x="287578" y="111925"/>
                  </a:moveTo>
                  <a:lnTo>
                    <a:pt x="278244" y="284479"/>
                  </a:lnTo>
                  <a:lnTo>
                    <a:pt x="268922" y="285254"/>
                  </a:lnTo>
                  <a:lnTo>
                    <a:pt x="278244" y="112699"/>
                  </a:lnTo>
                </a:path>
                <a:path w="353060" h="376555">
                  <a:moveTo>
                    <a:pt x="254152" y="27990"/>
                  </a:moveTo>
                  <a:lnTo>
                    <a:pt x="244830" y="199758"/>
                  </a:lnTo>
                  <a:lnTo>
                    <a:pt x="235508" y="200532"/>
                  </a:lnTo>
                  <a:lnTo>
                    <a:pt x="244830" y="28765"/>
                  </a:lnTo>
                </a:path>
                <a:path w="353060" h="376555">
                  <a:moveTo>
                    <a:pt x="226174" y="146126"/>
                  </a:moveTo>
                  <a:lnTo>
                    <a:pt x="233172" y="0"/>
                  </a:lnTo>
                </a:path>
                <a:path w="353060" h="376555">
                  <a:moveTo>
                    <a:pt x="215290" y="157784"/>
                  </a:moveTo>
                  <a:lnTo>
                    <a:pt x="220738" y="158559"/>
                  </a:lnTo>
                  <a:lnTo>
                    <a:pt x="226174" y="153898"/>
                  </a:lnTo>
                  <a:lnTo>
                    <a:pt x="226174" y="146126"/>
                  </a:lnTo>
                </a:path>
                <a:path w="353060" h="376555">
                  <a:moveTo>
                    <a:pt x="107251" y="152349"/>
                  </a:moveTo>
                  <a:lnTo>
                    <a:pt x="215290" y="157784"/>
                  </a:lnTo>
                </a:path>
                <a:path w="353060" h="376555">
                  <a:moveTo>
                    <a:pt x="52844" y="145351"/>
                  </a:moveTo>
                  <a:lnTo>
                    <a:pt x="65064" y="147205"/>
                  </a:lnTo>
                  <a:lnTo>
                    <a:pt x="79467" y="149136"/>
                  </a:lnTo>
                  <a:lnTo>
                    <a:pt x="94160" y="150923"/>
                  </a:lnTo>
                  <a:lnTo>
                    <a:pt x="107251" y="152349"/>
                  </a:lnTo>
                </a:path>
                <a:path w="353060" h="376555">
                  <a:moveTo>
                    <a:pt x="0" y="134467"/>
                  </a:moveTo>
                  <a:lnTo>
                    <a:pt x="52844" y="145351"/>
                  </a:lnTo>
                </a:path>
                <a:path w="353060" h="376555">
                  <a:moveTo>
                    <a:pt x="247167" y="244843"/>
                  </a:moveTo>
                  <a:lnTo>
                    <a:pt x="252603" y="245605"/>
                  </a:lnTo>
                  <a:lnTo>
                    <a:pt x="257263" y="243281"/>
                  </a:lnTo>
                  <a:lnTo>
                    <a:pt x="257263" y="240169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4595329" y="2722410"/>
              <a:ext cx="102235" cy="7620"/>
            </a:xfrm>
            <a:custGeom>
              <a:avLst/>
              <a:gdLst/>
              <a:ahLst/>
              <a:cxnLst/>
              <a:rect l="l" t="t" r="r" b="b"/>
              <a:pathLst>
                <a:path w="102235" h="7619">
                  <a:moveTo>
                    <a:pt x="-2286" y="3498"/>
                  </a:moveTo>
                  <a:lnTo>
                    <a:pt x="104114" y="3498"/>
                  </a:lnTo>
                </a:path>
              </a:pathLst>
            </a:custGeom>
            <a:ln w="1156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4390578" y="2348428"/>
              <a:ext cx="433705" cy="634365"/>
            </a:xfrm>
            <a:custGeom>
              <a:avLst/>
              <a:gdLst/>
              <a:ahLst/>
              <a:cxnLst/>
              <a:rect l="l" t="t" r="r" b="b"/>
              <a:pathLst>
                <a:path w="433704" h="634364">
                  <a:moveTo>
                    <a:pt x="165888" y="368533"/>
                  </a:moveTo>
                  <a:lnTo>
                    <a:pt x="174914" y="369932"/>
                  </a:lnTo>
                  <a:lnTo>
                    <a:pt x="186196" y="371547"/>
                  </a:lnTo>
                  <a:lnTo>
                    <a:pt x="197039" y="373017"/>
                  </a:lnTo>
                  <a:lnTo>
                    <a:pt x="204750" y="373981"/>
                  </a:lnTo>
                </a:path>
                <a:path w="433704" h="634364">
                  <a:moveTo>
                    <a:pt x="34545" y="262056"/>
                  </a:moveTo>
                  <a:lnTo>
                    <a:pt x="59411" y="270603"/>
                  </a:lnTo>
                  <a:lnTo>
                    <a:pt x="75731" y="308690"/>
                  </a:lnTo>
                  <a:lnTo>
                    <a:pt x="72619" y="319561"/>
                  </a:lnTo>
                  <a:lnTo>
                    <a:pt x="88164" y="356099"/>
                  </a:lnTo>
                  <a:lnTo>
                    <a:pt x="165888" y="368533"/>
                  </a:lnTo>
                </a:path>
                <a:path w="433704" h="634364">
                  <a:moveTo>
                    <a:pt x="5779" y="129925"/>
                  </a:moveTo>
                  <a:lnTo>
                    <a:pt x="0" y="166639"/>
                  </a:lnTo>
                  <a:lnTo>
                    <a:pt x="1507" y="207940"/>
                  </a:lnTo>
                  <a:lnTo>
                    <a:pt x="12343" y="243266"/>
                  </a:lnTo>
                  <a:lnTo>
                    <a:pt x="34545" y="262056"/>
                  </a:lnTo>
                </a:path>
                <a:path w="433704" h="634364">
                  <a:moveTo>
                    <a:pt x="32208" y="61523"/>
                  </a:moveTo>
                  <a:lnTo>
                    <a:pt x="5779" y="129925"/>
                  </a:lnTo>
                </a:path>
                <a:path w="433704" h="634364">
                  <a:moveTo>
                    <a:pt x="57087" y="33545"/>
                  </a:moveTo>
                  <a:lnTo>
                    <a:pt x="49046" y="38899"/>
                  </a:lnTo>
                  <a:lnTo>
                    <a:pt x="41733" y="46076"/>
                  </a:lnTo>
                  <a:lnTo>
                    <a:pt x="35878" y="53983"/>
                  </a:lnTo>
                  <a:lnTo>
                    <a:pt x="32208" y="61523"/>
                  </a:lnTo>
                </a:path>
                <a:path w="433704" h="634364">
                  <a:moveTo>
                    <a:pt x="122365" y="6341"/>
                  </a:moveTo>
                  <a:lnTo>
                    <a:pt x="57087" y="33545"/>
                  </a:lnTo>
                </a:path>
                <a:path w="433704" h="634364">
                  <a:moveTo>
                    <a:pt x="169000" y="118"/>
                  </a:moveTo>
                  <a:lnTo>
                    <a:pt x="155809" y="0"/>
                  </a:lnTo>
                  <a:lnTo>
                    <a:pt x="142768" y="1482"/>
                  </a:lnTo>
                  <a:lnTo>
                    <a:pt x="131184" y="3838"/>
                  </a:lnTo>
                  <a:lnTo>
                    <a:pt x="122365" y="6341"/>
                  </a:lnTo>
                </a:path>
                <a:path w="433704" h="634364">
                  <a:moveTo>
                    <a:pt x="232741" y="8665"/>
                  </a:moveTo>
                  <a:lnTo>
                    <a:pt x="169000" y="118"/>
                  </a:lnTo>
                </a:path>
                <a:path w="433704" h="634364">
                  <a:moveTo>
                    <a:pt x="291796" y="91838"/>
                  </a:moveTo>
                  <a:lnTo>
                    <a:pt x="284514" y="51130"/>
                  </a:lnTo>
                  <a:lnTo>
                    <a:pt x="256560" y="16102"/>
                  </a:lnTo>
                  <a:lnTo>
                    <a:pt x="241457" y="9981"/>
                  </a:lnTo>
                  <a:lnTo>
                    <a:pt x="232741" y="8665"/>
                  </a:lnTo>
                </a:path>
                <a:path w="433704" h="634364">
                  <a:moveTo>
                    <a:pt x="413830" y="414392"/>
                  </a:moveTo>
                  <a:lnTo>
                    <a:pt x="403721" y="413618"/>
                  </a:lnTo>
                  <a:lnTo>
                    <a:pt x="393625" y="388738"/>
                  </a:lnTo>
                  <a:lnTo>
                    <a:pt x="392850" y="365421"/>
                  </a:lnTo>
                  <a:lnTo>
                    <a:pt x="380417" y="331233"/>
                  </a:lnTo>
                  <a:lnTo>
                    <a:pt x="371082" y="332782"/>
                  </a:lnTo>
                  <a:lnTo>
                    <a:pt x="359424" y="301693"/>
                  </a:lnTo>
                  <a:lnTo>
                    <a:pt x="358649" y="279150"/>
                  </a:lnTo>
                  <a:lnTo>
                    <a:pt x="346990" y="248060"/>
                  </a:lnTo>
                  <a:lnTo>
                    <a:pt x="337656" y="248835"/>
                  </a:lnTo>
                  <a:lnTo>
                    <a:pt x="327559" y="223969"/>
                  </a:lnTo>
                  <a:lnTo>
                    <a:pt x="326785" y="200651"/>
                  </a:lnTo>
                  <a:lnTo>
                    <a:pt x="313564" y="164126"/>
                  </a:lnTo>
                  <a:lnTo>
                    <a:pt x="304242" y="164901"/>
                  </a:lnTo>
                  <a:lnTo>
                    <a:pt x="292583" y="136135"/>
                  </a:lnTo>
                  <a:lnTo>
                    <a:pt x="291796" y="91838"/>
                  </a:lnTo>
                </a:path>
                <a:path w="433704" h="634364">
                  <a:moveTo>
                    <a:pt x="430937" y="471911"/>
                  </a:moveTo>
                  <a:lnTo>
                    <a:pt x="433261" y="464913"/>
                  </a:lnTo>
                  <a:lnTo>
                    <a:pt x="431712" y="459477"/>
                  </a:lnTo>
                  <a:lnTo>
                    <a:pt x="430937" y="456353"/>
                  </a:lnTo>
                  <a:lnTo>
                    <a:pt x="427605" y="448163"/>
                  </a:lnTo>
                  <a:lnTo>
                    <a:pt x="421798" y="433920"/>
                  </a:lnTo>
                  <a:lnTo>
                    <a:pt x="416284" y="420404"/>
                  </a:lnTo>
                  <a:lnTo>
                    <a:pt x="413830" y="414392"/>
                  </a:lnTo>
                </a:path>
                <a:path w="433704" h="634364">
                  <a:moveTo>
                    <a:pt x="389738" y="535639"/>
                  </a:moveTo>
                  <a:lnTo>
                    <a:pt x="398286" y="512322"/>
                  </a:lnTo>
                  <a:lnTo>
                    <a:pt x="409944" y="511547"/>
                  </a:lnTo>
                  <a:lnTo>
                    <a:pt x="430937" y="471911"/>
                  </a:lnTo>
                </a:path>
                <a:path w="433704" h="634364">
                  <a:moveTo>
                    <a:pt x="386627" y="546523"/>
                  </a:moveTo>
                  <a:lnTo>
                    <a:pt x="390513" y="544974"/>
                  </a:lnTo>
                  <a:lnTo>
                    <a:pt x="389738" y="542637"/>
                  </a:lnTo>
                  <a:lnTo>
                    <a:pt x="389738" y="535639"/>
                  </a:lnTo>
                </a:path>
                <a:path w="433704" h="634364">
                  <a:moveTo>
                    <a:pt x="343104" y="589271"/>
                  </a:moveTo>
                  <a:lnTo>
                    <a:pt x="344666" y="581499"/>
                  </a:lnTo>
                  <a:lnTo>
                    <a:pt x="386627" y="546523"/>
                  </a:lnTo>
                </a:path>
                <a:path w="433704" h="634364">
                  <a:moveTo>
                    <a:pt x="285586" y="633569"/>
                  </a:moveTo>
                  <a:lnTo>
                    <a:pt x="290247" y="634344"/>
                  </a:lnTo>
                  <a:lnTo>
                    <a:pt x="293358" y="632020"/>
                  </a:lnTo>
                  <a:lnTo>
                    <a:pt x="298806" y="628133"/>
                  </a:lnTo>
                  <a:lnTo>
                    <a:pt x="307584" y="620531"/>
                  </a:lnTo>
                  <a:lnTo>
                    <a:pt x="321827" y="608117"/>
                  </a:lnTo>
                  <a:lnTo>
                    <a:pt x="335634" y="595995"/>
                  </a:lnTo>
                  <a:lnTo>
                    <a:pt x="343104" y="589271"/>
                  </a:lnTo>
                </a:path>
                <a:path w="433704" h="634364">
                  <a:moveTo>
                    <a:pt x="168225" y="523981"/>
                  </a:moveTo>
                  <a:lnTo>
                    <a:pt x="185319" y="562843"/>
                  </a:lnTo>
                  <a:lnTo>
                    <a:pt x="181446" y="568278"/>
                  </a:lnTo>
                  <a:lnTo>
                    <a:pt x="199315" y="610252"/>
                  </a:lnTo>
                  <a:lnTo>
                    <a:pt x="285586" y="633569"/>
                  </a:lnTo>
                </a:path>
                <a:path w="433704" h="634364">
                  <a:moveTo>
                    <a:pt x="343104" y="464138"/>
                  </a:moveTo>
                  <a:lnTo>
                    <a:pt x="348540" y="464138"/>
                  </a:lnTo>
                  <a:lnTo>
                    <a:pt x="353213" y="462576"/>
                  </a:lnTo>
                  <a:lnTo>
                    <a:pt x="353213" y="458703"/>
                  </a:lnTo>
                </a:path>
                <a:path w="433704" h="634364">
                  <a:moveTo>
                    <a:pt x="245949" y="461801"/>
                  </a:moveTo>
                  <a:lnTo>
                    <a:pt x="343104" y="464138"/>
                  </a:lnTo>
                </a:path>
                <a:path w="433704" h="634364">
                  <a:moveTo>
                    <a:pt x="203976" y="456353"/>
                  </a:moveTo>
                  <a:lnTo>
                    <a:pt x="213706" y="457537"/>
                  </a:lnTo>
                  <a:lnTo>
                    <a:pt x="225839" y="459373"/>
                  </a:lnTo>
                  <a:lnTo>
                    <a:pt x="237533" y="461061"/>
                  </a:lnTo>
                  <a:lnTo>
                    <a:pt x="245949" y="461801"/>
                  </a:lnTo>
                </a:path>
                <a:path w="433704" h="634364">
                  <a:moveTo>
                    <a:pt x="95949" y="356099"/>
                  </a:moveTo>
                  <a:lnTo>
                    <a:pt x="113044" y="394961"/>
                  </a:lnTo>
                  <a:lnTo>
                    <a:pt x="109932" y="405058"/>
                  </a:lnTo>
                  <a:lnTo>
                    <a:pt x="125477" y="441596"/>
                  </a:lnTo>
                  <a:lnTo>
                    <a:pt x="203976" y="456353"/>
                  </a:lnTo>
                </a:path>
                <a:path w="433704" h="634364">
                  <a:moveTo>
                    <a:pt x="274702" y="544199"/>
                  </a:moveTo>
                  <a:lnTo>
                    <a:pt x="384303" y="548073"/>
                  </a:lnTo>
                </a:path>
                <a:path w="433704" h="634364">
                  <a:moveTo>
                    <a:pt x="244400" y="540300"/>
                  </a:moveTo>
                  <a:lnTo>
                    <a:pt x="252192" y="541452"/>
                  </a:lnTo>
                  <a:lnTo>
                    <a:pt x="260132" y="542535"/>
                  </a:lnTo>
                  <a:lnTo>
                    <a:pt x="267781" y="543476"/>
                  </a:lnTo>
                  <a:lnTo>
                    <a:pt x="274702" y="544199"/>
                  </a:lnTo>
                </a:path>
                <a:path w="433704" h="634364">
                  <a:moveTo>
                    <a:pt x="134024" y="443145"/>
                  </a:moveTo>
                  <a:lnTo>
                    <a:pt x="148794" y="478121"/>
                  </a:lnTo>
                  <a:lnTo>
                    <a:pt x="145683" y="488230"/>
                  </a:lnTo>
                  <a:lnTo>
                    <a:pt x="161227" y="523981"/>
                  </a:lnTo>
                  <a:lnTo>
                    <a:pt x="244400" y="54030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2" name="object 32"/>
          <p:cNvGrpSpPr/>
          <p:nvPr/>
        </p:nvGrpSpPr>
        <p:grpSpPr>
          <a:xfrm>
            <a:off x="10740650" y="3617049"/>
            <a:ext cx="23495" cy="52069"/>
            <a:chOff x="5004218" y="3617048"/>
            <a:chExt cx="23495" cy="52069"/>
          </a:xfrm>
        </p:grpSpPr>
        <p:sp>
          <p:nvSpPr>
            <p:cNvPr id="33" name="object 33"/>
            <p:cNvSpPr/>
            <p:nvPr/>
          </p:nvSpPr>
          <p:spPr>
            <a:xfrm>
              <a:off x="5012715" y="3665194"/>
              <a:ext cx="12700" cy="1905"/>
            </a:xfrm>
            <a:custGeom>
              <a:avLst/>
              <a:gdLst/>
              <a:ahLst/>
              <a:cxnLst/>
              <a:rect l="l" t="t" r="r" b="b"/>
              <a:pathLst>
                <a:path w="12700" h="1904">
                  <a:moveTo>
                    <a:pt x="-2285" y="774"/>
                  </a:moveTo>
                  <a:lnTo>
                    <a:pt x="14719" y="774"/>
                  </a:lnTo>
                </a:path>
              </a:pathLst>
            </a:custGeom>
            <a:ln w="612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5006504" y="3619334"/>
              <a:ext cx="6350" cy="46355"/>
            </a:xfrm>
            <a:custGeom>
              <a:avLst/>
              <a:gdLst/>
              <a:ahLst/>
              <a:cxnLst/>
              <a:rect l="l" t="t" r="r" b="b"/>
              <a:pathLst>
                <a:path w="6350" h="46354">
                  <a:moveTo>
                    <a:pt x="1549" y="36537"/>
                  </a:moveTo>
                  <a:lnTo>
                    <a:pt x="1549" y="41986"/>
                  </a:lnTo>
                  <a:lnTo>
                    <a:pt x="3098" y="45085"/>
                  </a:lnTo>
                  <a:lnTo>
                    <a:pt x="6210" y="45859"/>
                  </a:lnTo>
                </a:path>
                <a:path w="6350" h="46354">
                  <a:moveTo>
                    <a:pt x="1549" y="9309"/>
                  </a:moveTo>
                  <a:lnTo>
                    <a:pt x="1549" y="36537"/>
                  </a:lnTo>
                </a:path>
                <a:path w="6350" h="46354">
                  <a:moveTo>
                    <a:pt x="0" y="0"/>
                  </a:moveTo>
                  <a:lnTo>
                    <a:pt x="774" y="2349"/>
                  </a:lnTo>
                  <a:lnTo>
                    <a:pt x="1549" y="5448"/>
                  </a:lnTo>
                  <a:lnTo>
                    <a:pt x="1549" y="9309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5" name="object 35"/>
          <p:cNvSpPr/>
          <p:nvPr/>
        </p:nvSpPr>
        <p:spPr>
          <a:xfrm>
            <a:off x="10526859" y="2860751"/>
            <a:ext cx="5715" cy="36830"/>
          </a:xfrm>
          <a:custGeom>
            <a:avLst/>
            <a:gdLst/>
            <a:ahLst/>
            <a:cxnLst/>
            <a:rect l="l" t="t" r="r" b="b"/>
            <a:pathLst>
              <a:path w="5714" h="36830">
                <a:moveTo>
                  <a:pt x="0" y="36525"/>
                </a:moveTo>
                <a:lnTo>
                  <a:pt x="5435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10505739" y="2897277"/>
            <a:ext cx="103505" cy="790575"/>
          </a:xfrm>
          <a:custGeom>
            <a:avLst/>
            <a:gdLst/>
            <a:ahLst/>
            <a:cxnLst/>
            <a:rect l="l" t="t" r="r" b="b"/>
            <a:pathLst>
              <a:path w="103504" h="790575">
                <a:moveTo>
                  <a:pt x="103504" y="790460"/>
                </a:moveTo>
                <a:lnTo>
                  <a:pt x="73964" y="764044"/>
                </a:lnTo>
                <a:lnTo>
                  <a:pt x="56339" y="717736"/>
                </a:lnTo>
                <a:lnTo>
                  <a:pt x="41482" y="669001"/>
                </a:lnTo>
                <a:lnTo>
                  <a:pt x="29215" y="618282"/>
                </a:lnTo>
                <a:lnTo>
                  <a:pt x="19359" y="566018"/>
                </a:lnTo>
                <a:lnTo>
                  <a:pt x="11736" y="512651"/>
                </a:lnTo>
                <a:lnTo>
                  <a:pt x="6168" y="458622"/>
                </a:lnTo>
                <a:lnTo>
                  <a:pt x="2476" y="404372"/>
                </a:lnTo>
                <a:lnTo>
                  <a:pt x="482" y="350342"/>
                </a:lnTo>
              </a:path>
              <a:path w="103504" h="790575">
                <a:moveTo>
                  <a:pt x="0" y="314579"/>
                </a:moveTo>
                <a:lnTo>
                  <a:pt x="580" y="255488"/>
                </a:lnTo>
                <a:lnTo>
                  <a:pt x="2673" y="198229"/>
                </a:lnTo>
                <a:lnTo>
                  <a:pt x="6026" y="143425"/>
                </a:lnTo>
                <a:lnTo>
                  <a:pt x="10386" y="91703"/>
                </a:lnTo>
                <a:lnTo>
                  <a:pt x="15502" y="43686"/>
                </a:lnTo>
                <a:lnTo>
                  <a:pt x="2112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10548614" y="2723474"/>
            <a:ext cx="360045" cy="421005"/>
          </a:xfrm>
          <a:custGeom>
            <a:avLst/>
            <a:gdLst/>
            <a:ahLst/>
            <a:cxnLst/>
            <a:rect l="l" t="t" r="r" b="b"/>
            <a:pathLst>
              <a:path w="360045" h="421005">
                <a:moveTo>
                  <a:pt x="36537" y="6696"/>
                </a:moveTo>
                <a:lnTo>
                  <a:pt x="0" y="58778"/>
                </a:lnTo>
              </a:path>
              <a:path w="360045" h="421005">
                <a:moveTo>
                  <a:pt x="64516" y="6696"/>
                </a:moveTo>
                <a:lnTo>
                  <a:pt x="54568" y="1345"/>
                </a:lnTo>
                <a:lnTo>
                  <a:pt x="46736" y="0"/>
                </a:lnTo>
                <a:lnTo>
                  <a:pt x="40798" y="2002"/>
                </a:lnTo>
                <a:lnTo>
                  <a:pt x="36537" y="6696"/>
                </a:lnTo>
              </a:path>
              <a:path w="360045" h="421005">
                <a:moveTo>
                  <a:pt x="217627" y="89868"/>
                </a:moveTo>
                <a:lnTo>
                  <a:pt x="64516" y="6696"/>
                </a:lnTo>
              </a:path>
              <a:path w="360045" h="421005">
                <a:moveTo>
                  <a:pt x="244055" y="139601"/>
                </a:moveTo>
                <a:lnTo>
                  <a:pt x="242441" y="120793"/>
                </a:lnTo>
                <a:lnTo>
                  <a:pt x="237547" y="107448"/>
                </a:lnTo>
                <a:lnTo>
                  <a:pt x="229300" y="97746"/>
                </a:lnTo>
                <a:lnTo>
                  <a:pt x="217627" y="89868"/>
                </a:lnTo>
              </a:path>
              <a:path w="360045" h="421005">
                <a:moveTo>
                  <a:pt x="244055" y="347132"/>
                </a:moveTo>
                <a:lnTo>
                  <a:pt x="244055" y="139601"/>
                </a:lnTo>
              </a:path>
              <a:path w="360045" h="421005">
                <a:moveTo>
                  <a:pt x="296913" y="413972"/>
                </a:moveTo>
                <a:lnTo>
                  <a:pt x="270619" y="420689"/>
                </a:lnTo>
                <a:lnTo>
                  <a:pt x="254454" y="408827"/>
                </a:lnTo>
                <a:lnTo>
                  <a:pt x="246303" y="382827"/>
                </a:lnTo>
                <a:lnTo>
                  <a:pt x="244055" y="347132"/>
                </a:lnTo>
              </a:path>
              <a:path w="360045" h="421005">
                <a:moveTo>
                  <a:pt x="336550" y="390655"/>
                </a:moveTo>
                <a:lnTo>
                  <a:pt x="296913" y="413972"/>
                </a:lnTo>
              </a:path>
              <a:path w="360045" h="421005">
                <a:moveTo>
                  <a:pt x="359867" y="410860"/>
                </a:moveTo>
                <a:lnTo>
                  <a:pt x="358190" y="396664"/>
                </a:lnTo>
                <a:lnTo>
                  <a:pt x="353452" y="388808"/>
                </a:lnTo>
                <a:lnTo>
                  <a:pt x="346092" y="386927"/>
                </a:lnTo>
                <a:lnTo>
                  <a:pt x="336550" y="390655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10908480" y="3300032"/>
            <a:ext cx="0" cy="239395"/>
          </a:xfrm>
          <a:custGeom>
            <a:avLst/>
            <a:gdLst/>
            <a:ahLst/>
            <a:cxnLst/>
            <a:rect l="l" t="t" r="r" b="b"/>
            <a:pathLst>
              <a:path h="239395">
                <a:moveTo>
                  <a:pt x="0" y="239242"/>
                </a:move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10908480" y="3134334"/>
            <a:ext cx="0" cy="107950"/>
          </a:xfrm>
          <a:custGeom>
            <a:avLst/>
            <a:gdLst/>
            <a:ahLst/>
            <a:cxnLst/>
            <a:rect l="l" t="t" r="r" b="b"/>
            <a:pathLst>
              <a:path h="107950">
                <a:moveTo>
                  <a:pt x="0" y="107670"/>
                </a:move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10679182" y="3539274"/>
            <a:ext cx="229870" cy="128270"/>
          </a:xfrm>
          <a:custGeom>
            <a:avLst/>
            <a:gdLst/>
            <a:ahLst/>
            <a:cxnLst/>
            <a:rect l="l" t="t" r="r" b="b"/>
            <a:pathLst>
              <a:path w="229870" h="128270">
                <a:moveTo>
                  <a:pt x="217639" y="26416"/>
                </a:moveTo>
                <a:lnTo>
                  <a:pt x="223726" y="19009"/>
                </a:lnTo>
                <a:lnTo>
                  <a:pt x="227260" y="13207"/>
                </a:lnTo>
                <a:lnTo>
                  <a:pt x="228898" y="7406"/>
                </a:lnTo>
                <a:lnTo>
                  <a:pt x="229298" y="0"/>
                </a:lnTo>
              </a:path>
              <a:path w="229870" h="128270">
                <a:moveTo>
                  <a:pt x="94830" y="122821"/>
                </a:moveTo>
                <a:lnTo>
                  <a:pt x="217639" y="26416"/>
                </a:lnTo>
              </a:path>
              <a:path w="229870" h="128270">
                <a:moveTo>
                  <a:pt x="78511" y="118135"/>
                </a:moveTo>
                <a:lnTo>
                  <a:pt x="79639" y="124986"/>
                </a:lnTo>
                <a:lnTo>
                  <a:pt x="82880" y="128050"/>
                </a:lnTo>
                <a:lnTo>
                  <a:pt x="88016" y="127329"/>
                </a:lnTo>
                <a:lnTo>
                  <a:pt x="94830" y="122821"/>
                </a:lnTo>
              </a:path>
              <a:path w="229870" h="128270">
                <a:moveTo>
                  <a:pt x="78511" y="90931"/>
                </a:moveTo>
                <a:lnTo>
                  <a:pt x="78511" y="118135"/>
                </a:lnTo>
              </a:path>
              <a:path w="229870" h="128270">
                <a:moveTo>
                  <a:pt x="59855" y="83159"/>
                </a:moveTo>
                <a:lnTo>
                  <a:pt x="67688" y="77819"/>
                </a:lnTo>
                <a:lnTo>
                  <a:pt x="73555" y="77139"/>
                </a:lnTo>
                <a:lnTo>
                  <a:pt x="77235" y="81412"/>
                </a:lnTo>
                <a:lnTo>
                  <a:pt x="78511" y="90931"/>
                </a:lnTo>
              </a:path>
              <a:path w="229870" h="128270">
                <a:moveTo>
                  <a:pt x="0" y="127469"/>
                </a:moveTo>
                <a:lnTo>
                  <a:pt x="59855" y="83159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10492606" y="2894952"/>
            <a:ext cx="186690" cy="793750"/>
          </a:xfrm>
          <a:custGeom>
            <a:avLst/>
            <a:gdLst/>
            <a:ahLst/>
            <a:cxnLst/>
            <a:rect l="l" t="t" r="r" b="b"/>
            <a:pathLst>
              <a:path w="186689" h="793750">
                <a:moveTo>
                  <a:pt x="21031" y="0"/>
                </a:moveTo>
                <a:lnTo>
                  <a:pt x="15269" y="44947"/>
                </a:lnTo>
                <a:lnTo>
                  <a:pt x="10044" y="94451"/>
                </a:lnTo>
                <a:lnTo>
                  <a:pt x="5629" y="147832"/>
                </a:lnTo>
                <a:lnTo>
                  <a:pt x="2300" y="204413"/>
                </a:lnTo>
                <a:lnTo>
                  <a:pt x="331" y="263515"/>
                </a:lnTo>
                <a:lnTo>
                  <a:pt x="0" y="324459"/>
                </a:lnTo>
              </a:path>
              <a:path w="186689" h="793750">
                <a:moveTo>
                  <a:pt x="977" y="348132"/>
                </a:moveTo>
                <a:lnTo>
                  <a:pt x="2833" y="402607"/>
                </a:lnTo>
                <a:lnTo>
                  <a:pt x="6362" y="457164"/>
                </a:lnTo>
                <a:lnTo>
                  <a:pt x="11764" y="511407"/>
                </a:lnTo>
                <a:lnTo>
                  <a:pt x="19240" y="564938"/>
                </a:lnTo>
                <a:lnTo>
                  <a:pt x="28990" y="617362"/>
                </a:lnTo>
                <a:lnTo>
                  <a:pt x="41215" y="668281"/>
                </a:lnTo>
                <a:lnTo>
                  <a:pt x="56114" y="717299"/>
                </a:lnTo>
                <a:lnTo>
                  <a:pt x="73888" y="764019"/>
                </a:lnTo>
                <a:lnTo>
                  <a:pt x="117411" y="793556"/>
                </a:lnTo>
                <a:lnTo>
                  <a:pt x="150612" y="790469"/>
                </a:lnTo>
                <a:lnTo>
                  <a:pt x="186575" y="771791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10805890" y="3103258"/>
            <a:ext cx="95250" cy="34925"/>
          </a:xfrm>
          <a:custGeom>
            <a:avLst/>
            <a:gdLst/>
            <a:ahLst/>
            <a:cxnLst/>
            <a:rect l="l" t="t" r="r" b="b"/>
            <a:pathLst>
              <a:path w="95250" h="34925">
                <a:moveTo>
                  <a:pt x="81597" y="761"/>
                </a:moveTo>
                <a:lnTo>
                  <a:pt x="94818" y="7759"/>
                </a:lnTo>
              </a:path>
              <a:path w="95250" h="34925">
                <a:moveTo>
                  <a:pt x="67614" y="3886"/>
                </a:moveTo>
                <a:lnTo>
                  <a:pt x="73050" y="761"/>
                </a:lnTo>
                <a:lnTo>
                  <a:pt x="77711" y="0"/>
                </a:lnTo>
                <a:lnTo>
                  <a:pt x="81597" y="761"/>
                </a:lnTo>
              </a:path>
              <a:path w="95250" h="34925">
                <a:moveTo>
                  <a:pt x="27978" y="27203"/>
                </a:moveTo>
                <a:lnTo>
                  <a:pt x="67614" y="3886"/>
                </a:lnTo>
              </a:path>
              <a:path w="95250" h="34925">
                <a:moveTo>
                  <a:pt x="0" y="33413"/>
                </a:moveTo>
                <a:lnTo>
                  <a:pt x="5678" y="34297"/>
                </a:lnTo>
                <a:lnTo>
                  <a:pt x="12236" y="33508"/>
                </a:lnTo>
                <a:lnTo>
                  <a:pt x="19670" y="31120"/>
                </a:lnTo>
                <a:lnTo>
                  <a:pt x="27978" y="27203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3" name="object 43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0552537" y="2726335"/>
            <a:ext cx="72974" cy="69087"/>
          </a:xfrm>
          <a:prstGeom prst="rect">
            <a:avLst/>
          </a:prstGeom>
        </p:spPr>
      </p:pic>
      <p:sp>
        <p:nvSpPr>
          <p:cNvPr id="44" name="object 44"/>
          <p:cNvSpPr/>
          <p:nvPr/>
        </p:nvSpPr>
        <p:spPr>
          <a:xfrm>
            <a:off x="10822210" y="2325231"/>
            <a:ext cx="22225" cy="807085"/>
          </a:xfrm>
          <a:custGeom>
            <a:avLst/>
            <a:gdLst/>
            <a:ahLst/>
            <a:cxnLst/>
            <a:rect l="l" t="t" r="r" b="b"/>
            <a:pathLst>
              <a:path w="22225" h="807085">
                <a:moveTo>
                  <a:pt x="0" y="141465"/>
                </a:moveTo>
                <a:lnTo>
                  <a:pt x="13208" y="141465"/>
                </a:lnTo>
                <a:lnTo>
                  <a:pt x="21755" y="141465"/>
                </a:lnTo>
                <a:lnTo>
                  <a:pt x="18643" y="0"/>
                </a:lnTo>
              </a:path>
              <a:path w="22225" h="807085">
                <a:moveTo>
                  <a:pt x="0" y="806780"/>
                </a:moveTo>
                <a:lnTo>
                  <a:pt x="0" y="466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10526859" y="3620897"/>
            <a:ext cx="313055" cy="741045"/>
          </a:xfrm>
          <a:custGeom>
            <a:avLst/>
            <a:gdLst/>
            <a:ahLst/>
            <a:cxnLst/>
            <a:rect l="l" t="t" r="r" b="b"/>
            <a:pathLst>
              <a:path w="313054" h="741045">
                <a:moveTo>
                  <a:pt x="275920" y="644321"/>
                </a:moveTo>
                <a:lnTo>
                  <a:pt x="147675" y="610908"/>
                </a:lnTo>
              </a:path>
              <a:path w="313054" h="741045">
                <a:moveTo>
                  <a:pt x="312445" y="625665"/>
                </a:moveTo>
                <a:lnTo>
                  <a:pt x="310017" y="636888"/>
                </a:lnTo>
                <a:lnTo>
                  <a:pt x="302926" y="643156"/>
                </a:lnTo>
                <a:lnTo>
                  <a:pt x="291464" y="645342"/>
                </a:lnTo>
                <a:lnTo>
                  <a:pt x="275920" y="644321"/>
                </a:lnTo>
              </a:path>
              <a:path w="313054" h="741045">
                <a:moveTo>
                  <a:pt x="308559" y="257263"/>
                </a:moveTo>
                <a:lnTo>
                  <a:pt x="312445" y="625665"/>
                </a:lnTo>
              </a:path>
              <a:path w="313054" h="741045">
                <a:moveTo>
                  <a:pt x="296900" y="235508"/>
                </a:moveTo>
                <a:lnTo>
                  <a:pt x="307009" y="237045"/>
                </a:lnTo>
                <a:lnTo>
                  <a:pt x="308559" y="242493"/>
                </a:lnTo>
                <a:lnTo>
                  <a:pt x="308559" y="257263"/>
                </a:lnTo>
              </a:path>
              <a:path w="313054" h="741045">
                <a:moveTo>
                  <a:pt x="0" y="740702"/>
                </a:moveTo>
                <a:lnTo>
                  <a:pt x="295351" y="482650"/>
                </a:lnTo>
                <a:lnTo>
                  <a:pt x="29690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10487221" y="4348379"/>
            <a:ext cx="33020" cy="191135"/>
          </a:xfrm>
          <a:custGeom>
            <a:avLst/>
            <a:gdLst/>
            <a:ahLst/>
            <a:cxnLst/>
            <a:rect l="l" t="t" r="r" b="b"/>
            <a:pathLst>
              <a:path w="33020" h="191135">
                <a:moveTo>
                  <a:pt x="0" y="169456"/>
                </a:moveTo>
                <a:lnTo>
                  <a:pt x="1820" y="181129"/>
                </a:lnTo>
                <a:lnTo>
                  <a:pt x="7575" y="189455"/>
                </a:lnTo>
                <a:lnTo>
                  <a:pt x="17702" y="191080"/>
                </a:lnTo>
                <a:lnTo>
                  <a:pt x="32639" y="182651"/>
                </a:lnTo>
              </a:path>
              <a:path w="33020" h="191135">
                <a:moveTo>
                  <a:pt x="0" y="59080"/>
                </a:moveTo>
                <a:lnTo>
                  <a:pt x="0" y="169456"/>
                </a:lnTo>
              </a:path>
              <a:path w="33020" h="191135">
                <a:moveTo>
                  <a:pt x="31851" y="0"/>
                </a:moveTo>
                <a:lnTo>
                  <a:pt x="19009" y="8579"/>
                </a:lnTo>
                <a:lnTo>
                  <a:pt x="8934" y="21963"/>
                </a:lnTo>
                <a:lnTo>
                  <a:pt x="2355" y="39135"/>
                </a:lnTo>
                <a:lnTo>
                  <a:pt x="0" y="5908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10005321" y="2116150"/>
            <a:ext cx="822325" cy="224154"/>
          </a:xfrm>
          <a:custGeom>
            <a:avLst/>
            <a:gdLst/>
            <a:ahLst/>
            <a:cxnLst/>
            <a:rect l="l" t="t" r="r" b="b"/>
            <a:pathLst>
              <a:path w="822325" h="224155">
                <a:moveTo>
                  <a:pt x="508317" y="223850"/>
                </a:moveTo>
                <a:lnTo>
                  <a:pt x="822325" y="122809"/>
                </a:lnTo>
              </a:path>
              <a:path w="822325" h="224155">
                <a:moveTo>
                  <a:pt x="808329" y="100266"/>
                </a:moveTo>
                <a:lnTo>
                  <a:pt x="417385" y="53632"/>
                </a:lnTo>
                <a:lnTo>
                  <a:pt x="37312" y="5448"/>
                </a:ln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8" name="object 48"/>
          <p:cNvGrpSpPr/>
          <p:nvPr/>
        </p:nvGrpSpPr>
        <p:grpSpPr>
          <a:xfrm>
            <a:off x="9348582" y="1931225"/>
            <a:ext cx="3311525" cy="3787140"/>
            <a:chOff x="3612150" y="1931225"/>
            <a:chExt cx="3311525" cy="3787140"/>
          </a:xfrm>
        </p:grpSpPr>
        <p:sp>
          <p:nvSpPr>
            <p:cNvPr id="49" name="object 49"/>
            <p:cNvSpPr/>
            <p:nvPr/>
          </p:nvSpPr>
          <p:spPr>
            <a:xfrm>
              <a:off x="3614436" y="1933511"/>
              <a:ext cx="1497965" cy="2287905"/>
            </a:xfrm>
            <a:custGeom>
              <a:avLst/>
              <a:gdLst/>
              <a:ahLst/>
              <a:cxnLst/>
              <a:rect l="l" t="t" r="r" b="b"/>
              <a:pathLst>
                <a:path w="1497964" h="2287904">
                  <a:moveTo>
                    <a:pt x="669222" y="3098"/>
                  </a:moveTo>
                  <a:lnTo>
                    <a:pt x="656789" y="8547"/>
                  </a:lnTo>
                </a:path>
                <a:path w="1497964" h="2287904">
                  <a:moveTo>
                    <a:pt x="690216" y="1549"/>
                  </a:moveTo>
                  <a:lnTo>
                    <a:pt x="682430" y="774"/>
                  </a:lnTo>
                  <a:lnTo>
                    <a:pt x="675445" y="0"/>
                  </a:lnTo>
                  <a:lnTo>
                    <a:pt x="669222" y="3098"/>
                  </a:lnTo>
                </a:path>
                <a:path w="1497964" h="2287904">
                  <a:moveTo>
                    <a:pt x="1457346" y="73050"/>
                  </a:moveTo>
                  <a:lnTo>
                    <a:pt x="690216" y="1549"/>
                  </a:lnTo>
                </a:path>
                <a:path w="1497964" h="2287904">
                  <a:moveTo>
                    <a:pt x="1497770" y="121234"/>
                  </a:moveTo>
                  <a:lnTo>
                    <a:pt x="1495171" y="102780"/>
                  </a:lnTo>
                  <a:lnTo>
                    <a:pt x="1487469" y="88403"/>
                  </a:lnTo>
                  <a:lnTo>
                    <a:pt x="1474812" y="78394"/>
                  </a:lnTo>
                  <a:lnTo>
                    <a:pt x="1457346" y="73050"/>
                  </a:lnTo>
                </a:path>
                <a:path w="1497964" h="2287904">
                  <a:moveTo>
                    <a:pt x="1155772" y="509854"/>
                  </a:moveTo>
                  <a:lnTo>
                    <a:pt x="1497770" y="388620"/>
                  </a:lnTo>
                  <a:lnTo>
                    <a:pt x="1497770" y="121234"/>
                  </a:lnTo>
                </a:path>
                <a:path w="1497964" h="2287904">
                  <a:moveTo>
                    <a:pt x="1489211" y="302336"/>
                  </a:moveTo>
                  <a:lnTo>
                    <a:pt x="1484865" y="293619"/>
                  </a:lnTo>
                  <a:lnTo>
                    <a:pt x="1478916" y="287958"/>
                  </a:lnTo>
                  <a:lnTo>
                    <a:pt x="1471507" y="284628"/>
                  </a:lnTo>
                  <a:lnTo>
                    <a:pt x="1462782" y="282905"/>
                  </a:lnTo>
                </a:path>
                <a:path w="1497964" h="2287904">
                  <a:moveTo>
                    <a:pt x="1488436" y="125907"/>
                  </a:moveTo>
                  <a:lnTo>
                    <a:pt x="1489211" y="302336"/>
                  </a:lnTo>
                </a:path>
                <a:path w="1497964" h="2287904">
                  <a:moveTo>
                    <a:pt x="1447237" y="78498"/>
                  </a:moveTo>
                  <a:lnTo>
                    <a:pt x="1464824" y="83497"/>
                  </a:lnTo>
                  <a:lnTo>
                    <a:pt x="1477747" y="93454"/>
                  </a:lnTo>
                  <a:lnTo>
                    <a:pt x="1485715" y="107786"/>
                  </a:lnTo>
                  <a:lnTo>
                    <a:pt x="1488436" y="125907"/>
                  </a:lnTo>
                </a:path>
                <a:path w="1497964" h="2287904">
                  <a:moveTo>
                    <a:pt x="680106" y="6210"/>
                  </a:moveTo>
                  <a:lnTo>
                    <a:pt x="1447237" y="78498"/>
                  </a:lnTo>
                </a:path>
                <a:path w="1497964" h="2287904">
                  <a:moveTo>
                    <a:pt x="651354" y="31076"/>
                  </a:moveTo>
                  <a:lnTo>
                    <a:pt x="653110" y="15279"/>
                  </a:lnTo>
                  <a:lnTo>
                    <a:pt x="659605" y="7861"/>
                  </a:lnTo>
                  <a:lnTo>
                    <a:pt x="669163" y="5834"/>
                  </a:lnTo>
                  <a:lnTo>
                    <a:pt x="680106" y="6210"/>
                  </a:lnTo>
                </a:path>
                <a:path w="1497964" h="2287904">
                  <a:moveTo>
                    <a:pt x="397188" y="246379"/>
                  </a:moveTo>
                  <a:lnTo>
                    <a:pt x="654452" y="182638"/>
                  </a:lnTo>
                  <a:lnTo>
                    <a:pt x="651354" y="31076"/>
                  </a:lnTo>
                </a:path>
                <a:path w="1497964" h="2287904">
                  <a:moveTo>
                    <a:pt x="1155772" y="365290"/>
                  </a:moveTo>
                  <a:lnTo>
                    <a:pt x="1158109" y="740702"/>
                  </a:lnTo>
                </a:path>
                <a:path w="1497964" h="2287904">
                  <a:moveTo>
                    <a:pt x="1144114" y="349757"/>
                  </a:moveTo>
                  <a:lnTo>
                    <a:pt x="1152661" y="352082"/>
                  </a:lnTo>
                  <a:lnTo>
                    <a:pt x="1155772" y="353631"/>
                  </a:lnTo>
                  <a:lnTo>
                    <a:pt x="1155772" y="365290"/>
                  </a:lnTo>
                </a:path>
                <a:path w="1497964" h="2287904">
                  <a:moveTo>
                    <a:pt x="118157" y="207518"/>
                  </a:moveTo>
                  <a:lnTo>
                    <a:pt x="682430" y="286016"/>
                  </a:lnTo>
                  <a:lnTo>
                    <a:pt x="1085821" y="341985"/>
                  </a:lnTo>
                  <a:lnTo>
                    <a:pt x="1144114" y="349757"/>
                  </a:lnTo>
                </a:path>
                <a:path w="1497964" h="2287904">
                  <a:moveTo>
                    <a:pt x="89404" y="209842"/>
                  </a:moveTo>
                  <a:lnTo>
                    <a:pt x="96304" y="207839"/>
                  </a:lnTo>
                  <a:lnTo>
                    <a:pt x="103199" y="207222"/>
                  </a:lnTo>
                  <a:lnTo>
                    <a:pt x="110385" y="207334"/>
                  </a:lnTo>
                  <a:lnTo>
                    <a:pt x="118157" y="207518"/>
                  </a:lnTo>
                </a:path>
                <a:path w="1497964" h="2287904">
                  <a:moveTo>
                    <a:pt x="12455" y="230060"/>
                  </a:moveTo>
                  <a:lnTo>
                    <a:pt x="89404" y="209842"/>
                  </a:lnTo>
                </a:path>
                <a:path w="1497964" h="2287904">
                  <a:moveTo>
                    <a:pt x="21" y="258813"/>
                  </a:moveTo>
                  <a:lnTo>
                    <a:pt x="0" y="249070"/>
                  </a:lnTo>
                  <a:lnTo>
                    <a:pt x="2161" y="240350"/>
                  </a:lnTo>
                  <a:lnTo>
                    <a:pt x="6361" y="233674"/>
                  </a:lnTo>
                  <a:lnTo>
                    <a:pt x="12455" y="230060"/>
                  </a:lnTo>
                </a:path>
                <a:path w="1497964" h="2287904">
                  <a:moveTo>
                    <a:pt x="64537" y="2274976"/>
                  </a:moveTo>
                  <a:lnTo>
                    <a:pt x="21" y="258813"/>
                  </a:lnTo>
                </a:path>
                <a:path w="1497964" h="2287904">
                  <a:moveTo>
                    <a:pt x="1437141" y="2261755"/>
                  </a:moveTo>
                  <a:lnTo>
                    <a:pt x="1433314" y="2254406"/>
                  </a:lnTo>
                  <a:lnTo>
                    <a:pt x="1428101" y="2249025"/>
                  </a:lnTo>
                  <a:lnTo>
                    <a:pt x="1422160" y="2246123"/>
                  </a:lnTo>
                  <a:lnTo>
                    <a:pt x="1416148" y="2246210"/>
                  </a:lnTo>
                  <a:lnTo>
                    <a:pt x="1412274" y="2250871"/>
                  </a:lnTo>
                  <a:lnTo>
                    <a:pt x="1411487" y="2258644"/>
                  </a:lnTo>
                  <a:lnTo>
                    <a:pt x="1413811" y="2266416"/>
                  </a:lnTo>
                  <a:lnTo>
                    <a:pt x="1417655" y="2273660"/>
                  </a:lnTo>
                  <a:lnTo>
                    <a:pt x="1422952" y="2278857"/>
                  </a:lnTo>
                  <a:lnTo>
                    <a:pt x="1429120" y="2281723"/>
                  </a:lnTo>
                  <a:lnTo>
                    <a:pt x="1435579" y="2281974"/>
                  </a:lnTo>
                  <a:lnTo>
                    <a:pt x="1438690" y="2276538"/>
                  </a:lnTo>
                  <a:lnTo>
                    <a:pt x="1439465" y="2268753"/>
                  </a:lnTo>
                  <a:lnTo>
                    <a:pt x="1437141" y="2261755"/>
                  </a:lnTo>
                </a:path>
                <a:path w="1497964" h="2287904">
                  <a:moveTo>
                    <a:pt x="1413811" y="2266416"/>
                  </a:moveTo>
                  <a:lnTo>
                    <a:pt x="1411487" y="2258644"/>
                  </a:lnTo>
                  <a:lnTo>
                    <a:pt x="1412274" y="2250871"/>
                  </a:lnTo>
                  <a:lnTo>
                    <a:pt x="1416148" y="2246210"/>
                  </a:lnTo>
                  <a:lnTo>
                    <a:pt x="1414598" y="2246210"/>
                  </a:lnTo>
                  <a:lnTo>
                    <a:pt x="1409110" y="2249994"/>
                  </a:lnTo>
                  <a:lnTo>
                    <a:pt x="1405662" y="2256113"/>
                  </a:lnTo>
                  <a:lnTo>
                    <a:pt x="1404545" y="2263695"/>
                  </a:lnTo>
                  <a:lnTo>
                    <a:pt x="1406051" y="2271864"/>
                  </a:lnTo>
                  <a:lnTo>
                    <a:pt x="1410009" y="2279533"/>
                  </a:lnTo>
                  <a:lnTo>
                    <a:pt x="1415568" y="2284876"/>
                  </a:lnTo>
                  <a:lnTo>
                    <a:pt x="1422001" y="2287599"/>
                  </a:lnTo>
                  <a:lnTo>
                    <a:pt x="1428581" y="2287409"/>
                  </a:lnTo>
                  <a:lnTo>
                    <a:pt x="1431705" y="2285847"/>
                  </a:lnTo>
                  <a:lnTo>
                    <a:pt x="1433254" y="2284298"/>
                  </a:lnTo>
                  <a:lnTo>
                    <a:pt x="1435579" y="2281974"/>
                  </a:lnTo>
                  <a:lnTo>
                    <a:pt x="1429120" y="2281723"/>
                  </a:lnTo>
                  <a:lnTo>
                    <a:pt x="1422952" y="2278857"/>
                  </a:lnTo>
                  <a:lnTo>
                    <a:pt x="1417655" y="2273660"/>
                  </a:lnTo>
                  <a:lnTo>
                    <a:pt x="1413811" y="2266416"/>
                  </a:lnTo>
                </a:path>
                <a:path w="1497964" h="2287904">
                  <a:moveTo>
                    <a:pt x="1207855" y="773353"/>
                  </a:moveTo>
                  <a:lnTo>
                    <a:pt x="1203956" y="776452"/>
                  </a:lnTo>
                  <a:lnTo>
                    <a:pt x="1200082" y="778789"/>
                  </a:lnTo>
                  <a:lnTo>
                    <a:pt x="1194647" y="778789"/>
                  </a:lnTo>
                  <a:lnTo>
                    <a:pt x="1185424" y="776918"/>
                  </a:lnTo>
                  <a:lnTo>
                    <a:pt x="1178024" y="770823"/>
                  </a:lnTo>
                  <a:lnTo>
                    <a:pt x="1173103" y="761522"/>
                  </a:lnTo>
                  <a:lnTo>
                    <a:pt x="1171317" y="750036"/>
                  </a:lnTo>
                  <a:lnTo>
                    <a:pt x="1173103" y="738857"/>
                  </a:lnTo>
                  <a:lnTo>
                    <a:pt x="1178024" y="729432"/>
                  </a:lnTo>
                  <a:lnTo>
                    <a:pt x="1185424" y="722924"/>
                  </a:lnTo>
                  <a:lnTo>
                    <a:pt x="1194647" y="720496"/>
                  </a:lnTo>
                  <a:lnTo>
                    <a:pt x="1201632" y="719708"/>
                  </a:lnTo>
                  <a:lnTo>
                    <a:pt x="1207080" y="722833"/>
                  </a:lnTo>
                  <a:lnTo>
                    <a:pt x="1211741" y="728268"/>
                  </a:lnTo>
                </a:path>
                <a:path w="1497964" h="2287904">
                  <a:moveTo>
                    <a:pt x="1203956" y="736815"/>
                  </a:moveTo>
                  <a:lnTo>
                    <a:pt x="1203956" y="767130"/>
                  </a:lnTo>
                </a:path>
                <a:path w="1497964" h="2287904">
                  <a:moveTo>
                    <a:pt x="1201632" y="773353"/>
                  </a:moveTo>
                  <a:lnTo>
                    <a:pt x="1189199" y="771017"/>
                  </a:lnTo>
                  <a:lnTo>
                    <a:pt x="1180651" y="761695"/>
                  </a:lnTo>
                  <a:lnTo>
                    <a:pt x="1180651" y="743038"/>
                  </a:lnTo>
                  <a:lnTo>
                    <a:pt x="1187649" y="728268"/>
                  </a:lnTo>
                  <a:lnTo>
                    <a:pt x="1201632" y="726706"/>
                  </a:lnTo>
                  <a:lnTo>
                    <a:pt x="1214065" y="729043"/>
                  </a:lnTo>
                </a:path>
                <a:path w="1497964" h="2287904">
                  <a:moveTo>
                    <a:pt x="1209404" y="735266"/>
                  </a:moveTo>
                  <a:lnTo>
                    <a:pt x="1213290" y="741476"/>
                  </a:lnTo>
                  <a:lnTo>
                    <a:pt x="1213290" y="758583"/>
                  </a:lnTo>
                  <a:lnTo>
                    <a:pt x="1209404" y="767130"/>
                  </a:lnTo>
                </a:path>
                <a:path w="1497964" h="2287904">
                  <a:moveTo>
                    <a:pt x="1193085" y="745362"/>
                  </a:moveTo>
                  <a:lnTo>
                    <a:pt x="1200082" y="731367"/>
                  </a:lnTo>
                  <a:lnTo>
                    <a:pt x="1214065" y="729043"/>
                  </a:lnTo>
                  <a:lnTo>
                    <a:pt x="1222625" y="740702"/>
                  </a:lnTo>
                  <a:lnTo>
                    <a:pt x="1222625" y="757796"/>
                  </a:lnTo>
                  <a:lnTo>
                    <a:pt x="1216402" y="770229"/>
                  </a:lnTo>
                  <a:lnTo>
                    <a:pt x="1201632" y="773353"/>
                  </a:lnTo>
                  <a:lnTo>
                    <a:pt x="1193085" y="764019"/>
                  </a:lnTo>
                  <a:lnTo>
                    <a:pt x="1193085" y="745362"/>
                  </a:lnTo>
                  <a:close/>
                </a:path>
                <a:path w="1497964" h="2287904">
                  <a:moveTo>
                    <a:pt x="1425482" y="775677"/>
                  </a:moveTo>
                  <a:lnTo>
                    <a:pt x="1421596" y="778789"/>
                  </a:lnTo>
                  <a:lnTo>
                    <a:pt x="1416935" y="780338"/>
                  </a:lnTo>
                  <a:lnTo>
                    <a:pt x="1412274" y="781113"/>
                  </a:lnTo>
                  <a:lnTo>
                    <a:pt x="1402930" y="778915"/>
                  </a:lnTo>
                  <a:lnTo>
                    <a:pt x="1395264" y="772856"/>
                  </a:lnTo>
                  <a:lnTo>
                    <a:pt x="1390077" y="763738"/>
                  </a:lnTo>
                  <a:lnTo>
                    <a:pt x="1388169" y="752360"/>
                  </a:lnTo>
                  <a:lnTo>
                    <a:pt x="1390077" y="740849"/>
                  </a:lnTo>
                  <a:lnTo>
                    <a:pt x="1395264" y="731378"/>
                  </a:lnTo>
                  <a:lnTo>
                    <a:pt x="1402930" y="724819"/>
                  </a:lnTo>
                  <a:lnTo>
                    <a:pt x="1412274" y="722045"/>
                  </a:lnTo>
                  <a:lnTo>
                    <a:pt x="1418484" y="722045"/>
                  </a:lnTo>
                  <a:lnTo>
                    <a:pt x="1424707" y="725157"/>
                  </a:lnTo>
                  <a:lnTo>
                    <a:pt x="1428581" y="729818"/>
                  </a:lnTo>
                </a:path>
                <a:path w="1497964" h="2287904">
                  <a:moveTo>
                    <a:pt x="1420821" y="739152"/>
                  </a:moveTo>
                  <a:lnTo>
                    <a:pt x="1420821" y="768680"/>
                  </a:lnTo>
                </a:path>
                <a:path w="1497964" h="2287904">
                  <a:moveTo>
                    <a:pt x="1419259" y="775677"/>
                  </a:moveTo>
                  <a:lnTo>
                    <a:pt x="1406826" y="772566"/>
                  </a:lnTo>
                  <a:lnTo>
                    <a:pt x="1397504" y="764019"/>
                  </a:lnTo>
                  <a:lnTo>
                    <a:pt x="1397504" y="744588"/>
                  </a:lnTo>
                  <a:lnTo>
                    <a:pt x="1405276" y="730592"/>
                  </a:lnTo>
                  <a:lnTo>
                    <a:pt x="1419259" y="728268"/>
                  </a:lnTo>
                  <a:lnTo>
                    <a:pt x="1431705" y="731367"/>
                  </a:lnTo>
                </a:path>
                <a:path w="1497964" h="2287904">
                  <a:moveTo>
                    <a:pt x="1427031" y="736815"/>
                  </a:moveTo>
                  <a:lnTo>
                    <a:pt x="1430918" y="743813"/>
                  </a:lnTo>
                  <a:lnTo>
                    <a:pt x="1430918" y="760133"/>
                  </a:lnTo>
                  <a:lnTo>
                    <a:pt x="1427031" y="768680"/>
                  </a:lnTo>
                </a:path>
                <a:path w="1497964" h="2287904">
                  <a:moveTo>
                    <a:pt x="1409937" y="746912"/>
                  </a:moveTo>
                  <a:lnTo>
                    <a:pt x="1417710" y="732929"/>
                  </a:lnTo>
                  <a:lnTo>
                    <a:pt x="1431705" y="731367"/>
                  </a:lnTo>
                  <a:lnTo>
                    <a:pt x="1440239" y="742251"/>
                  </a:lnTo>
                  <a:lnTo>
                    <a:pt x="1440239" y="759358"/>
                  </a:lnTo>
                  <a:lnTo>
                    <a:pt x="1433254" y="771791"/>
                  </a:lnTo>
                  <a:lnTo>
                    <a:pt x="1419259" y="775677"/>
                  </a:lnTo>
                  <a:lnTo>
                    <a:pt x="1409937" y="766356"/>
                  </a:lnTo>
                  <a:lnTo>
                    <a:pt x="1409937" y="746912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0" name="object 5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794823" y="2248331"/>
              <a:ext cx="645795" cy="187223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676688" y="1931225"/>
              <a:ext cx="3246437" cy="2707216"/>
            </a:xfrm>
            <a:prstGeom prst="rect">
              <a:avLst/>
            </a:prstGeom>
          </p:spPr>
        </p:pic>
        <p:sp>
          <p:nvSpPr>
            <p:cNvPr id="52" name="object 52"/>
            <p:cNvSpPr/>
            <p:nvPr/>
          </p:nvSpPr>
          <p:spPr>
            <a:xfrm>
              <a:off x="4271416" y="3210725"/>
              <a:ext cx="1116330" cy="2233930"/>
            </a:xfrm>
            <a:custGeom>
              <a:avLst/>
              <a:gdLst/>
              <a:ahLst/>
              <a:cxnLst/>
              <a:rect l="l" t="t" r="r" b="b"/>
              <a:pathLst>
                <a:path w="1116329" h="2233929">
                  <a:moveTo>
                    <a:pt x="44716" y="0"/>
                  </a:moveTo>
                  <a:lnTo>
                    <a:pt x="0" y="2050681"/>
                  </a:lnTo>
                  <a:lnTo>
                    <a:pt x="1071079" y="2233434"/>
                  </a:lnTo>
                  <a:lnTo>
                    <a:pt x="1115809" y="182752"/>
                  </a:lnTo>
                  <a:lnTo>
                    <a:pt x="4471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4271416" y="3210725"/>
              <a:ext cx="1116330" cy="2233930"/>
            </a:xfrm>
            <a:custGeom>
              <a:avLst/>
              <a:gdLst/>
              <a:ahLst/>
              <a:cxnLst/>
              <a:rect l="l" t="t" r="r" b="b"/>
              <a:pathLst>
                <a:path w="1116329" h="2233929">
                  <a:moveTo>
                    <a:pt x="44716" y="0"/>
                  </a:moveTo>
                  <a:lnTo>
                    <a:pt x="1115809" y="182752"/>
                  </a:lnTo>
                  <a:lnTo>
                    <a:pt x="1071079" y="2233434"/>
                  </a:lnTo>
                  <a:lnTo>
                    <a:pt x="0" y="2050681"/>
                  </a:lnTo>
                  <a:lnTo>
                    <a:pt x="44716" y="0"/>
                  </a:lnTo>
                  <a:close/>
                </a:path>
              </a:pathLst>
            </a:custGeom>
            <a:ln w="3175">
              <a:solidFill>
                <a:srgbClr val="FBFD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4" name="object 5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179044" y="3201924"/>
              <a:ext cx="1556910" cy="2498902"/>
            </a:xfrm>
            <a:prstGeom prst="rect">
              <a:avLst/>
            </a:prstGeom>
          </p:spPr>
        </p:pic>
        <p:sp>
          <p:nvSpPr>
            <p:cNvPr id="55" name="object 55"/>
            <p:cNvSpPr/>
            <p:nvPr/>
          </p:nvSpPr>
          <p:spPr>
            <a:xfrm>
              <a:off x="4181449" y="3280333"/>
              <a:ext cx="1057910" cy="2429510"/>
            </a:xfrm>
            <a:custGeom>
              <a:avLst/>
              <a:gdLst/>
              <a:ahLst/>
              <a:cxnLst/>
              <a:rect l="l" t="t" r="r" b="b"/>
              <a:pathLst>
                <a:path w="1057910" h="2429510">
                  <a:moveTo>
                    <a:pt x="64541" y="2008924"/>
                  </a:moveTo>
                  <a:lnTo>
                    <a:pt x="0" y="0"/>
                  </a:lnTo>
                </a:path>
                <a:path w="1057910" h="2429510">
                  <a:moveTo>
                    <a:pt x="76123" y="2027148"/>
                  </a:moveTo>
                  <a:lnTo>
                    <a:pt x="68173" y="2024126"/>
                  </a:lnTo>
                  <a:lnTo>
                    <a:pt x="64541" y="2022170"/>
                  </a:lnTo>
                  <a:lnTo>
                    <a:pt x="64541" y="2008924"/>
                  </a:lnTo>
                </a:path>
                <a:path w="1057910" h="2429510">
                  <a:moveTo>
                    <a:pt x="1057414" y="2429256"/>
                  </a:moveTo>
                  <a:lnTo>
                    <a:pt x="76123" y="2027148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6" name="object 5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236578" y="5425986"/>
              <a:ext cx="128689" cy="291882"/>
            </a:xfrm>
            <a:prstGeom prst="rect">
              <a:avLst/>
            </a:prstGeom>
          </p:spPr>
        </p:pic>
        <p:sp>
          <p:nvSpPr>
            <p:cNvPr id="57" name="object 57"/>
            <p:cNvSpPr/>
            <p:nvPr/>
          </p:nvSpPr>
          <p:spPr>
            <a:xfrm>
              <a:off x="4192879" y="3200209"/>
              <a:ext cx="1152525" cy="2228215"/>
            </a:xfrm>
            <a:custGeom>
              <a:avLst/>
              <a:gdLst/>
              <a:ahLst/>
              <a:cxnLst/>
              <a:rect l="l" t="t" r="r" b="b"/>
              <a:pathLst>
                <a:path w="1152525" h="2228215">
                  <a:moveTo>
                    <a:pt x="1147317" y="1372527"/>
                  </a:moveTo>
                  <a:lnTo>
                    <a:pt x="1152385" y="2228062"/>
                  </a:lnTo>
                </a:path>
                <a:path w="1152525" h="2228215">
                  <a:moveTo>
                    <a:pt x="1067447" y="162191"/>
                  </a:moveTo>
                  <a:lnTo>
                    <a:pt x="1128179" y="170586"/>
                  </a:lnTo>
                </a:path>
                <a:path w="1152525" h="2228215">
                  <a:moveTo>
                    <a:pt x="1055789" y="139064"/>
                  </a:moveTo>
                  <a:lnTo>
                    <a:pt x="0" y="0"/>
                  </a:lnTo>
                </a:path>
                <a:path w="1152525" h="2228215">
                  <a:moveTo>
                    <a:pt x="1143927" y="193484"/>
                  </a:moveTo>
                  <a:lnTo>
                    <a:pt x="1143927" y="197561"/>
                  </a:lnTo>
                  <a:lnTo>
                    <a:pt x="1142390" y="200469"/>
                  </a:lnTo>
                  <a:lnTo>
                    <a:pt x="1140459" y="202387"/>
                  </a:lnTo>
                </a:path>
                <a:path w="1152525" h="2228215">
                  <a:moveTo>
                    <a:pt x="1143927" y="136385"/>
                  </a:moveTo>
                  <a:lnTo>
                    <a:pt x="1143927" y="193484"/>
                  </a:lnTo>
                </a:path>
                <a:path w="1152525" h="2228215">
                  <a:moveTo>
                    <a:pt x="1133208" y="127533"/>
                  </a:moveTo>
                  <a:lnTo>
                    <a:pt x="1138148" y="126199"/>
                  </a:lnTo>
                  <a:lnTo>
                    <a:pt x="1140942" y="126479"/>
                  </a:lnTo>
                  <a:lnTo>
                    <a:pt x="1141920" y="127203"/>
                  </a:lnTo>
                  <a:lnTo>
                    <a:pt x="1142390" y="127571"/>
                  </a:lnTo>
                  <a:lnTo>
                    <a:pt x="1143927" y="129298"/>
                  </a:lnTo>
                  <a:lnTo>
                    <a:pt x="1143927" y="136385"/>
                  </a:lnTo>
                </a:path>
                <a:path w="1152525" h="2228215">
                  <a:moveTo>
                    <a:pt x="1077772" y="143560"/>
                  </a:moveTo>
                  <a:lnTo>
                    <a:pt x="1078204" y="143484"/>
                  </a:lnTo>
                  <a:lnTo>
                    <a:pt x="1133208" y="127533"/>
                  </a:lnTo>
                </a:path>
                <a:path w="1152525" h="2228215">
                  <a:moveTo>
                    <a:pt x="1071981" y="149263"/>
                  </a:moveTo>
                  <a:lnTo>
                    <a:pt x="1072400" y="146469"/>
                  </a:lnTo>
                  <a:lnTo>
                    <a:pt x="1074889" y="144018"/>
                  </a:lnTo>
                  <a:lnTo>
                    <a:pt x="1077772" y="143560"/>
                  </a:lnTo>
                </a:path>
                <a:path w="1152525" h="2228215">
                  <a:moveTo>
                    <a:pt x="1071816" y="150025"/>
                  </a:moveTo>
                  <a:lnTo>
                    <a:pt x="1071918" y="149631"/>
                  </a:lnTo>
                  <a:lnTo>
                    <a:pt x="1071981" y="149263"/>
                  </a:lnTo>
                </a:path>
                <a:path w="1152525" h="2228215">
                  <a:moveTo>
                    <a:pt x="1043787" y="168935"/>
                  </a:moveTo>
                  <a:lnTo>
                    <a:pt x="1058829" y="168616"/>
                  </a:lnTo>
                  <a:lnTo>
                    <a:pt x="1066793" y="163614"/>
                  </a:lnTo>
                  <a:lnTo>
                    <a:pt x="1070262" y="156544"/>
                  </a:lnTo>
                  <a:lnTo>
                    <a:pt x="1071816" y="150025"/>
                  </a:lnTo>
                </a:path>
                <a:path w="1152525" h="2228215">
                  <a:moveTo>
                    <a:pt x="1151064" y="193484"/>
                  </a:moveTo>
                  <a:lnTo>
                    <a:pt x="1151064" y="202425"/>
                  </a:lnTo>
                  <a:lnTo>
                    <a:pt x="1145920" y="208343"/>
                  </a:lnTo>
                  <a:lnTo>
                    <a:pt x="1140587" y="210959"/>
                  </a:lnTo>
                </a:path>
                <a:path w="1152525" h="2228215">
                  <a:moveTo>
                    <a:pt x="1151064" y="136385"/>
                  </a:moveTo>
                  <a:lnTo>
                    <a:pt x="1151064" y="193484"/>
                  </a:lnTo>
                </a:path>
                <a:path w="1152525" h="2228215">
                  <a:moveTo>
                    <a:pt x="1131214" y="120662"/>
                  </a:moveTo>
                  <a:lnTo>
                    <a:pt x="1140718" y="119511"/>
                  </a:lnTo>
                  <a:lnTo>
                    <a:pt x="1146830" y="122008"/>
                  </a:lnTo>
                  <a:lnTo>
                    <a:pt x="1150097" y="127763"/>
                  </a:lnTo>
                  <a:lnTo>
                    <a:pt x="1151064" y="136385"/>
                  </a:lnTo>
                </a:path>
                <a:path w="1152525" h="2228215">
                  <a:moveTo>
                    <a:pt x="1076642" y="136499"/>
                  </a:moveTo>
                  <a:lnTo>
                    <a:pt x="1131214" y="120662"/>
                  </a:lnTo>
                </a:path>
                <a:path w="1152525" h="2228215">
                  <a:moveTo>
                    <a:pt x="1039914" y="168389"/>
                  </a:moveTo>
                  <a:lnTo>
                    <a:pt x="1065847" y="142176"/>
                  </a:lnTo>
                  <a:lnTo>
                    <a:pt x="1070864" y="137439"/>
                  </a:lnTo>
                  <a:lnTo>
                    <a:pt x="1076642" y="136499"/>
                  </a:lnTo>
                </a:path>
                <a:path w="1152525" h="2228215">
                  <a:moveTo>
                    <a:pt x="945883" y="2096490"/>
                  </a:moveTo>
                  <a:lnTo>
                    <a:pt x="958291" y="2099805"/>
                  </a:lnTo>
                </a:path>
                <a:path w="1152525" h="2228215">
                  <a:moveTo>
                    <a:pt x="937615" y="2048509"/>
                  </a:moveTo>
                  <a:lnTo>
                    <a:pt x="937615" y="2103412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8" name="object 58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426545" y="5008758"/>
              <a:ext cx="154546" cy="176367"/>
            </a:xfrm>
            <a:prstGeom prst="rect">
              <a:avLst/>
            </a:prstGeom>
          </p:spPr>
        </p:pic>
        <p:sp>
          <p:nvSpPr>
            <p:cNvPr id="59" name="object 59"/>
            <p:cNvSpPr/>
            <p:nvPr/>
          </p:nvSpPr>
          <p:spPr>
            <a:xfrm>
              <a:off x="5264861" y="3319721"/>
              <a:ext cx="79375" cy="92075"/>
            </a:xfrm>
            <a:custGeom>
              <a:avLst/>
              <a:gdLst/>
              <a:ahLst/>
              <a:cxnLst/>
              <a:rect l="l" t="t" r="r" b="b"/>
              <a:pathLst>
                <a:path w="79375" h="92075">
                  <a:moveTo>
                    <a:pt x="71945" y="73972"/>
                  </a:moveTo>
                  <a:lnTo>
                    <a:pt x="71945" y="78049"/>
                  </a:lnTo>
                  <a:lnTo>
                    <a:pt x="70408" y="80957"/>
                  </a:lnTo>
                  <a:lnTo>
                    <a:pt x="68478" y="82875"/>
                  </a:lnTo>
                </a:path>
                <a:path w="79375" h="92075">
                  <a:moveTo>
                    <a:pt x="71945" y="16873"/>
                  </a:moveTo>
                  <a:lnTo>
                    <a:pt x="71945" y="73972"/>
                  </a:lnTo>
                </a:path>
                <a:path w="79375" h="92075">
                  <a:moveTo>
                    <a:pt x="61226" y="8021"/>
                  </a:moveTo>
                  <a:lnTo>
                    <a:pt x="66167" y="6688"/>
                  </a:lnTo>
                  <a:lnTo>
                    <a:pt x="68961" y="6967"/>
                  </a:lnTo>
                  <a:lnTo>
                    <a:pt x="69938" y="7691"/>
                  </a:lnTo>
                  <a:lnTo>
                    <a:pt x="70408" y="8059"/>
                  </a:lnTo>
                  <a:lnTo>
                    <a:pt x="71945" y="9786"/>
                  </a:lnTo>
                  <a:lnTo>
                    <a:pt x="71945" y="16873"/>
                  </a:lnTo>
                </a:path>
                <a:path w="79375" h="92075">
                  <a:moveTo>
                    <a:pt x="5791" y="24049"/>
                  </a:moveTo>
                  <a:lnTo>
                    <a:pt x="6223" y="23972"/>
                  </a:lnTo>
                  <a:lnTo>
                    <a:pt x="61226" y="8021"/>
                  </a:lnTo>
                </a:path>
                <a:path w="79375" h="92075">
                  <a:moveTo>
                    <a:pt x="0" y="29751"/>
                  </a:moveTo>
                  <a:lnTo>
                    <a:pt x="419" y="26957"/>
                  </a:lnTo>
                  <a:lnTo>
                    <a:pt x="2908" y="24506"/>
                  </a:lnTo>
                  <a:lnTo>
                    <a:pt x="5791" y="24049"/>
                  </a:lnTo>
                </a:path>
                <a:path w="79375" h="92075">
                  <a:moveTo>
                    <a:pt x="79082" y="73972"/>
                  </a:moveTo>
                  <a:lnTo>
                    <a:pt x="79082" y="82913"/>
                  </a:lnTo>
                  <a:lnTo>
                    <a:pt x="73939" y="88831"/>
                  </a:lnTo>
                  <a:lnTo>
                    <a:pt x="68605" y="91447"/>
                  </a:lnTo>
                </a:path>
                <a:path w="79375" h="92075">
                  <a:moveTo>
                    <a:pt x="79082" y="16873"/>
                  </a:moveTo>
                  <a:lnTo>
                    <a:pt x="79082" y="73972"/>
                  </a:lnTo>
                </a:path>
                <a:path w="79375" h="92075">
                  <a:moveTo>
                    <a:pt x="59232" y="1150"/>
                  </a:moveTo>
                  <a:lnTo>
                    <a:pt x="68736" y="0"/>
                  </a:lnTo>
                  <a:lnTo>
                    <a:pt x="74849" y="2497"/>
                  </a:lnTo>
                  <a:lnTo>
                    <a:pt x="78115" y="8251"/>
                  </a:lnTo>
                  <a:lnTo>
                    <a:pt x="79082" y="16873"/>
                  </a:lnTo>
                </a:path>
                <a:path w="79375" h="92075">
                  <a:moveTo>
                    <a:pt x="56197" y="51074"/>
                  </a:moveTo>
                  <a:lnTo>
                    <a:pt x="65024" y="53284"/>
                  </a:lnTo>
                  <a:lnTo>
                    <a:pt x="68338" y="54935"/>
                  </a:lnTo>
                  <a:lnTo>
                    <a:pt x="68338" y="66517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4173182" y="3176549"/>
              <a:ext cx="1162050" cy="192405"/>
            </a:xfrm>
            <a:custGeom>
              <a:avLst/>
              <a:gdLst/>
              <a:ahLst/>
              <a:cxnLst/>
              <a:rect l="l" t="t" r="r" b="b"/>
              <a:pathLst>
                <a:path w="1162050" h="192404">
                  <a:moveTo>
                    <a:pt x="78130" y="0"/>
                  </a:moveTo>
                  <a:lnTo>
                    <a:pt x="74460" y="355"/>
                  </a:lnTo>
                  <a:lnTo>
                    <a:pt x="70319" y="2019"/>
                  </a:lnTo>
                  <a:lnTo>
                    <a:pt x="15735" y="17843"/>
                  </a:lnTo>
                  <a:lnTo>
                    <a:pt x="9969" y="18783"/>
                  </a:lnTo>
                  <a:lnTo>
                    <a:pt x="4953" y="23520"/>
                  </a:lnTo>
                  <a:lnTo>
                    <a:pt x="4025" y="29502"/>
                  </a:lnTo>
                  <a:lnTo>
                    <a:pt x="0" y="40906"/>
                  </a:lnTo>
                  <a:lnTo>
                    <a:pt x="1650" y="44208"/>
                  </a:lnTo>
                  <a:lnTo>
                    <a:pt x="14884" y="45872"/>
                  </a:lnTo>
                  <a:lnTo>
                    <a:pt x="1059611" y="192049"/>
                  </a:lnTo>
                  <a:lnTo>
                    <a:pt x="1085545" y="165836"/>
                  </a:lnTo>
                  <a:lnTo>
                    <a:pt x="1090561" y="161099"/>
                  </a:lnTo>
                  <a:lnTo>
                    <a:pt x="1096340" y="160159"/>
                  </a:lnTo>
                  <a:lnTo>
                    <a:pt x="1150912" y="144322"/>
                  </a:lnTo>
                  <a:lnTo>
                    <a:pt x="1154887" y="142735"/>
                  </a:lnTo>
                  <a:lnTo>
                    <a:pt x="1158072" y="142405"/>
                  </a:lnTo>
                  <a:lnTo>
                    <a:pt x="81318" y="596"/>
                  </a:lnTo>
                  <a:lnTo>
                    <a:pt x="78130" y="0"/>
                  </a:lnTo>
                  <a:close/>
                </a:path>
                <a:path w="1162050" h="192404">
                  <a:moveTo>
                    <a:pt x="1158443" y="142367"/>
                  </a:moveTo>
                  <a:lnTo>
                    <a:pt x="1158072" y="142405"/>
                  </a:lnTo>
                  <a:lnTo>
                    <a:pt x="1161542" y="142862"/>
                  </a:lnTo>
                  <a:lnTo>
                    <a:pt x="1158443" y="14236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4173182" y="3176549"/>
              <a:ext cx="1162050" cy="192405"/>
            </a:xfrm>
            <a:custGeom>
              <a:avLst/>
              <a:gdLst/>
              <a:ahLst/>
              <a:cxnLst/>
              <a:rect l="l" t="t" r="r" b="b"/>
              <a:pathLst>
                <a:path w="1162050" h="192404">
                  <a:moveTo>
                    <a:pt x="70319" y="2019"/>
                  </a:moveTo>
                  <a:lnTo>
                    <a:pt x="15735" y="17843"/>
                  </a:lnTo>
                  <a:lnTo>
                    <a:pt x="9969" y="18783"/>
                  </a:lnTo>
                  <a:lnTo>
                    <a:pt x="4953" y="23520"/>
                  </a:lnTo>
                  <a:lnTo>
                    <a:pt x="4025" y="29502"/>
                  </a:lnTo>
                  <a:lnTo>
                    <a:pt x="0" y="40906"/>
                  </a:lnTo>
                  <a:lnTo>
                    <a:pt x="1650" y="44208"/>
                  </a:lnTo>
                  <a:lnTo>
                    <a:pt x="14884" y="45872"/>
                  </a:lnTo>
                  <a:lnTo>
                    <a:pt x="1059611" y="192049"/>
                  </a:lnTo>
                  <a:lnTo>
                    <a:pt x="1070614" y="191335"/>
                  </a:lnTo>
                  <a:lnTo>
                    <a:pt x="1077755" y="186563"/>
                  </a:lnTo>
                  <a:lnTo>
                    <a:pt x="1082069" y="179476"/>
                  </a:lnTo>
                  <a:lnTo>
                    <a:pt x="1084592" y="171818"/>
                  </a:lnTo>
                  <a:lnTo>
                    <a:pt x="1085545" y="165836"/>
                  </a:lnTo>
                  <a:lnTo>
                    <a:pt x="1090561" y="161099"/>
                  </a:lnTo>
                  <a:lnTo>
                    <a:pt x="1096340" y="160159"/>
                  </a:lnTo>
                  <a:lnTo>
                    <a:pt x="1150912" y="144322"/>
                  </a:lnTo>
                  <a:lnTo>
                    <a:pt x="1154887" y="142735"/>
                  </a:lnTo>
                  <a:lnTo>
                    <a:pt x="1158443" y="142367"/>
                  </a:lnTo>
                  <a:lnTo>
                    <a:pt x="1161542" y="142862"/>
                  </a:lnTo>
                  <a:lnTo>
                    <a:pt x="81318" y="596"/>
                  </a:lnTo>
                  <a:lnTo>
                    <a:pt x="78130" y="0"/>
                  </a:lnTo>
                  <a:lnTo>
                    <a:pt x="74460" y="355"/>
                  </a:lnTo>
                  <a:lnTo>
                    <a:pt x="70319" y="2019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4192879" y="3200209"/>
              <a:ext cx="1128395" cy="170815"/>
            </a:xfrm>
            <a:custGeom>
              <a:avLst/>
              <a:gdLst/>
              <a:ahLst/>
              <a:cxnLst/>
              <a:rect l="l" t="t" r="r" b="b"/>
              <a:pathLst>
                <a:path w="1128395" h="170814">
                  <a:moveTo>
                    <a:pt x="1120698" y="69354"/>
                  </a:moveTo>
                  <a:lnTo>
                    <a:pt x="907275" y="42405"/>
                  </a:lnTo>
                </a:path>
                <a:path w="1128395" h="170814">
                  <a:moveTo>
                    <a:pt x="784250" y="70688"/>
                  </a:moveTo>
                  <a:lnTo>
                    <a:pt x="907897" y="41465"/>
                  </a:lnTo>
                </a:path>
                <a:path w="1128395" h="170814">
                  <a:moveTo>
                    <a:pt x="1001941" y="100736"/>
                  </a:moveTo>
                  <a:lnTo>
                    <a:pt x="1122095" y="70650"/>
                  </a:lnTo>
                </a:path>
                <a:path w="1128395" h="170814">
                  <a:moveTo>
                    <a:pt x="1067447" y="162191"/>
                  </a:moveTo>
                  <a:lnTo>
                    <a:pt x="1128179" y="170586"/>
                  </a:lnTo>
                </a:path>
                <a:path w="1128395" h="170814">
                  <a:moveTo>
                    <a:pt x="1055789" y="139064"/>
                  </a:moveTo>
                  <a:lnTo>
                    <a:pt x="0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5181447" y="3289363"/>
              <a:ext cx="20320" cy="6350"/>
            </a:xfrm>
            <a:custGeom>
              <a:avLst/>
              <a:gdLst/>
              <a:ahLst/>
              <a:cxnLst/>
              <a:rect l="l" t="t" r="r" b="b"/>
              <a:pathLst>
                <a:path w="20320" h="6350">
                  <a:moveTo>
                    <a:pt x="6197" y="1917"/>
                  </a:moveTo>
                  <a:lnTo>
                    <a:pt x="13563" y="4025"/>
                  </a:lnTo>
                </a:path>
                <a:path w="20320" h="6350">
                  <a:moveTo>
                    <a:pt x="16929" y="1155"/>
                  </a:moveTo>
                  <a:lnTo>
                    <a:pt x="20269" y="2235"/>
                  </a:lnTo>
                  <a:lnTo>
                    <a:pt x="19926" y="3886"/>
                  </a:lnTo>
                  <a:lnTo>
                    <a:pt x="16179" y="4838"/>
                  </a:lnTo>
                  <a:lnTo>
                    <a:pt x="12420" y="5791"/>
                  </a:lnTo>
                  <a:lnTo>
                    <a:pt x="6642" y="5689"/>
                  </a:lnTo>
                  <a:lnTo>
                    <a:pt x="3314" y="4622"/>
                  </a:lnTo>
                  <a:lnTo>
                    <a:pt x="0" y="3555"/>
                  </a:lnTo>
                  <a:lnTo>
                    <a:pt x="342" y="1904"/>
                  </a:lnTo>
                  <a:lnTo>
                    <a:pt x="4089" y="952"/>
                  </a:lnTo>
                  <a:lnTo>
                    <a:pt x="7823" y="0"/>
                  </a:lnTo>
                  <a:lnTo>
                    <a:pt x="13601" y="88"/>
                  </a:lnTo>
                  <a:lnTo>
                    <a:pt x="16929" y="1155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5269814" y="3270504"/>
              <a:ext cx="635" cy="5715"/>
            </a:xfrm>
            <a:custGeom>
              <a:avLst/>
              <a:gdLst/>
              <a:ahLst/>
              <a:cxnLst/>
              <a:rect l="l" t="t" r="r" b="b"/>
              <a:pathLst>
                <a:path w="635" h="5714">
                  <a:moveTo>
                    <a:pt x="260" y="-1371"/>
                  </a:moveTo>
                  <a:lnTo>
                    <a:pt x="260" y="6654"/>
                  </a:lnTo>
                </a:path>
              </a:pathLst>
            </a:custGeom>
            <a:ln w="326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5012105" y="3248075"/>
              <a:ext cx="268605" cy="27940"/>
            </a:xfrm>
            <a:custGeom>
              <a:avLst/>
              <a:gdLst/>
              <a:ahLst/>
              <a:cxnLst/>
              <a:rect l="l" t="t" r="r" b="b"/>
              <a:pathLst>
                <a:path w="268604" h="27939">
                  <a:moveTo>
                    <a:pt x="265087" y="22707"/>
                  </a:moveTo>
                  <a:lnTo>
                    <a:pt x="268414" y="23774"/>
                  </a:lnTo>
                  <a:lnTo>
                    <a:pt x="268084" y="25425"/>
                  </a:lnTo>
                  <a:lnTo>
                    <a:pt x="264325" y="26377"/>
                  </a:lnTo>
                  <a:lnTo>
                    <a:pt x="260591" y="27330"/>
                  </a:lnTo>
                  <a:lnTo>
                    <a:pt x="254812" y="27241"/>
                  </a:lnTo>
                  <a:lnTo>
                    <a:pt x="251485" y="26174"/>
                  </a:lnTo>
                  <a:lnTo>
                    <a:pt x="248158" y="25095"/>
                  </a:lnTo>
                  <a:lnTo>
                    <a:pt x="248488" y="23444"/>
                  </a:lnTo>
                  <a:lnTo>
                    <a:pt x="252247" y="22491"/>
                  </a:lnTo>
                  <a:lnTo>
                    <a:pt x="256006" y="21539"/>
                  </a:lnTo>
                  <a:lnTo>
                    <a:pt x="261772" y="21640"/>
                  </a:lnTo>
                  <a:lnTo>
                    <a:pt x="265087" y="22707"/>
                  </a:lnTo>
                  <a:close/>
                </a:path>
                <a:path w="268604" h="27939">
                  <a:moveTo>
                    <a:pt x="4660" y="20408"/>
                  </a:moveTo>
                  <a:lnTo>
                    <a:pt x="15201" y="21983"/>
                  </a:lnTo>
                </a:path>
                <a:path w="268604" h="27939">
                  <a:moveTo>
                    <a:pt x="16929" y="19875"/>
                  </a:moveTo>
                  <a:lnTo>
                    <a:pt x="20269" y="20942"/>
                  </a:lnTo>
                  <a:lnTo>
                    <a:pt x="19926" y="22593"/>
                  </a:lnTo>
                  <a:lnTo>
                    <a:pt x="16179" y="23558"/>
                  </a:lnTo>
                  <a:lnTo>
                    <a:pt x="12420" y="24510"/>
                  </a:lnTo>
                  <a:lnTo>
                    <a:pt x="6667" y="24409"/>
                  </a:lnTo>
                  <a:lnTo>
                    <a:pt x="3340" y="23342"/>
                  </a:lnTo>
                  <a:lnTo>
                    <a:pt x="0" y="22275"/>
                  </a:lnTo>
                  <a:lnTo>
                    <a:pt x="342" y="20624"/>
                  </a:lnTo>
                  <a:lnTo>
                    <a:pt x="4089" y="19672"/>
                  </a:lnTo>
                  <a:lnTo>
                    <a:pt x="7848" y="18719"/>
                  </a:lnTo>
                  <a:lnTo>
                    <a:pt x="13627" y="18821"/>
                  </a:lnTo>
                  <a:lnTo>
                    <a:pt x="16929" y="19875"/>
                  </a:lnTo>
                  <a:close/>
                </a:path>
                <a:path w="268604" h="27939">
                  <a:moveTo>
                    <a:pt x="84124" y="3835"/>
                  </a:moveTo>
                  <a:lnTo>
                    <a:pt x="89382" y="1193"/>
                  </a:lnTo>
                </a:path>
                <a:path w="268604" h="27939">
                  <a:moveTo>
                    <a:pt x="93599" y="1168"/>
                  </a:moveTo>
                  <a:lnTo>
                    <a:pt x="96926" y="2235"/>
                  </a:lnTo>
                  <a:lnTo>
                    <a:pt x="96583" y="3886"/>
                  </a:lnTo>
                  <a:lnTo>
                    <a:pt x="92824" y="4838"/>
                  </a:lnTo>
                  <a:lnTo>
                    <a:pt x="89077" y="5791"/>
                  </a:lnTo>
                  <a:lnTo>
                    <a:pt x="83324" y="5702"/>
                  </a:lnTo>
                  <a:lnTo>
                    <a:pt x="79997" y="4622"/>
                  </a:lnTo>
                  <a:lnTo>
                    <a:pt x="76669" y="3555"/>
                  </a:lnTo>
                  <a:lnTo>
                    <a:pt x="77000" y="1904"/>
                  </a:lnTo>
                  <a:lnTo>
                    <a:pt x="80746" y="952"/>
                  </a:lnTo>
                  <a:lnTo>
                    <a:pt x="84505" y="0"/>
                  </a:lnTo>
                  <a:lnTo>
                    <a:pt x="90284" y="88"/>
                  </a:lnTo>
                  <a:lnTo>
                    <a:pt x="93599" y="1168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4682960" y="2405887"/>
              <a:ext cx="2018664" cy="2103120"/>
            </a:xfrm>
            <a:custGeom>
              <a:avLst/>
              <a:gdLst/>
              <a:ahLst/>
              <a:cxnLst/>
              <a:rect l="l" t="t" r="r" b="b"/>
              <a:pathLst>
                <a:path w="2018665" h="2103120">
                  <a:moveTo>
                    <a:pt x="270865" y="63055"/>
                  </a:moveTo>
                  <a:lnTo>
                    <a:pt x="269189" y="16675"/>
                  </a:lnTo>
                  <a:lnTo>
                    <a:pt x="244449" y="0"/>
                  </a:lnTo>
                  <a:lnTo>
                    <a:pt x="188671" y="20815"/>
                  </a:lnTo>
                  <a:lnTo>
                    <a:pt x="179679" y="11811"/>
                  </a:lnTo>
                  <a:lnTo>
                    <a:pt x="161239" y="17907"/>
                  </a:lnTo>
                  <a:lnTo>
                    <a:pt x="154482" y="10706"/>
                  </a:lnTo>
                  <a:lnTo>
                    <a:pt x="71729" y="40487"/>
                  </a:lnTo>
                  <a:lnTo>
                    <a:pt x="71729" y="60274"/>
                  </a:lnTo>
                  <a:lnTo>
                    <a:pt x="23152" y="83972"/>
                  </a:lnTo>
                  <a:lnTo>
                    <a:pt x="0" y="74879"/>
                  </a:lnTo>
                  <a:lnTo>
                    <a:pt x="203" y="78676"/>
                  </a:lnTo>
                  <a:lnTo>
                    <a:pt x="11861" y="107442"/>
                  </a:lnTo>
                  <a:lnTo>
                    <a:pt x="21183" y="106667"/>
                  </a:lnTo>
                  <a:lnTo>
                    <a:pt x="34404" y="143192"/>
                  </a:lnTo>
                  <a:lnTo>
                    <a:pt x="35179" y="166509"/>
                  </a:lnTo>
                  <a:lnTo>
                    <a:pt x="45275" y="191376"/>
                  </a:lnTo>
                  <a:lnTo>
                    <a:pt x="54610" y="190601"/>
                  </a:lnTo>
                  <a:lnTo>
                    <a:pt x="66268" y="221691"/>
                  </a:lnTo>
                  <a:lnTo>
                    <a:pt x="66433" y="226364"/>
                  </a:lnTo>
                  <a:lnTo>
                    <a:pt x="103212" y="209181"/>
                  </a:lnTo>
                  <a:lnTo>
                    <a:pt x="104559" y="221881"/>
                  </a:lnTo>
                  <a:lnTo>
                    <a:pt x="166636" y="191452"/>
                  </a:lnTo>
                  <a:lnTo>
                    <a:pt x="169329" y="177685"/>
                  </a:lnTo>
                  <a:lnTo>
                    <a:pt x="184175" y="167436"/>
                  </a:lnTo>
                  <a:lnTo>
                    <a:pt x="184175" y="153949"/>
                  </a:lnTo>
                  <a:lnTo>
                    <a:pt x="243547" y="126479"/>
                  </a:lnTo>
                  <a:lnTo>
                    <a:pt x="248450" y="124828"/>
                  </a:lnTo>
                  <a:lnTo>
                    <a:pt x="254508" y="122110"/>
                  </a:lnTo>
                  <a:lnTo>
                    <a:pt x="260807" y="117475"/>
                  </a:lnTo>
                  <a:lnTo>
                    <a:pt x="266484" y="110045"/>
                  </a:lnTo>
                  <a:lnTo>
                    <a:pt x="269938" y="91935"/>
                  </a:lnTo>
                  <a:lnTo>
                    <a:pt x="270865" y="63055"/>
                  </a:lnTo>
                  <a:close/>
                </a:path>
                <a:path w="2018665" h="2103120">
                  <a:moveTo>
                    <a:pt x="959294" y="903516"/>
                  </a:moveTo>
                  <a:lnTo>
                    <a:pt x="959231" y="903236"/>
                  </a:lnTo>
                  <a:lnTo>
                    <a:pt x="959053" y="903579"/>
                  </a:lnTo>
                  <a:lnTo>
                    <a:pt x="959294" y="903516"/>
                  </a:lnTo>
                  <a:close/>
                </a:path>
                <a:path w="2018665" h="2103120">
                  <a:moveTo>
                    <a:pt x="973429" y="918095"/>
                  </a:moveTo>
                  <a:lnTo>
                    <a:pt x="973048" y="915758"/>
                  </a:lnTo>
                  <a:lnTo>
                    <a:pt x="971016" y="910920"/>
                  </a:lnTo>
                  <a:lnTo>
                    <a:pt x="970635" y="909116"/>
                  </a:lnTo>
                  <a:lnTo>
                    <a:pt x="969175" y="906665"/>
                  </a:lnTo>
                  <a:lnTo>
                    <a:pt x="968019" y="906068"/>
                  </a:lnTo>
                  <a:lnTo>
                    <a:pt x="965631" y="904328"/>
                  </a:lnTo>
                  <a:lnTo>
                    <a:pt x="964653" y="903236"/>
                  </a:lnTo>
                  <a:lnTo>
                    <a:pt x="960996" y="902093"/>
                  </a:lnTo>
                  <a:lnTo>
                    <a:pt x="960793" y="903097"/>
                  </a:lnTo>
                  <a:lnTo>
                    <a:pt x="959294" y="903516"/>
                  </a:lnTo>
                  <a:lnTo>
                    <a:pt x="960043" y="906373"/>
                  </a:lnTo>
                  <a:lnTo>
                    <a:pt x="963066" y="908583"/>
                  </a:lnTo>
                  <a:lnTo>
                    <a:pt x="962279" y="914577"/>
                  </a:lnTo>
                  <a:lnTo>
                    <a:pt x="960335" y="917549"/>
                  </a:lnTo>
                  <a:lnTo>
                    <a:pt x="963180" y="920965"/>
                  </a:lnTo>
                  <a:lnTo>
                    <a:pt x="963968" y="920407"/>
                  </a:lnTo>
                  <a:lnTo>
                    <a:pt x="966584" y="919695"/>
                  </a:lnTo>
                  <a:lnTo>
                    <a:pt x="968146" y="919683"/>
                  </a:lnTo>
                  <a:lnTo>
                    <a:pt x="973429" y="918095"/>
                  </a:lnTo>
                  <a:close/>
                </a:path>
                <a:path w="2018665" h="2103120">
                  <a:moveTo>
                    <a:pt x="974699" y="932065"/>
                  </a:moveTo>
                  <a:lnTo>
                    <a:pt x="972959" y="926871"/>
                  </a:lnTo>
                  <a:lnTo>
                    <a:pt x="972781" y="924077"/>
                  </a:lnTo>
                  <a:lnTo>
                    <a:pt x="971867" y="922959"/>
                  </a:lnTo>
                  <a:lnTo>
                    <a:pt x="970800" y="922820"/>
                  </a:lnTo>
                  <a:lnTo>
                    <a:pt x="970140" y="923315"/>
                  </a:lnTo>
                  <a:lnTo>
                    <a:pt x="968260" y="923874"/>
                  </a:lnTo>
                  <a:lnTo>
                    <a:pt x="967105" y="923798"/>
                  </a:lnTo>
                  <a:lnTo>
                    <a:pt x="964399" y="924674"/>
                  </a:lnTo>
                  <a:lnTo>
                    <a:pt x="962914" y="925512"/>
                  </a:lnTo>
                  <a:lnTo>
                    <a:pt x="961097" y="925804"/>
                  </a:lnTo>
                  <a:lnTo>
                    <a:pt x="961275" y="925804"/>
                  </a:lnTo>
                  <a:lnTo>
                    <a:pt x="961605" y="925868"/>
                  </a:lnTo>
                  <a:lnTo>
                    <a:pt x="961872" y="926007"/>
                  </a:lnTo>
                  <a:lnTo>
                    <a:pt x="962088" y="926350"/>
                  </a:lnTo>
                  <a:lnTo>
                    <a:pt x="961224" y="928204"/>
                  </a:lnTo>
                  <a:lnTo>
                    <a:pt x="959116" y="929436"/>
                  </a:lnTo>
                  <a:lnTo>
                    <a:pt x="962215" y="934237"/>
                  </a:lnTo>
                  <a:lnTo>
                    <a:pt x="966127" y="933462"/>
                  </a:lnTo>
                  <a:lnTo>
                    <a:pt x="971867" y="932599"/>
                  </a:lnTo>
                  <a:lnTo>
                    <a:pt x="974699" y="932065"/>
                  </a:lnTo>
                  <a:close/>
                </a:path>
                <a:path w="2018665" h="2103120">
                  <a:moveTo>
                    <a:pt x="2018309" y="1808175"/>
                  </a:moveTo>
                  <a:lnTo>
                    <a:pt x="2017712" y="1779676"/>
                  </a:lnTo>
                  <a:lnTo>
                    <a:pt x="2016620" y="1762442"/>
                  </a:lnTo>
                  <a:lnTo>
                    <a:pt x="2012810" y="1756283"/>
                  </a:lnTo>
                  <a:lnTo>
                    <a:pt x="2005431" y="1753514"/>
                  </a:lnTo>
                  <a:lnTo>
                    <a:pt x="1997456" y="1753539"/>
                  </a:lnTo>
                  <a:lnTo>
                    <a:pt x="1991893" y="1755698"/>
                  </a:lnTo>
                  <a:lnTo>
                    <a:pt x="1936115" y="1798891"/>
                  </a:lnTo>
                  <a:lnTo>
                    <a:pt x="1927136" y="1793494"/>
                  </a:lnTo>
                  <a:lnTo>
                    <a:pt x="1901926" y="1802485"/>
                  </a:lnTo>
                  <a:lnTo>
                    <a:pt x="1819186" y="1865464"/>
                  </a:lnTo>
                  <a:lnTo>
                    <a:pt x="1819186" y="1885238"/>
                  </a:lnTo>
                  <a:lnTo>
                    <a:pt x="1770595" y="1928431"/>
                  </a:lnTo>
                  <a:lnTo>
                    <a:pt x="1738223" y="1917623"/>
                  </a:lnTo>
                  <a:lnTo>
                    <a:pt x="1740001" y="1898738"/>
                  </a:lnTo>
                  <a:lnTo>
                    <a:pt x="1722462" y="1893341"/>
                  </a:lnTo>
                  <a:lnTo>
                    <a:pt x="1719757" y="2095754"/>
                  </a:lnTo>
                  <a:lnTo>
                    <a:pt x="1740001" y="2102497"/>
                  </a:lnTo>
                  <a:lnTo>
                    <a:pt x="1740001" y="2078215"/>
                  </a:lnTo>
                  <a:lnTo>
                    <a:pt x="1760245" y="2083612"/>
                  </a:lnTo>
                  <a:lnTo>
                    <a:pt x="1766989" y="2087651"/>
                  </a:lnTo>
                  <a:lnTo>
                    <a:pt x="1772386" y="2087651"/>
                  </a:lnTo>
                  <a:lnTo>
                    <a:pt x="1779130" y="2083612"/>
                  </a:lnTo>
                  <a:lnTo>
                    <a:pt x="1850644" y="2021535"/>
                  </a:lnTo>
                  <a:lnTo>
                    <a:pt x="1852015" y="2033676"/>
                  </a:lnTo>
                  <a:lnTo>
                    <a:pt x="1914067" y="1978342"/>
                  </a:lnTo>
                  <a:lnTo>
                    <a:pt x="1916772" y="1963521"/>
                  </a:lnTo>
                  <a:lnTo>
                    <a:pt x="1931606" y="1947316"/>
                  </a:lnTo>
                  <a:lnTo>
                    <a:pt x="1931606" y="1933829"/>
                  </a:lnTo>
                  <a:lnTo>
                    <a:pt x="1990991" y="1882559"/>
                  </a:lnTo>
                  <a:lnTo>
                    <a:pt x="1995893" y="1878926"/>
                  </a:lnTo>
                  <a:lnTo>
                    <a:pt x="2001951" y="1873783"/>
                  </a:lnTo>
                  <a:lnTo>
                    <a:pt x="2008251" y="1866607"/>
                  </a:lnTo>
                  <a:lnTo>
                    <a:pt x="2013940" y="1856905"/>
                  </a:lnTo>
                  <a:lnTo>
                    <a:pt x="2017395" y="1837410"/>
                  </a:lnTo>
                  <a:lnTo>
                    <a:pt x="2018309" y="1808175"/>
                  </a:lnTo>
                  <a:close/>
                </a:path>
                <a:path w="2018665" h="2103120">
                  <a:moveTo>
                    <a:pt x="2018309" y="63055"/>
                  </a:moveTo>
                  <a:lnTo>
                    <a:pt x="2016620" y="16675"/>
                  </a:lnTo>
                  <a:lnTo>
                    <a:pt x="1991893" y="0"/>
                  </a:lnTo>
                  <a:lnTo>
                    <a:pt x="1936115" y="20815"/>
                  </a:lnTo>
                  <a:lnTo>
                    <a:pt x="1927136" y="11811"/>
                  </a:lnTo>
                  <a:lnTo>
                    <a:pt x="1908657" y="17907"/>
                  </a:lnTo>
                  <a:lnTo>
                    <a:pt x="1901926" y="10706"/>
                  </a:lnTo>
                  <a:lnTo>
                    <a:pt x="1819186" y="40487"/>
                  </a:lnTo>
                  <a:lnTo>
                    <a:pt x="1819186" y="60274"/>
                  </a:lnTo>
                  <a:lnTo>
                    <a:pt x="1770595" y="83972"/>
                  </a:lnTo>
                  <a:lnTo>
                    <a:pt x="1747431" y="74879"/>
                  </a:lnTo>
                  <a:lnTo>
                    <a:pt x="1747647" y="78676"/>
                  </a:lnTo>
                  <a:lnTo>
                    <a:pt x="1759305" y="107442"/>
                  </a:lnTo>
                  <a:lnTo>
                    <a:pt x="1768627" y="106667"/>
                  </a:lnTo>
                  <a:lnTo>
                    <a:pt x="1781835" y="143192"/>
                  </a:lnTo>
                  <a:lnTo>
                    <a:pt x="1782622" y="166509"/>
                  </a:lnTo>
                  <a:lnTo>
                    <a:pt x="1792719" y="191376"/>
                  </a:lnTo>
                  <a:lnTo>
                    <a:pt x="1802053" y="190601"/>
                  </a:lnTo>
                  <a:lnTo>
                    <a:pt x="1813712" y="221691"/>
                  </a:lnTo>
                  <a:lnTo>
                    <a:pt x="1813877" y="226364"/>
                  </a:lnTo>
                  <a:lnTo>
                    <a:pt x="1850644" y="209181"/>
                  </a:lnTo>
                  <a:lnTo>
                    <a:pt x="1852015" y="221881"/>
                  </a:lnTo>
                  <a:lnTo>
                    <a:pt x="1914067" y="191452"/>
                  </a:lnTo>
                  <a:lnTo>
                    <a:pt x="1916772" y="177685"/>
                  </a:lnTo>
                  <a:lnTo>
                    <a:pt x="1931606" y="167436"/>
                  </a:lnTo>
                  <a:lnTo>
                    <a:pt x="1931606" y="153949"/>
                  </a:lnTo>
                  <a:lnTo>
                    <a:pt x="1990991" y="126479"/>
                  </a:lnTo>
                  <a:lnTo>
                    <a:pt x="1995893" y="124828"/>
                  </a:lnTo>
                  <a:lnTo>
                    <a:pt x="2001951" y="122110"/>
                  </a:lnTo>
                  <a:lnTo>
                    <a:pt x="2008251" y="117475"/>
                  </a:lnTo>
                  <a:lnTo>
                    <a:pt x="2013940" y="110045"/>
                  </a:lnTo>
                  <a:lnTo>
                    <a:pt x="2017395" y="91935"/>
                  </a:lnTo>
                  <a:lnTo>
                    <a:pt x="2018309" y="6305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7" name="object 6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680146" y="2402033"/>
              <a:ext cx="276039" cy="230187"/>
            </a:xfrm>
            <a:prstGeom prst="rect">
              <a:avLst/>
            </a:prstGeom>
          </p:spPr>
        </p:pic>
        <p:sp>
          <p:nvSpPr>
            <p:cNvPr id="68" name="object 68"/>
            <p:cNvSpPr/>
            <p:nvPr/>
          </p:nvSpPr>
          <p:spPr>
            <a:xfrm>
              <a:off x="4682375" y="2440266"/>
              <a:ext cx="122555" cy="322580"/>
            </a:xfrm>
            <a:custGeom>
              <a:avLst/>
              <a:gdLst/>
              <a:ahLst/>
              <a:cxnLst/>
              <a:rect l="l" t="t" r="r" b="b"/>
              <a:pathLst>
                <a:path w="122554" h="322580">
                  <a:moveTo>
                    <a:pt x="122034" y="322554"/>
                  </a:moveTo>
                  <a:lnTo>
                    <a:pt x="111925" y="321779"/>
                  </a:lnTo>
                  <a:lnTo>
                    <a:pt x="101828" y="296900"/>
                  </a:lnTo>
                  <a:lnTo>
                    <a:pt x="101053" y="273583"/>
                  </a:lnTo>
                  <a:lnTo>
                    <a:pt x="88620" y="239394"/>
                  </a:lnTo>
                  <a:lnTo>
                    <a:pt x="79286" y="240944"/>
                  </a:lnTo>
                  <a:lnTo>
                    <a:pt x="67627" y="209854"/>
                  </a:lnTo>
                  <a:lnTo>
                    <a:pt x="66852" y="187312"/>
                  </a:lnTo>
                  <a:lnTo>
                    <a:pt x="55194" y="156222"/>
                  </a:lnTo>
                  <a:lnTo>
                    <a:pt x="45859" y="156997"/>
                  </a:lnTo>
                  <a:lnTo>
                    <a:pt x="35763" y="132130"/>
                  </a:lnTo>
                  <a:lnTo>
                    <a:pt x="34988" y="108813"/>
                  </a:lnTo>
                  <a:lnTo>
                    <a:pt x="21767" y="72288"/>
                  </a:lnTo>
                  <a:lnTo>
                    <a:pt x="12446" y="73063"/>
                  </a:lnTo>
                  <a:lnTo>
                    <a:pt x="787" y="44297"/>
                  </a:lnTo>
                  <a:lnTo>
                    <a:pt x="0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6404521" y="4158513"/>
              <a:ext cx="297180" cy="350520"/>
            </a:xfrm>
            <a:custGeom>
              <a:avLst/>
              <a:gdLst/>
              <a:ahLst/>
              <a:cxnLst/>
              <a:rect l="l" t="t" r="r" b="b"/>
              <a:pathLst>
                <a:path w="297179" h="350520">
                  <a:moveTo>
                    <a:pt x="19291" y="162305"/>
                  </a:moveTo>
                  <a:lnTo>
                    <a:pt x="19291" y="146862"/>
                  </a:lnTo>
                  <a:lnTo>
                    <a:pt x="0" y="140347"/>
                  </a:lnTo>
                  <a:lnTo>
                    <a:pt x="0" y="343649"/>
                  </a:lnTo>
                  <a:lnTo>
                    <a:pt x="19735" y="350304"/>
                  </a:lnTo>
                  <a:lnTo>
                    <a:pt x="19735" y="326910"/>
                  </a:lnTo>
                </a:path>
                <a:path w="297179" h="350520">
                  <a:moveTo>
                    <a:pt x="187109" y="54355"/>
                  </a:moveTo>
                  <a:lnTo>
                    <a:pt x="179019" y="53009"/>
                  </a:lnTo>
                  <a:lnTo>
                    <a:pt x="98056" y="111023"/>
                  </a:lnTo>
                  <a:lnTo>
                    <a:pt x="98056" y="135318"/>
                  </a:lnTo>
                  <a:lnTo>
                    <a:pt x="49491" y="174447"/>
                  </a:lnTo>
                  <a:lnTo>
                    <a:pt x="19799" y="166357"/>
                  </a:lnTo>
                  <a:lnTo>
                    <a:pt x="14401" y="159600"/>
                  </a:lnTo>
                  <a:lnTo>
                    <a:pt x="5791" y="162077"/>
                  </a:lnTo>
                  <a:lnTo>
                    <a:pt x="12280" y="172364"/>
                  </a:lnTo>
                  <a:lnTo>
                    <a:pt x="44754" y="181863"/>
                  </a:lnTo>
                  <a:lnTo>
                    <a:pt x="49491" y="183908"/>
                  </a:lnTo>
                  <a:lnTo>
                    <a:pt x="53530" y="183222"/>
                  </a:lnTo>
                  <a:lnTo>
                    <a:pt x="58254" y="179171"/>
                  </a:lnTo>
                  <a:lnTo>
                    <a:pt x="90855" y="152895"/>
                  </a:lnTo>
                  <a:lnTo>
                    <a:pt x="111747" y="133603"/>
                  </a:lnTo>
                  <a:lnTo>
                    <a:pt x="111988" y="112382"/>
                  </a:lnTo>
                  <a:lnTo>
                    <a:pt x="185940" y="58661"/>
                  </a:lnTo>
                  <a:lnTo>
                    <a:pt x="190868" y="55079"/>
                  </a:lnTo>
                  <a:lnTo>
                    <a:pt x="193344" y="53289"/>
                  </a:lnTo>
                  <a:lnTo>
                    <a:pt x="194170" y="57823"/>
                  </a:lnTo>
                  <a:lnTo>
                    <a:pt x="212077" y="46100"/>
                  </a:lnTo>
                  <a:lnTo>
                    <a:pt x="212115" y="61455"/>
                  </a:lnTo>
                </a:path>
                <a:path w="297179" h="350520">
                  <a:moveTo>
                    <a:pt x="5791" y="162077"/>
                  </a:moveTo>
                  <a:lnTo>
                    <a:pt x="4495" y="312762"/>
                  </a:lnTo>
                  <a:lnTo>
                    <a:pt x="9651" y="322605"/>
                  </a:lnTo>
                  <a:lnTo>
                    <a:pt x="45427" y="333006"/>
                  </a:lnTo>
                  <a:lnTo>
                    <a:pt x="52171" y="334352"/>
                  </a:lnTo>
                  <a:lnTo>
                    <a:pt x="53530" y="333667"/>
                  </a:lnTo>
                  <a:lnTo>
                    <a:pt x="58254" y="328955"/>
                  </a:lnTo>
                  <a:lnTo>
                    <a:pt x="93611" y="298005"/>
                  </a:lnTo>
                  <a:lnTo>
                    <a:pt x="141998" y="260223"/>
                  </a:lnTo>
                  <a:lnTo>
                    <a:pt x="143713" y="269455"/>
                  </a:lnTo>
                  <a:lnTo>
                    <a:pt x="137756" y="274129"/>
                  </a:lnTo>
                  <a:lnTo>
                    <a:pt x="129197" y="282155"/>
                  </a:lnTo>
                  <a:lnTo>
                    <a:pt x="129184" y="271564"/>
                  </a:lnTo>
                </a:path>
                <a:path w="297179" h="350520">
                  <a:moveTo>
                    <a:pt x="12280" y="169672"/>
                  </a:moveTo>
                  <a:lnTo>
                    <a:pt x="12280" y="320801"/>
                  </a:lnTo>
                </a:path>
                <a:path w="297179" h="350520">
                  <a:moveTo>
                    <a:pt x="51790" y="181724"/>
                  </a:moveTo>
                  <a:lnTo>
                    <a:pt x="51790" y="331508"/>
                  </a:lnTo>
                </a:path>
                <a:path w="297179" h="350520">
                  <a:moveTo>
                    <a:pt x="195389" y="192633"/>
                  </a:moveTo>
                  <a:lnTo>
                    <a:pt x="282206" y="118097"/>
                  </a:lnTo>
                  <a:lnTo>
                    <a:pt x="296410" y="72724"/>
                  </a:lnTo>
                  <a:lnTo>
                    <a:pt x="296829" y="54017"/>
                  </a:lnTo>
                  <a:lnTo>
                    <a:pt x="296530" y="35394"/>
                  </a:lnTo>
                  <a:lnTo>
                    <a:pt x="295605" y="20294"/>
                  </a:lnTo>
                  <a:lnTo>
                    <a:pt x="293694" y="10437"/>
                  </a:lnTo>
                  <a:lnTo>
                    <a:pt x="290428" y="5067"/>
                  </a:lnTo>
                  <a:lnTo>
                    <a:pt x="285873" y="3906"/>
                  </a:lnTo>
                  <a:lnTo>
                    <a:pt x="280098" y="6680"/>
                  </a:lnTo>
                  <a:lnTo>
                    <a:pt x="181889" y="86182"/>
                  </a:lnTo>
                  <a:lnTo>
                    <a:pt x="181851" y="74549"/>
                  </a:lnTo>
                  <a:lnTo>
                    <a:pt x="193382" y="66154"/>
                  </a:lnTo>
                  <a:lnTo>
                    <a:pt x="193421" y="76466"/>
                  </a:lnTo>
                </a:path>
                <a:path w="297179" h="350520">
                  <a:moveTo>
                    <a:pt x="211912" y="49390"/>
                  </a:moveTo>
                  <a:lnTo>
                    <a:pt x="268757" y="3073"/>
                  </a:lnTo>
                  <a:lnTo>
                    <a:pt x="271627" y="977"/>
                  </a:lnTo>
                  <a:lnTo>
                    <a:pt x="274154" y="0"/>
                  </a:lnTo>
                  <a:lnTo>
                    <a:pt x="276275" y="266"/>
                  </a:lnTo>
                  <a:lnTo>
                    <a:pt x="286969" y="2412"/>
                  </a:lnTo>
                </a:path>
                <a:path w="297179" h="350520">
                  <a:moveTo>
                    <a:pt x="210908" y="179387"/>
                  </a:moveTo>
                  <a:lnTo>
                    <a:pt x="210934" y="194818"/>
                  </a:lnTo>
                  <a:lnTo>
                    <a:pt x="194614" y="210070"/>
                  </a:lnTo>
                </a:path>
                <a:path w="297179" h="350520">
                  <a:moveTo>
                    <a:pt x="89115" y="162191"/>
                  </a:moveTo>
                  <a:lnTo>
                    <a:pt x="89204" y="289331"/>
                  </a:lnTo>
                </a:path>
                <a:path w="297179" h="350520">
                  <a:moveTo>
                    <a:pt x="111747" y="133603"/>
                  </a:moveTo>
                  <a:lnTo>
                    <a:pt x="134073" y="118579"/>
                  </a:lnTo>
                  <a:lnTo>
                    <a:pt x="134035" y="97574"/>
                  </a:lnTo>
                </a:path>
                <a:path w="297179" h="350520">
                  <a:moveTo>
                    <a:pt x="185242" y="104432"/>
                  </a:moveTo>
                  <a:lnTo>
                    <a:pt x="195097" y="97129"/>
                  </a:lnTo>
                  <a:lnTo>
                    <a:pt x="195072" y="88112"/>
                  </a:lnTo>
                  <a:lnTo>
                    <a:pt x="195059" y="81686"/>
                  </a:lnTo>
                  <a:lnTo>
                    <a:pt x="185204" y="90220"/>
                  </a:lnTo>
                  <a:lnTo>
                    <a:pt x="185216" y="95389"/>
                  </a:lnTo>
                  <a:lnTo>
                    <a:pt x="185242" y="104432"/>
                  </a:lnTo>
                  <a:close/>
                </a:path>
                <a:path w="297179" h="350520">
                  <a:moveTo>
                    <a:pt x="196202" y="186817"/>
                  </a:moveTo>
                  <a:lnTo>
                    <a:pt x="183019" y="196976"/>
                  </a:lnTo>
                  <a:lnTo>
                    <a:pt x="183006" y="187896"/>
                  </a:lnTo>
                  <a:lnTo>
                    <a:pt x="196164" y="177787"/>
                  </a:lnTo>
                  <a:lnTo>
                    <a:pt x="196202" y="186817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0" name="object 70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764953" y="4448549"/>
              <a:ext cx="71513" cy="93599"/>
            </a:xfrm>
            <a:prstGeom prst="rect">
              <a:avLst/>
            </a:prstGeom>
          </p:spPr>
        </p:pic>
        <p:sp>
          <p:nvSpPr>
            <p:cNvPr id="71" name="object 71"/>
            <p:cNvSpPr/>
            <p:nvPr/>
          </p:nvSpPr>
          <p:spPr>
            <a:xfrm>
              <a:off x="6591630" y="4201401"/>
              <a:ext cx="26034" cy="9525"/>
            </a:xfrm>
            <a:custGeom>
              <a:avLst/>
              <a:gdLst/>
              <a:ahLst/>
              <a:cxnLst/>
              <a:rect l="l" t="t" r="r" b="b"/>
              <a:pathLst>
                <a:path w="26034" h="9525">
                  <a:moveTo>
                    <a:pt x="0" y="9448"/>
                  </a:moveTo>
                  <a:lnTo>
                    <a:pt x="16370" y="0"/>
                  </a:lnTo>
                  <a:lnTo>
                    <a:pt x="25984" y="1854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2" name="object 72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6427578" y="2402033"/>
              <a:ext cx="276051" cy="230187"/>
            </a:xfrm>
            <a:prstGeom prst="rect">
              <a:avLst/>
            </a:prstGeom>
          </p:spPr>
        </p:pic>
        <p:sp>
          <p:nvSpPr>
            <p:cNvPr id="73" name="object 73"/>
            <p:cNvSpPr/>
            <p:nvPr/>
          </p:nvSpPr>
          <p:spPr>
            <a:xfrm>
              <a:off x="6429819" y="2440266"/>
              <a:ext cx="122555" cy="322580"/>
            </a:xfrm>
            <a:custGeom>
              <a:avLst/>
              <a:gdLst/>
              <a:ahLst/>
              <a:cxnLst/>
              <a:rect l="l" t="t" r="r" b="b"/>
              <a:pathLst>
                <a:path w="122554" h="322580">
                  <a:moveTo>
                    <a:pt x="122034" y="322554"/>
                  </a:moveTo>
                  <a:lnTo>
                    <a:pt x="111937" y="321779"/>
                  </a:lnTo>
                  <a:lnTo>
                    <a:pt x="101828" y="296900"/>
                  </a:lnTo>
                  <a:lnTo>
                    <a:pt x="101053" y="273583"/>
                  </a:lnTo>
                  <a:lnTo>
                    <a:pt x="88620" y="239394"/>
                  </a:lnTo>
                  <a:lnTo>
                    <a:pt x="79286" y="240944"/>
                  </a:lnTo>
                  <a:lnTo>
                    <a:pt x="67614" y="209854"/>
                  </a:lnTo>
                  <a:lnTo>
                    <a:pt x="66852" y="187312"/>
                  </a:lnTo>
                  <a:lnTo>
                    <a:pt x="55194" y="156222"/>
                  </a:lnTo>
                  <a:lnTo>
                    <a:pt x="45859" y="156997"/>
                  </a:lnTo>
                  <a:lnTo>
                    <a:pt x="35763" y="132130"/>
                  </a:lnTo>
                  <a:lnTo>
                    <a:pt x="34975" y="108813"/>
                  </a:lnTo>
                  <a:lnTo>
                    <a:pt x="21767" y="72288"/>
                  </a:lnTo>
                  <a:lnTo>
                    <a:pt x="12445" y="73063"/>
                  </a:lnTo>
                  <a:lnTo>
                    <a:pt x="787" y="44297"/>
                  </a:lnTo>
                  <a:lnTo>
                    <a:pt x="0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4" name="object 74"/>
          <p:cNvSpPr/>
          <p:nvPr/>
        </p:nvSpPr>
        <p:spPr>
          <a:xfrm>
            <a:off x="5736431" y="8763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15070931" y="8763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0" y="0"/>
                </a:moveTo>
                <a:lnTo>
                  <a:pt x="190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5736431" y="109347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15070931" y="109347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0" y="0"/>
                </a:moveTo>
                <a:lnTo>
                  <a:pt x="190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6612731" y="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1905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6612731" y="116205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14385131" y="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1905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14385131" y="116205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 txBox="1"/>
          <p:nvPr/>
        </p:nvSpPr>
        <p:spPr>
          <a:xfrm>
            <a:off x="7139782" y="1440584"/>
            <a:ext cx="1579245" cy="3073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b="1" dirty="0">
                <a:solidFill>
                  <a:srgbClr val="171514"/>
                </a:solidFill>
                <a:latin typeface="Arial"/>
                <a:cs typeface="Arial"/>
              </a:rPr>
              <a:t>Recintos</a:t>
            </a:r>
            <a:r>
              <a:rPr sz="65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650" b="1" spc="25" dirty="0">
                <a:solidFill>
                  <a:srgbClr val="171514"/>
                </a:solidFill>
                <a:latin typeface="Arial"/>
                <a:cs typeface="Arial"/>
              </a:rPr>
              <a:t>para</a:t>
            </a:r>
            <a:r>
              <a:rPr sz="65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650" b="1" spc="-5" dirty="0" err="1">
                <a:solidFill>
                  <a:srgbClr val="171514"/>
                </a:solidFill>
                <a:latin typeface="Arial"/>
                <a:cs typeface="Arial"/>
              </a:rPr>
              <a:t>Pesados</a:t>
            </a:r>
            <a:r>
              <a:rPr lang="es-ES" sz="6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6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b="1" spc="30" dirty="0">
                <a:solidFill>
                  <a:srgbClr val="171514"/>
                </a:solidFill>
                <a:latin typeface="Arial"/>
                <a:cs typeface="Arial"/>
              </a:rPr>
              <a:t>Interruptores</a:t>
            </a:r>
            <a:endParaRPr sz="650" dirty="0">
              <a:latin typeface="Arial"/>
              <a:cs typeface="Arial"/>
            </a:endParaRPr>
          </a:p>
          <a:p>
            <a:pPr marL="12700">
              <a:spcBef>
                <a:spcPts val="660"/>
              </a:spcBef>
            </a:pPr>
            <a:r>
              <a:rPr sz="650" b="1" spc="15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65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650" b="1" spc="15" dirty="0">
                <a:solidFill>
                  <a:srgbClr val="171514"/>
                </a:solidFill>
                <a:latin typeface="Arial"/>
                <a:cs typeface="Arial"/>
              </a:rPr>
              <a:t>seguridad</a:t>
            </a:r>
            <a:r>
              <a:rPr sz="65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650" b="1" spc="15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65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650" b="1" dirty="0" err="1">
                <a:solidFill>
                  <a:srgbClr val="171514"/>
                </a:solidFill>
                <a:latin typeface="Arial"/>
                <a:cs typeface="Arial"/>
              </a:rPr>
              <a:t>servicio</a:t>
            </a:r>
            <a:r>
              <a:rPr lang="es-ES" sz="6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650" dirty="0">
              <a:latin typeface="Microsoft Sans Serif"/>
              <a:cs typeface="Microsoft Sans Serif"/>
            </a:endParaRPr>
          </a:p>
        </p:txBody>
      </p:sp>
      <p:sp>
        <p:nvSpPr>
          <p:cNvPr id="83" name="object 83"/>
          <p:cNvSpPr txBox="1"/>
          <p:nvPr/>
        </p:nvSpPr>
        <p:spPr>
          <a:xfrm>
            <a:off x="9335561" y="1440584"/>
            <a:ext cx="3535045" cy="3073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6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lang="es-ES" sz="6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6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seguridad</a:t>
            </a:r>
            <a:r>
              <a:rPr lang="es-ES" sz="6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6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servicios</a:t>
            </a:r>
            <a:r>
              <a:rPr lang="es-ES" sz="6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pesados</a:t>
            </a:r>
            <a:r>
              <a:rPr lang="es-ES" sz="6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también</a:t>
            </a:r>
            <a:r>
              <a:rPr lang="es-ES" sz="6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pueden</a:t>
            </a:r>
            <a:r>
              <a:rPr lang="es-ES" sz="6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suministrarse</a:t>
            </a:r>
            <a:r>
              <a:rPr lang="es-ES" sz="6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lang="es-ES" sz="6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650" dirty="0">
              <a:latin typeface="Microsoft Sans Serif"/>
              <a:cs typeface="Microsoft Sans Serif"/>
            </a:endParaRPr>
          </a:p>
          <a:p>
            <a:pPr marL="12700">
              <a:spcBef>
                <a:spcPts val="660"/>
              </a:spcBef>
            </a:pPr>
            <a:r>
              <a:rPr sz="650" b="1" spc="-5" dirty="0">
                <a:solidFill>
                  <a:srgbClr val="171514"/>
                </a:solidFill>
                <a:latin typeface="Arial"/>
                <a:cs typeface="Arial"/>
              </a:rPr>
              <a:t>Cajas</a:t>
            </a:r>
            <a:r>
              <a:rPr sz="650" b="1" spc="-3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650" b="1" spc="25" dirty="0">
                <a:solidFill>
                  <a:srgbClr val="171514"/>
                </a:solidFill>
                <a:latin typeface="Arial"/>
                <a:cs typeface="Arial"/>
              </a:rPr>
              <a:t>tipo</a:t>
            </a:r>
            <a:r>
              <a:rPr sz="65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650" b="1" spc="-10" dirty="0">
                <a:solidFill>
                  <a:srgbClr val="171514"/>
                </a:solidFill>
                <a:latin typeface="Arial"/>
                <a:cs typeface="Arial"/>
              </a:rPr>
              <a:t>3R,</a:t>
            </a:r>
            <a:r>
              <a:rPr sz="65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650" b="1" spc="25" dirty="0">
                <a:solidFill>
                  <a:srgbClr val="171514"/>
                </a:solidFill>
                <a:latin typeface="Arial"/>
                <a:cs typeface="Arial"/>
              </a:rPr>
              <a:t>4/4X</a:t>
            </a:r>
            <a:r>
              <a:rPr sz="65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650" b="1" spc="5" dirty="0">
                <a:solidFill>
                  <a:srgbClr val="171514"/>
                </a:solidFill>
                <a:latin typeface="Arial"/>
                <a:cs typeface="Arial"/>
              </a:rPr>
              <a:t>y</a:t>
            </a:r>
            <a:r>
              <a:rPr sz="65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650" b="1" dirty="0">
                <a:solidFill>
                  <a:srgbClr val="171514"/>
                </a:solidFill>
                <a:latin typeface="Arial"/>
                <a:cs typeface="Arial"/>
              </a:rPr>
              <a:t>12</a:t>
            </a:r>
            <a:r>
              <a:rPr lang="es-ES" sz="650" dirty="0">
                <a:solidFill>
                  <a:srgbClr val="171514"/>
                </a:solidFill>
                <a:latin typeface="Microsoft Sans Serif"/>
                <a:cs typeface="Microsoft Sans Serif"/>
              </a:rPr>
              <a:t>   </a:t>
            </a:r>
            <a:endParaRPr sz="650" dirty="0">
              <a:latin typeface="Microsoft Sans Serif"/>
              <a:cs typeface="Microsoft Sans Serif"/>
            </a:endParaRPr>
          </a:p>
        </p:txBody>
      </p:sp>
      <p:sp>
        <p:nvSpPr>
          <p:cNvPr id="84" name="object 84"/>
          <p:cNvSpPr txBox="1"/>
          <p:nvPr/>
        </p:nvSpPr>
        <p:spPr>
          <a:xfrm>
            <a:off x="9339512" y="4471279"/>
            <a:ext cx="417195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tipo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12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85" name="object 85"/>
          <p:cNvSpPr txBox="1"/>
          <p:nvPr/>
        </p:nvSpPr>
        <p:spPr>
          <a:xfrm>
            <a:off x="11720340" y="4758428"/>
            <a:ext cx="1007744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Tipo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4X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inoxidable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86" name="object 86"/>
          <p:cNvSpPr txBox="1"/>
          <p:nvPr/>
        </p:nvSpPr>
        <p:spPr>
          <a:xfrm>
            <a:off x="10528208" y="5775035"/>
            <a:ext cx="446405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Tipo</a:t>
            </a:r>
            <a:r>
              <a:rPr sz="950" spc="-6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3R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87" name="object 87"/>
          <p:cNvSpPr txBox="1"/>
          <p:nvPr/>
        </p:nvSpPr>
        <p:spPr>
          <a:xfrm>
            <a:off x="7139781" y="6394632"/>
            <a:ext cx="56769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b="1" dirty="0" err="1">
                <a:solidFill>
                  <a:srgbClr val="171514"/>
                </a:solidFill>
                <a:latin typeface="Arial"/>
                <a:cs typeface="Arial"/>
              </a:rPr>
              <a:t>Calificaciones</a:t>
            </a:r>
            <a:r>
              <a:rPr lang="es-ES" sz="6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600" dirty="0">
              <a:latin typeface="Microsoft Sans Serif"/>
              <a:cs typeface="Microsoft Sans Serif"/>
            </a:endParaRPr>
          </a:p>
        </p:txBody>
      </p:sp>
      <p:sp>
        <p:nvSpPr>
          <p:cNvPr id="88" name="object 88"/>
          <p:cNvSpPr txBox="1"/>
          <p:nvPr/>
        </p:nvSpPr>
        <p:spPr>
          <a:xfrm>
            <a:off x="9335560" y="6343831"/>
            <a:ext cx="411099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1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Calificaciones</a:t>
            </a:r>
            <a:r>
              <a:rPr lang="es-ES" sz="10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actuales</a:t>
            </a:r>
            <a:r>
              <a:rPr sz="10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:</a:t>
            </a:r>
            <a:r>
              <a:rPr lang="es-ES" sz="10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30,</a:t>
            </a:r>
            <a:r>
              <a:rPr lang="es-ES" sz="10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60,</a:t>
            </a:r>
            <a:r>
              <a:rPr sz="10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00,200,</a:t>
            </a:r>
            <a:r>
              <a:rPr lang="es-ES" sz="10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400,</a:t>
            </a:r>
            <a:r>
              <a:rPr lang="es-ES" sz="10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600,</a:t>
            </a:r>
            <a:r>
              <a:rPr lang="es-ES" sz="10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00,</a:t>
            </a:r>
            <a:r>
              <a:rPr lang="es-ES" sz="10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&amp;</a:t>
            </a:r>
            <a:r>
              <a:rPr lang="es-ES" sz="10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200</a:t>
            </a:r>
            <a:r>
              <a:rPr sz="10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amperios</a:t>
            </a:r>
            <a:endParaRPr sz="1000" dirty="0">
              <a:latin typeface="Microsoft Sans Serif"/>
              <a:cs typeface="Microsoft Sans Serif"/>
            </a:endParaRPr>
          </a:p>
        </p:txBody>
      </p:sp>
      <p:sp>
        <p:nvSpPr>
          <p:cNvPr id="89" name="object 89"/>
          <p:cNvSpPr txBox="1"/>
          <p:nvPr/>
        </p:nvSpPr>
        <p:spPr>
          <a:xfrm>
            <a:off x="9335560" y="7049951"/>
            <a:ext cx="14732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es-ES"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lang="es-ES"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200" dirty="0">
              <a:latin typeface="Microsoft Sans Serif"/>
              <a:cs typeface="Microsoft Sans Serif"/>
            </a:endParaRPr>
          </a:p>
          <a:p>
            <a:pPr marL="12700"/>
            <a:r>
              <a:rPr lang="es-ES"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lang="es-ES"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200" dirty="0">
              <a:latin typeface="Microsoft Sans Serif"/>
              <a:cs typeface="Microsoft Sans Serif"/>
            </a:endParaRPr>
          </a:p>
          <a:p>
            <a:pPr marL="12700"/>
            <a:r>
              <a:rPr lang="es-ES"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lang="es-ES"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200" dirty="0">
              <a:latin typeface="Microsoft Sans Serif"/>
              <a:cs typeface="Microsoft Sans Serif"/>
            </a:endParaRPr>
          </a:p>
          <a:p>
            <a:pPr marL="12700"/>
            <a:r>
              <a:rPr lang="es-ES"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lang="es-ES"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200" dirty="0">
              <a:latin typeface="Microsoft Sans Serif"/>
              <a:cs typeface="Microsoft Sans Serif"/>
            </a:endParaRPr>
          </a:p>
        </p:txBody>
      </p:sp>
      <p:sp>
        <p:nvSpPr>
          <p:cNvPr id="90" name="object 90"/>
          <p:cNvSpPr txBox="1"/>
          <p:nvPr/>
        </p:nvSpPr>
        <p:spPr>
          <a:xfrm>
            <a:off x="9335561" y="6685780"/>
            <a:ext cx="3517265" cy="384810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 marL="12700">
              <a:spcBef>
                <a:spcPts val="335"/>
              </a:spcBef>
            </a:pPr>
            <a:r>
              <a:rPr sz="95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Fusibles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:</a:t>
            </a:r>
            <a:r>
              <a:rPr lang="es-ES"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Fusibles</a:t>
            </a:r>
            <a:r>
              <a:rPr lang="es-ES"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cartucho</a:t>
            </a:r>
            <a:r>
              <a:rPr lang="es-ES"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clases</a:t>
            </a:r>
            <a:r>
              <a:rPr lang="es-ES"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H,</a:t>
            </a:r>
            <a:r>
              <a:rPr lang="es-ES"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J,</a:t>
            </a:r>
            <a:r>
              <a:rPr lang="es-ES"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K,</a:t>
            </a:r>
            <a:r>
              <a:rPr lang="es-ES"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R</a:t>
            </a:r>
            <a:r>
              <a:rPr lang="es-ES"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(hasta</a:t>
            </a:r>
            <a:r>
              <a:rPr lang="es-ES"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600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lang="es-ES"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lang="es-ES"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lang="es-ES"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50" dirty="0">
              <a:latin typeface="Microsoft Sans Serif"/>
              <a:cs typeface="Microsoft Sans Serif"/>
            </a:endParaRPr>
          </a:p>
          <a:p>
            <a:pPr marL="560070">
              <a:spcBef>
                <a:spcPts val="250"/>
              </a:spcBef>
            </a:pP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amperios)</a:t>
            </a:r>
            <a:endParaRPr sz="1000" dirty="0">
              <a:latin typeface="Microsoft Sans Serif"/>
              <a:cs typeface="Microsoft Sans Serif"/>
            </a:endParaRPr>
          </a:p>
        </p:txBody>
      </p:sp>
      <p:sp>
        <p:nvSpPr>
          <p:cNvPr id="91" name="object 91"/>
          <p:cNvSpPr txBox="1"/>
          <p:nvPr/>
        </p:nvSpPr>
        <p:spPr>
          <a:xfrm>
            <a:off x="9882981" y="7056301"/>
            <a:ext cx="3616960" cy="749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Fusibles</a:t>
            </a:r>
            <a:r>
              <a:rPr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cartucho</a:t>
            </a:r>
            <a:r>
              <a:rPr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dirty="0">
                <a:solidFill>
                  <a:srgbClr val="171514"/>
                </a:solidFill>
                <a:latin typeface="Microsoft Sans Serif"/>
                <a:cs typeface="Microsoft Sans Serif"/>
              </a:rPr>
              <a:t>clase</a:t>
            </a:r>
            <a:r>
              <a:rPr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65" dirty="0">
                <a:solidFill>
                  <a:srgbClr val="171514"/>
                </a:solidFill>
                <a:latin typeface="Microsoft Sans Serif"/>
                <a:cs typeface="Microsoft Sans Serif"/>
              </a:rPr>
              <a:t>T</a:t>
            </a:r>
            <a:r>
              <a:rPr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(hasta</a:t>
            </a:r>
            <a:r>
              <a:rPr sz="11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200</a:t>
            </a:r>
            <a:r>
              <a:rPr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amperios)</a:t>
            </a:r>
            <a:endParaRPr sz="1150" dirty="0">
              <a:latin typeface="Microsoft Sans Serif"/>
              <a:cs typeface="Microsoft Sans Serif"/>
            </a:endParaRPr>
          </a:p>
          <a:p>
            <a:pPr marL="12700" marR="356870">
              <a:lnSpc>
                <a:spcPct val="104299"/>
              </a:lnSpc>
            </a:pPr>
            <a:r>
              <a:rPr sz="11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Fusibles </a:t>
            </a:r>
            <a:r>
              <a:rPr sz="11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11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perno </a:t>
            </a:r>
            <a:r>
              <a:rPr sz="11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1150" dirty="0">
                <a:solidFill>
                  <a:srgbClr val="171514"/>
                </a:solidFill>
                <a:latin typeface="Microsoft Sans Serif"/>
                <a:cs typeface="Microsoft Sans Serif"/>
              </a:rPr>
              <a:t>clase </a:t>
            </a:r>
            <a:r>
              <a:rPr sz="115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L </a:t>
            </a:r>
            <a:r>
              <a:rPr sz="11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(de </a:t>
            </a:r>
            <a:r>
              <a:rPr sz="11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60 </a:t>
            </a:r>
            <a:r>
              <a:rPr sz="11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11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200 </a:t>
            </a:r>
            <a:r>
              <a:rPr sz="11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amperios) </a:t>
            </a:r>
            <a:r>
              <a:rPr lang="es-ES" sz="11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L </a:t>
            </a:r>
            <a:r>
              <a:rPr sz="11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provisiones</a:t>
            </a:r>
            <a:r>
              <a:rPr lang="es-ES" sz="11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1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fusibles</a:t>
            </a:r>
            <a:r>
              <a:rPr lang="es-ES" sz="11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como</a:t>
            </a:r>
            <a:r>
              <a:rPr lang="es-ES" sz="11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equipo</a:t>
            </a:r>
            <a:r>
              <a:rPr lang="es-ES" sz="11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estándar</a:t>
            </a:r>
            <a:r>
              <a:rPr lang="es-ES" sz="11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)</a:t>
            </a:r>
            <a:endParaRPr sz="1150" dirty="0">
              <a:latin typeface="Microsoft Sans Serif"/>
              <a:cs typeface="Microsoft Sans Serif"/>
            </a:endParaRPr>
          </a:p>
        </p:txBody>
      </p:sp>
      <p:sp>
        <p:nvSpPr>
          <p:cNvPr id="92" name="object 92"/>
          <p:cNvSpPr txBox="1"/>
          <p:nvPr/>
        </p:nvSpPr>
        <p:spPr>
          <a:xfrm>
            <a:off x="9335714" y="8002451"/>
            <a:ext cx="3935729" cy="5308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Valores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nominales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voltaje: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240/4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0/600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VCA;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250/600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75" dirty="0">
                <a:solidFill>
                  <a:srgbClr val="171514"/>
                </a:solidFill>
                <a:latin typeface="Microsoft Sans Serif"/>
                <a:cs typeface="Microsoft Sans Serif"/>
              </a:rPr>
              <a:t>VCC</a:t>
            </a:r>
            <a:endParaRPr sz="900" dirty="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1500" dirty="0">
              <a:latin typeface="Microsoft Sans Serif"/>
              <a:cs typeface="Microsoft Sans Serif"/>
            </a:endParaRPr>
          </a:p>
          <a:p>
            <a:pPr marL="12700"/>
            <a:r>
              <a:rPr sz="10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Resistencia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máx</a:t>
            </a:r>
            <a:r>
              <a:rPr lang="es-ES"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cortocircuito: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200</a:t>
            </a:r>
            <a:r>
              <a:rPr lang="es-ES" sz="10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000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amperios</a:t>
            </a:r>
            <a:endParaRPr sz="1000" dirty="0">
              <a:latin typeface="Microsoft Sans Serif"/>
              <a:cs typeface="Microsoft Sans Serif"/>
            </a:endParaRPr>
          </a:p>
        </p:txBody>
      </p:sp>
      <p:sp>
        <p:nvSpPr>
          <p:cNvPr id="93" name="object 93"/>
          <p:cNvSpPr txBox="1"/>
          <p:nvPr/>
        </p:nvSpPr>
        <p:spPr>
          <a:xfrm>
            <a:off x="7139782" y="8753021"/>
            <a:ext cx="1508125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b="1" spc="10" dirty="0">
                <a:solidFill>
                  <a:srgbClr val="171514"/>
                </a:solidFill>
                <a:latin typeface="Arial"/>
                <a:cs typeface="Arial"/>
              </a:rPr>
              <a:t>Receptáculo</a:t>
            </a:r>
            <a:r>
              <a:rPr sz="750" b="1" spc="-4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5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750" b="1" spc="-4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50" b="1" spc="25" dirty="0" err="1">
                <a:solidFill>
                  <a:srgbClr val="171514"/>
                </a:solidFill>
                <a:latin typeface="Arial"/>
                <a:cs typeface="Arial"/>
              </a:rPr>
              <a:t>enclavamiento</a:t>
            </a:r>
            <a:r>
              <a:rPr lang="es-ES"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750" dirty="0">
              <a:latin typeface="Microsoft Sans Serif"/>
              <a:cs typeface="Microsoft Sans Serif"/>
            </a:endParaRPr>
          </a:p>
        </p:txBody>
      </p:sp>
      <p:sp>
        <p:nvSpPr>
          <p:cNvPr id="94" name="object 94"/>
          <p:cNvSpPr txBox="1"/>
          <p:nvPr/>
        </p:nvSpPr>
        <p:spPr>
          <a:xfrm>
            <a:off x="9335568" y="8685710"/>
            <a:ext cx="4293235" cy="1305486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12700">
              <a:spcBef>
                <a:spcPts val="580"/>
              </a:spcBef>
            </a:pPr>
            <a:r>
              <a:rPr sz="800" b="1" spc="35" dirty="0">
                <a:solidFill>
                  <a:srgbClr val="171514"/>
                </a:solidFill>
                <a:latin typeface="Arial"/>
                <a:cs typeface="Arial"/>
              </a:rPr>
              <a:t>Interruptores</a:t>
            </a:r>
            <a:r>
              <a:rPr sz="800" b="1" spc="-1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800" b="1" spc="-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20" dirty="0">
                <a:solidFill>
                  <a:srgbClr val="171514"/>
                </a:solidFill>
                <a:latin typeface="Arial"/>
                <a:cs typeface="Arial"/>
              </a:rPr>
              <a:t>seguridad</a:t>
            </a:r>
            <a:r>
              <a:rPr sz="800" b="1" spc="-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800" b="1" spc="-1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20" dirty="0">
                <a:solidFill>
                  <a:srgbClr val="171514"/>
                </a:solidFill>
                <a:latin typeface="Arial"/>
                <a:cs typeface="Arial"/>
              </a:rPr>
              <a:t>receptáculo</a:t>
            </a:r>
            <a:r>
              <a:rPr sz="800" b="1" spc="-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800" b="1" spc="-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25" dirty="0">
                <a:solidFill>
                  <a:srgbClr val="171514"/>
                </a:solidFill>
                <a:latin typeface="Arial"/>
                <a:cs typeface="Arial"/>
              </a:rPr>
              <a:t>enclavamiento</a:t>
            </a:r>
            <a:endParaRPr sz="800" dirty="0">
              <a:latin typeface="Arial"/>
              <a:cs typeface="Arial"/>
            </a:endParaRPr>
          </a:p>
          <a:p>
            <a:pPr marL="12700" marR="5080">
              <a:lnSpc>
                <a:spcPct val="150000"/>
              </a:lnSpc>
            </a:pP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proporcionar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conexión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cable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equipos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portátiles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trabajo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pesado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como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camiones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refrigerados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soldadores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otras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herramientas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eléctricas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portátiles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Estos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son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equipado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Crouse-Hinds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Arktite</a:t>
            </a:r>
            <a:r>
              <a:rPr sz="6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®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receptáculo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similar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está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enclavado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evitar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inserción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extracción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enchufe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cuando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el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está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posición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"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encendido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"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receptáculo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Crouse-Hinds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requiere</a:t>
            </a:r>
            <a:r>
              <a:rPr lang="es-ES"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lang="es-ES"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Crouse-Hinds</a:t>
            </a:r>
            <a:r>
              <a:rPr lang="es-ES"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4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hilos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3-polos,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estilo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2,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tierra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Enchufe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55" dirty="0">
                <a:solidFill>
                  <a:srgbClr val="171514"/>
                </a:solidFill>
                <a:latin typeface="Microsoft Sans Serif"/>
                <a:cs typeface="Microsoft Sans Serif"/>
              </a:rPr>
              <a:t>APJ</a:t>
            </a:r>
            <a:r>
              <a:rPr lang="es-ES" sz="800" spc="-5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endParaRPr sz="800" dirty="0">
              <a:latin typeface="Microsoft Sans Serif"/>
              <a:cs typeface="Microsoft Sans Serif"/>
            </a:endParaRPr>
          </a:p>
        </p:txBody>
      </p:sp>
      <p:sp>
        <p:nvSpPr>
          <p:cNvPr id="95" name="object 95"/>
          <p:cNvSpPr txBox="1"/>
          <p:nvPr/>
        </p:nvSpPr>
        <p:spPr>
          <a:xfrm>
            <a:off x="7139781" y="10349634"/>
            <a:ext cx="11303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4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528658" y="2085328"/>
            <a:ext cx="1315237" cy="3062204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9528652" y="7052882"/>
            <a:ext cx="1231265" cy="2572385"/>
            <a:chOff x="3792220" y="7052881"/>
            <a:chExt cx="1231265" cy="2572385"/>
          </a:xfrm>
        </p:grpSpPr>
        <p:sp>
          <p:nvSpPr>
            <p:cNvPr id="4" name="object 4"/>
            <p:cNvSpPr/>
            <p:nvPr/>
          </p:nvSpPr>
          <p:spPr>
            <a:xfrm>
              <a:off x="3794506" y="7055167"/>
              <a:ext cx="1138555" cy="2567940"/>
            </a:xfrm>
            <a:custGeom>
              <a:avLst/>
              <a:gdLst/>
              <a:ahLst/>
              <a:cxnLst/>
              <a:rect l="l" t="t" r="r" b="b"/>
              <a:pathLst>
                <a:path w="1138554" h="2567940">
                  <a:moveTo>
                    <a:pt x="89268" y="66865"/>
                  </a:moveTo>
                  <a:lnTo>
                    <a:pt x="213144" y="0"/>
                  </a:lnTo>
                  <a:lnTo>
                    <a:pt x="1128852" y="33337"/>
                  </a:lnTo>
                  <a:lnTo>
                    <a:pt x="1134808" y="33337"/>
                  </a:lnTo>
                  <a:lnTo>
                    <a:pt x="1138377" y="35712"/>
                  </a:lnTo>
                  <a:lnTo>
                    <a:pt x="1138377" y="45237"/>
                  </a:lnTo>
                  <a:lnTo>
                    <a:pt x="1138377" y="78574"/>
                  </a:lnTo>
                  <a:lnTo>
                    <a:pt x="1138377" y="86626"/>
                  </a:lnTo>
                  <a:lnTo>
                    <a:pt x="1137069" y="89154"/>
                  </a:lnTo>
                  <a:lnTo>
                    <a:pt x="1128852" y="96443"/>
                  </a:lnTo>
                  <a:lnTo>
                    <a:pt x="1028839" y="177419"/>
                  </a:lnTo>
                  <a:lnTo>
                    <a:pt x="1028839" y="119075"/>
                  </a:lnTo>
                </a:path>
                <a:path w="1138554" h="2567940">
                  <a:moveTo>
                    <a:pt x="1130058" y="39281"/>
                  </a:moveTo>
                  <a:lnTo>
                    <a:pt x="997889" y="141693"/>
                  </a:lnTo>
                  <a:lnTo>
                    <a:pt x="993101" y="145567"/>
                  </a:lnTo>
                  <a:lnTo>
                    <a:pt x="990422" y="138417"/>
                  </a:lnTo>
                  <a:lnTo>
                    <a:pt x="994905" y="134848"/>
                  </a:lnTo>
                  <a:lnTo>
                    <a:pt x="1020800" y="114300"/>
                  </a:lnTo>
                  <a:lnTo>
                    <a:pt x="1024369" y="109842"/>
                  </a:lnTo>
                  <a:lnTo>
                    <a:pt x="1021689" y="108064"/>
                  </a:lnTo>
                  <a:lnTo>
                    <a:pt x="1017219" y="108064"/>
                  </a:lnTo>
                  <a:lnTo>
                    <a:pt x="1011872" y="108064"/>
                  </a:lnTo>
                  <a:lnTo>
                    <a:pt x="69659" y="65989"/>
                  </a:lnTo>
                  <a:lnTo>
                    <a:pt x="4457" y="96443"/>
                  </a:lnTo>
                  <a:lnTo>
                    <a:pt x="0" y="100012"/>
                  </a:lnTo>
                  <a:lnTo>
                    <a:pt x="0" y="104482"/>
                  </a:lnTo>
                  <a:lnTo>
                    <a:pt x="0" y="109842"/>
                  </a:lnTo>
                  <a:lnTo>
                    <a:pt x="0" y="2438107"/>
                  </a:lnTo>
                  <a:lnTo>
                    <a:pt x="0" y="2447036"/>
                  </a:lnTo>
                  <a:lnTo>
                    <a:pt x="1778" y="2448814"/>
                  </a:lnTo>
                  <a:lnTo>
                    <a:pt x="11607" y="2449715"/>
                  </a:lnTo>
                  <a:lnTo>
                    <a:pt x="984186" y="2565819"/>
                  </a:lnTo>
                  <a:lnTo>
                    <a:pt x="993101" y="2567609"/>
                  </a:lnTo>
                  <a:lnTo>
                    <a:pt x="998474" y="2564930"/>
                  </a:lnTo>
                  <a:lnTo>
                    <a:pt x="1002931" y="2556891"/>
                  </a:lnTo>
                  <a:lnTo>
                    <a:pt x="1028839" y="2509558"/>
                  </a:lnTo>
                  <a:lnTo>
                    <a:pt x="1028839" y="2154123"/>
                  </a:lnTo>
                </a:path>
                <a:path w="1138554" h="2567940">
                  <a:moveTo>
                    <a:pt x="15468" y="98831"/>
                  </a:moveTo>
                  <a:lnTo>
                    <a:pt x="983589" y="144081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798745" y="7350569"/>
              <a:ext cx="166204" cy="22218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798745" y="8947555"/>
              <a:ext cx="156311" cy="302996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4831933" y="7902993"/>
              <a:ext cx="189230" cy="819785"/>
            </a:xfrm>
            <a:custGeom>
              <a:avLst/>
              <a:gdLst/>
              <a:ahLst/>
              <a:cxnLst/>
              <a:rect l="l" t="t" r="r" b="b"/>
              <a:pathLst>
                <a:path w="189229" h="819784">
                  <a:moveTo>
                    <a:pt x="50644" y="31559"/>
                  </a:moveTo>
                  <a:lnTo>
                    <a:pt x="37855" y="8343"/>
                  </a:lnTo>
                  <a:lnTo>
                    <a:pt x="34261" y="12"/>
                  </a:lnTo>
                  <a:lnTo>
                    <a:pt x="28330" y="0"/>
                  </a:lnTo>
                  <a:lnTo>
                    <a:pt x="21180" y="4775"/>
                  </a:lnTo>
                  <a:lnTo>
                    <a:pt x="3311" y="20256"/>
                  </a:lnTo>
                  <a:lnTo>
                    <a:pt x="0" y="26561"/>
                  </a:lnTo>
                  <a:lnTo>
                    <a:pt x="935" y="32308"/>
                  </a:lnTo>
                  <a:lnTo>
                    <a:pt x="6335" y="36494"/>
                  </a:lnTo>
                  <a:lnTo>
                    <a:pt x="16418" y="38112"/>
                  </a:lnTo>
                  <a:lnTo>
                    <a:pt x="108099" y="41681"/>
                  </a:lnTo>
                  <a:lnTo>
                    <a:pt x="115236" y="41681"/>
                  </a:lnTo>
                  <a:lnTo>
                    <a:pt x="117637" y="46443"/>
                  </a:lnTo>
                  <a:lnTo>
                    <a:pt x="92297" y="77005"/>
                  </a:lnTo>
                  <a:lnTo>
                    <a:pt x="77501" y="130772"/>
                  </a:lnTo>
                  <a:lnTo>
                    <a:pt x="69425" y="172754"/>
                  </a:lnTo>
                  <a:lnTo>
                    <a:pt x="61529" y="220121"/>
                  </a:lnTo>
                  <a:lnTo>
                    <a:pt x="54077" y="271788"/>
                  </a:lnTo>
                  <a:lnTo>
                    <a:pt x="47335" y="326667"/>
                  </a:lnTo>
                  <a:lnTo>
                    <a:pt x="41566" y="383675"/>
                  </a:lnTo>
                  <a:lnTo>
                    <a:pt x="37036" y="441724"/>
                  </a:lnTo>
                  <a:lnTo>
                    <a:pt x="34009" y="499728"/>
                  </a:lnTo>
                  <a:lnTo>
                    <a:pt x="32750" y="556603"/>
                  </a:lnTo>
                  <a:lnTo>
                    <a:pt x="33524" y="611260"/>
                  </a:lnTo>
                  <a:lnTo>
                    <a:pt x="36594" y="662616"/>
                  </a:lnTo>
                  <a:lnTo>
                    <a:pt x="42226" y="709583"/>
                  </a:lnTo>
                  <a:lnTo>
                    <a:pt x="50683" y="751076"/>
                  </a:lnTo>
                  <a:lnTo>
                    <a:pt x="77136" y="813295"/>
                  </a:lnTo>
                  <a:lnTo>
                    <a:pt x="81899" y="819251"/>
                  </a:lnTo>
                  <a:lnTo>
                    <a:pt x="87855" y="815682"/>
                  </a:lnTo>
                  <a:lnTo>
                    <a:pt x="90243" y="812114"/>
                  </a:lnTo>
                  <a:lnTo>
                    <a:pt x="114068" y="777570"/>
                  </a:lnTo>
                  <a:lnTo>
                    <a:pt x="167637" y="554888"/>
                  </a:lnTo>
                  <a:lnTo>
                    <a:pt x="173593" y="359613"/>
                  </a:lnTo>
                  <a:lnTo>
                    <a:pt x="173984" y="351312"/>
                  </a:lnTo>
                  <a:lnTo>
                    <a:pt x="174934" y="344131"/>
                  </a:lnTo>
                  <a:lnTo>
                    <a:pt x="176106" y="337846"/>
                  </a:lnTo>
                  <a:lnTo>
                    <a:pt x="177162" y="332231"/>
                  </a:lnTo>
                  <a:lnTo>
                    <a:pt x="184312" y="310794"/>
                  </a:lnTo>
                  <a:lnTo>
                    <a:pt x="186060" y="305378"/>
                  </a:lnTo>
                  <a:lnTo>
                    <a:pt x="187590" y="298734"/>
                  </a:lnTo>
                  <a:lnTo>
                    <a:pt x="188675" y="291868"/>
                  </a:lnTo>
                  <a:lnTo>
                    <a:pt x="189087" y="285788"/>
                  </a:lnTo>
                  <a:lnTo>
                    <a:pt x="189087" y="164325"/>
                  </a:lnTo>
                  <a:lnTo>
                    <a:pt x="189087" y="158381"/>
                  </a:lnTo>
                  <a:lnTo>
                    <a:pt x="189087" y="154800"/>
                  </a:lnTo>
                  <a:lnTo>
                    <a:pt x="184312" y="146469"/>
                  </a:lnTo>
                  <a:lnTo>
                    <a:pt x="122386" y="42875"/>
                  </a:lnTo>
                  <a:lnTo>
                    <a:pt x="119123" y="36918"/>
                  </a:lnTo>
                  <a:lnTo>
                    <a:pt x="115846" y="35420"/>
                  </a:lnTo>
                  <a:lnTo>
                    <a:pt x="108099" y="35725"/>
                  </a:lnTo>
                  <a:lnTo>
                    <a:pt x="18793" y="32156"/>
                  </a:lnTo>
                  <a:lnTo>
                    <a:pt x="9268" y="32156"/>
                  </a:lnTo>
                  <a:lnTo>
                    <a:pt x="4505" y="28587"/>
                  </a:lnTo>
                  <a:lnTo>
                    <a:pt x="9268" y="23825"/>
                  </a:lnTo>
                  <a:lnTo>
                    <a:pt x="23098" y="10642"/>
                  </a:lnTo>
                  <a:lnTo>
                    <a:pt x="28368" y="5397"/>
                  </a:lnTo>
                  <a:lnTo>
                    <a:pt x="35506" y="4838"/>
                  </a:lnTo>
                  <a:lnTo>
                    <a:pt x="37855" y="8343"/>
                  </a:lnTo>
                </a:path>
                <a:path w="189229" h="819784">
                  <a:moveTo>
                    <a:pt x="121129" y="41008"/>
                  </a:moveTo>
                  <a:lnTo>
                    <a:pt x="123352" y="44805"/>
                  </a:lnTo>
                  <a:lnTo>
                    <a:pt x="122247" y="47815"/>
                  </a:lnTo>
                  <a:lnTo>
                    <a:pt x="120227" y="50164"/>
                  </a:lnTo>
                  <a:lnTo>
                    <a:pt x="101863" y="72936"/>
                  </a:lnTo>
                  <a:lnTo>
                    <a:pt x="83194" y="132258"/>
                  </a:lnTo>
                  <a:lnTo>
                    <a:pt x="75234" y="174240"/>
                  </a:lnTo>
                  <a:lnTo>
                    <a:pt x="67517" y="221607"/>
                  </a:lnTo>
                  <a:lnTo>
                    <a:pt x="60297" y="273274"/>
                  </a:lnTo>
                  <a:lnTo>
                    <a:pt x="53826" y="328154"/>
                  </a:lnTo>
                  <a:lnTo>
                    <a:pt x="48358" y="385162"/>
                  </a:lnTo>
                  <a:lnTo>
                    <a:pt x="44147" y="443211"/>
                  </a:lnTo>
                  <a:lnTo>
                    <a:pt x="41444" y="501216"/>
                  </a:lnTo>
                  <a:lnTo>
                    <a:pt x="40503" y="558091"/>
                  </a:lnTo>
                  <a:lnTo>
                    <a:pt x="41578" y="612750"/>
                  </a:lnTo>
                  <a:lnTo>
                    <a:pt x="44921" y="664107"/>
                  </a:lnTo>
                  <a:lnTo>
                    <a:pt x="50785" y="711075"/>
                  </a:lnTo>
                  <a:lnTo>
                    <a:pt x="59424" y="752570"/>
                  </a:lnTo>
                  <a:lnTo>
                    <a:pt x="86039" y="814793"/>
                  </a:lnTo>
                  <a:lnTo>
                    <a:pt x="87233" y="816127"/>
                  </a:lnTo>
                  <a:lnTo>
                    <a:pt x="87868" y="816597"/>
                  </a:lnTo>
                </a:path>
                <a:path w="189229" h="819784">
                  <a:moveTo>
                    <a:pt x="40814" y="21742"/>
                  </a:moveTo>
                  <a:lnTo>
                    <a:pt x="40814" y="26339"/>
                  </a:lnTo>
                  <a:lnTo>
                    <a:pt x="38414" y="30073"/>
                  </a:lnTo>
                  <a:lnTo>
                    <a:pt x="35455" y="30073"/>
                  </a:lnTo>
                  <a:lnTo>
                    <a:pt x="32509" y="30073"/>
                  </a:lnTo>
                  <a:lnTo>
                    <a:pt x="30096" y="26339"/>
                  </a:lnTo>
                  <a:lnTo>
                    <a:pt x="30096" y="21742"/>
                  </a:lnTo>
                  <a:lnTo>
                    <a:pt x="30096" y="17132"/>
                  </a:lnTo>
                  <a:lnTo>
                    <a:pt x="32509" y="13398"/>
                  </a:lnTo>
                  <a:lnTo>
                    <a:pt x="35455" y="13398"/>
                  </a:lnTo>
                  <a:lnTo>
                    <a:pt x="38414" y="13398"/>
                  </a:lnTo>
                  <a:lnTo>
                    <a:pt x="40814" y="17132"/>
                  </a:lnTo>
                  <a:lnTo>
                    <a:pt x="40814" y="21742"/>
                  </a:lnTo>
                  <a:close/>
                </a:path>
                <a:path w="189229" h="819784">
                  <a:moveTo>
                    <a:pt x="35455" y="13398"/>
                  </a:moveTo>
                  <a:lnTo>
                    <a:pt x="27124" y="13398"/>
                  </a:lnTo>
                  <a:lnTo>
                    <a:pt x="24165" y="13398"/>
                  </a:lnTo>
                  <a:lnTo>
                    <a:pt x="21764" y="17132"/>
                  </a:lnTo>
                  <a:lnTo>
                    <a:pt x="21764" y="21742"/>
                  </a:lnTo>
                  <a:lnTo>
                    <a:pt x="21764" y="26339"/>
                  </a:lnTo>
                  <a:lnTo>
                    <a:pt x="24165" y="30073"/>
                  </a:lnTo>
                  <a:lnTo>
                    <a:pt x="27124" y="30073"/>
                  </a:lnTo>
                  <a:lnTo>
                    <a:pt x="35455" y="30073"/>
                  </a:lnTo>
                </a:path>
                <a:path w="189229" h="819784">
                  <a:moveTo>
                    <a:pt x="1241" y="33045"/>
                  </a:moveTo>
                  <a:lnTo>
                    <a:pt x="75054" y="141414"/>
                  </a:lnTo>
                </a:path>
                <a:path w="189229" h="819784">
                  <a:moveTo>
                    <a:pt x="50352" y="540029"/>
                  </a:moveTo>
                  <a:lnTo>
                    <a:pt x="54244" y="536088"/>
                  </a:lnTo>
                  <a:lnTo>
                    <a:pt x="56715" y="529972"/>
                  </a:lnTo>
                  <a:lnTo>
                    <a:pt x="58014" y="522182"/>
                  </a:lnTo>
                  <a:lnTo>
                    <a:pt x="58391" y="513219"/>
                  </a:lnTo>
                  <a:lnTo>
                    <a:pt x="58391" y="466788"/>
                  </a:lnTo>
                  <a:lnTo>
                    <a:pt x="51241" y="473925"/>
                  </a:lnTo>
                </a:path>
                <a:path w="189229" h="819784">
                  <a:moveTo>
                    <a:pt x="103857" y="554659"/>
                  </a:moveTo>
                  <a:lnTo>
                    <a:pt x="100800" y="572490"/>
                  </a:lnTo>
                  <a:lnTo>
                    <a:pt x="96839" y="586863"/>
                  </a:lnTo>
                  <a:lnTo>
                    <a:pt x="92475" y="596336"/>
                  </a:lnTo>
                  <a:lnTo>
                    <a:pt x="88211" y="599465"/>
                  </a:lnTo>
                  <a:lnTo>
                    <a:pt x="84893" y="595368"/>
                  </a:lnTo>
                  <a:lnTo>
                    <a:pt x="83064" y="585104"/>
                  </a:lnTo>
                  <a:lnTo>
                    <a:pt x="82849" y="570197"/>
                  </a:lnTo>
                  <a:lnTo>
                    <a:pt x="84375" y="552170"/>
                  </a:lnTo>
                  <a:lnTo>
                    <a:pt x="87431" y="534334"/>
                  </a:lnTo>
                  <a:lnTo>
                    <a:pt x="91387" y="519958"/>
                  </a:lnTo>
                  <a:lnTo>
                    <a:pt x="95746" y="510481"/>
                  </a:lnTo>
                  <a:lnTo>
                    <a:pt x="100009" y="507339"/>
                  </a:lnTo>
                  <a:lnTo>
                    <a:pt x="103334" y="511445"/>
                  </a:lnTo>
                  <a:lnTo>
                    <a:pt x="105167" y="521717"/>
                  </a:lnTo>
                  <a:lnTo>
                    <a:pt x="105383" y="536630"/>
                  </a:lnTo>
                  <a:lnTo>
                    <a:pt x="103857" y="554659"/>
                  </a:lnTo>
                  <a:close/>
                </a:path>
                <a:path w="189229" h="819784">
                  <a:moveTo>
                    <a:pt x="96034" y="510997"/>
                  </a:moveTo>
                  <a:lnTo>
                    <a:pt x="97641" y="518117"/>
                  </a:lnTo>
                  <a:lnTo>
                    <a:pt x="98326" y="528223"/>
                  </a:lnTo>
                  <a:lnTo>
                    <a:pt x="98031" y="540631"/>
                  </a:lnTo>
                  <a:lnTo>
                    <a:pt x="96694" y="554659"/>
                  </a:lnTo>
                  <a:lnTo>
                    <a:pt x="94634" y="567678"/>
                  </a:lnTo>
                  <a:lnTo>
                    <a:pt x="92041" y="579145"/>
                  </a:lnTo>
                  <a:lnTo>
                    <a:pt x="89099" y="588535"/>
                  </a:lnTo>
                  <a:lnTo>
                    <a:pt x="85988" y="595325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849228" y="8043811"/>
              <a:ext cx="56515" cy="5080"/>
            </a:xfrm>
            <a:custGeom>
              <a:avLst/>
              <a:gdLst/>
              <a:ahLst/>
              <a:cxnLst/>
              <a:rect l="l" t="t" r="r" b="b"/>
              <a:pathLst>
                <a:path w="56514" h="5079">
                  <a:moveTo>
                    <a:pt x="-2286" y="2228"/>
                  </a:moveTo>
                  <a:lnTo>
                    <a:pt x="58559" y="2228"/>
                  </a:lnTo>
                </a:path>
              </a:pathLst>
            </a:custGeom>
            <a:ln w="902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849228" y="8064347"/>
              <a:ext cx="52705" cy="4445"/>
            </a:xfrm>
            <a:custGeom>
              <a:avLst/>
              <a:gdLst/>
              <a:ahLst/>
              <a:cxnLst/>
              <a:rect l="l" t="t" r="r" b="b"/>
              <a:pathLst>
                <a:path w="52704" h="4445">
                  <a:moveTo>
                    <a:pt x="-2286" y="2089"/>
                  </a:moveTo>
                  <a:lnTo>
                    <a:pt x="54952" y="2089"/>
                  </a:lnTo>
                </a:path>
              </a:pathLst>
            </a:custGeom>
            <a:ln w="875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789411" y="7151610"/>
              <a:ext cx="139065" cy="2459990"/>
            </a:xfrm>
            <a:custGeom>
              <a:avLst/>
              <a:gdLst/>
              <a:ahLst/>
              <a:cxnLst/>
              <a:rect l="l" t="t" r="r" b="b"/>
              <a:pathLst>
                <a:path w="139064" h="2459990">
                  <a:moveTo>
                    <a:pt x="104482" y="960970"/>
                  </a:moveTo>
                  <a:lnTo>
                    <a:pt x="87515" y="959180"/>
                  </a:lnTo>
                  <a:lnTo>
                    <a:pt x="82156" y="962748"/>
                  </a:lnTo>
                  <a:lnTo>
                    <a:pt x="82156" y="1002042"/>
                  </a:lnTo>
                  <a:lnTo>
                    <a:pt x="98234" y="1004722"/>
                  </a:lnTo>
                </a:path>
                <a:path w="139064" h="2459990">
                  <a:moveTo>
                    <a:pt x="81267" y="1151191"/>
                  </a:moveTo>
                  <a:lnTo>
                    <a:pt x="77698" y="1122603"/>
                  </a:lnTo>
                  <a:lnTo>
                    <a:pt x="57150" y="1120825"/>
                  </a:lnTo>
                  <a:lnTo>
                    <a:pt x="61607" y="1149400"/>
                  </a:lnTo>
                  <a:lnTo>
                    <a:pt x="81267" y="1151191"/>
                  </a:lnTo>
                  <a:close/>
                </a:path>
                <a:path w="139064" h="2459990">
                  <a:moveTo>
                    <a:pt x="75603" y="1364627"/>
                  </a:moveTo>
                  <a:lnTo>
                    <a:pt x="38684" y="1520621"/>
                  </a:lnTo>
                  <a:lnTo>
                    <a:pt x="99428" y="1524203"/>
                  </a:lnTo>
                </a:path>
                <a:path w="139064" h="2459990">
                  <a:moveTo>
                    <a:pt x="128015" y="1299146"/>
                  </a:moveTo>
                  <a:lnTo>
                    <a:pt x="138709" y="1299146"/>
                  </a:lnTo>
                </a:path>
                <a:path w="139064" h="2459990">
                  <a:moveTo>
                    <a:pt x="43446" y="1929066"/>
                  </a:moveTo>
                  <a:lnTo>
                    <a:pt x="51790" y="1929066"/>
                  </a:lnTo>
                  <a:lnTo>
                    <a:pt x="51790" y="1949780"/>
                  </a:lnTo>
                </a:path>
                <a:path w="139064" h="2459990">
                  <a:moveTo>
                    <a:pt x="133946" y="0"/>
                  </a:moveTo>
                  <a:lnTo>
                    <a:pt x="133946" y="219113"/>
                  </a:lnTo>
                </a:path>
                <a:path w="139064" h="2459990">
                  <a:moveTo>
                    <a:pt x="33934" y="310794"/>
                  </a:moveTo>
                  <a:lnTo>
                    <a:pt x="33934" y="78587"/>
                  </a:lnTo>
                </a:path>
                <a:path w="139064" h="2459990">
                  <a:moveTo>
                    <a:pt x="133946" y="301269"/>
                  </a:moveTo>
                  <a:lnTo>
                    <a:pt x="133946" y="785025"/>
                  </a:lnTo>
                </a:path>
                <a:path w="139064" h="2459990">
                  <a:moveTo>
                    <a:pt x="133946" y="1896922"/>
                  </a:moveTo>
                  <a:lnTo>
                    <a:pt x="133946" y="2142502"/>
                  </a:lnTo>
                  <a:lnTo>
                    <a:pt x="34823" y="2319337"/>
                  </a:lnTo>
                </a:path>
                <a:path w="139064" h="2459990">
                  <a:moveTo>
                    <a:pt x="133946" y="1561122"/>
                  </a:moveTo>
                  <a:lnTo>
                    <a:pt x="133946" y="1823097"/>
                  </a:lnTo>
                </a:path>
                <a:path w="139064" h="2459990">
                  <a:moveTo>
                    <a:pt x="0" y="2459558"/>
                  </a:moveTo>
                  <a:lnTo>
                    <a:pt x="0" y="53581"/>
                  </a:lnTo>
                </a:path>
                <a:path w="139064" h="2459990">
                  <a:moveTo>
                    <a:pt x="33934" y="1974316"/>
                  </a:moveTo>
                  <a:lnTo>
                    <a:pt x="33934" y="392963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aphicFrame>
        <p:nvGraphicFramePr>
          <p:cNvPr id="11" name="object 11"/>
          <p:cNvGraphicFramePr>
            <a:graphicFrameLocks noGrp="1"/>
          </p:cNvGraphicFramePr>
          <p:nvPr/>
        </p:nvGraphicFramePr>
        <p:xfrm>
          <a:off x="10361010" y="7880376"/>
          <a:ext cx="121285" cy="97612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12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1398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468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533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2" name="object 12"/>
          <p:cNvSpPr/>
          <p:nvPr/>
        </p:nvSpPr>
        <p:spPr>
          <a:xfrm>
            <a:off x="10380541" y="7916990"/>
            <a:ext cx="82550" cy="47625"/>
          </a:xfrm>
          <a:custGeom>
            <a:avLst/>
            <a:gdLst/>
            <a:ahLst/>
            <a:cxnLst/>
            <a:rect l="l" t="t" r="r" b="b"/>
            <a:pathLst>
              <a:path w="82550" h="47625">
                <a:moveTo>
                  <a:pt x="40855" y="15684"/>
                </a:moveTo>
                <a:lnTo>
                  <a:pt x="38696" y="9575"/>
                </a:lnTo>
                <a:lnTo>
                  <a:pt x="36906" y="7861"/>
                </a:lnTo>
                <a:lnTo>
                  <a:pt x="34391" y="5448"/>
                </a:lnTo>
                <a:lnTo>
                  <a:pt x="32042" y="2895"/>
                </a:lnTo>
                <a:lnTo>
                  <a:pt x="32042" y="28689"/>
                </a:lnTo>
                <a:lnTo>
                  <a:pt x="31000" y="32524"/>
                </a:lnTo>
                <a:lnTo>
                  <a:pt x="26822" y="37896"/>
                </a:lnTo>
                <a:lnTo>
                  <a:pt x="24015" y="39217"/>
                </a:lnTo>
                <a:lnTo>
                  <a:pt x="16916" y="39116"/>
                </a:lnTo>
                <a:lnTo>
                  <a:pt x="14084" y="37731"/>
                </a:lnTo>
                <a:lnTo>
                  <a:pt x="9880" y="32245"/>
                </a:lnTo>
                <a:lnTo>
                  <a:pt x="8890" y="28689"/>
                </a:lnTo>
                <a:lnTo>
                  <a:pt x="8813" y="18376"/>
                </a:lnTo>
                <a:lnTo>
                  <a:pt x="9880" y="14528"/>
                </a:lnTo>
                <a:lnTo>
                  <a:pt x="14084" y="9182"/>
                </a:lnTo>
                <a:lnTo>
                  <a:pt x="16916" y="7861"/>
                </a:lnTo>
                <a:lnTo>
                  <a:pt x="24015" y="7950"/>
                </a:lnTo>
                <a:lnTo>
                  <a:pt x="26822" y="9347"/>
                </a:lnTo>
                <a:lnTo>
                  <a:pt x="31000" y="14846"/>
                </a:lnTo>
                <a:lnTo>
                  <a:pt x="31940" y="18376"/>
                </a:lnTo>
                <a:lnTo>
                  <a:pt x="32042" y="28689"/>
                </a:lnTo>
                <a:lnTo>
                  <a:pt x="32042" y="2895"/>
                </a:lnTo>
                <a:lnTo>
                  <a:pt x="31191" y="1955"/>
                </a:lnTo>
                <a:lnTo>
                  <a:pt x="26543" y="165"/>
                </a:lnTo>
                <a:lnTo>
                  <a:pt x="14363" y="0"/>
                </a:lnTo>
                <a:lnTo>
                  <a:pt x="9702" y="1676"/>
                </a:lnTo>
                <a:lnTo>
                  <a:pt x="6477" y="5067"/>
                </a:lnTo>
                <a:lnTo>
                  <a:pt x="2159" y="9080"/>
                </a:lnTo>
                <a:lnTo>
                  <a:pt x="101" y="14846"/>
                </a:lnTo>
                <a:lnTo>
                  <a:pt x="0" y="31216"/>
                </a:lnTo>
                <a:lnTo>
                  <a:pt x="2159" y="37338"/>
                </a:lnTo>
                <a:lnTo>
                  <a:pt x="6477" y="41617"/>
                </a:lnTo>
                <a:lnTo>
                  <a:pt x="9702" y="45110"/>
                </a:lnTo>
                <a:lnTo>
                  <a:pt x="14363" y="46901"/>
                </a:lnTo>
                <a:lnTo>
                  <a:pt x="26543" y="47053"/>
                </a:lnTo>
                <a:lnTo>
                  <a:pt x="31191" y="45402"/>
                </a:lnTo>
                <a:lnTo>
                  <a:pt x="34391" y="41986"/>
                </a:lnTo>
                <a:lnTo>
                  <a:pt x="37249" y="39217"/>
                </a:lnTo>
                <a:lnTo>
                  <a:pt x="38608" y="37896"/>
                </a:lnTo>
                <a:lnTo>
                  <a:pt x="38722" y="37731"/>
                </a:lnTo>
                <a:lnTo>
                  <a:pt x="40855" y="31762"/>
                </a:lnTo>
                <a:lnTo>
                  <a:pt x="40855" y="15684"/>
                </a:lnTo>
                <a:close/>
              </a:path>
              <a:path w="82550" h="47625">
                <a:moveTo>
                  <a:pt x="82042" y="2247"/>
                </a:moveTo>
                <a:lnTo>
                  <a:pt x="73787" y="2133"/>
                </a:lnTo>
                <a:lnTo>
                  <a:pt x="73787" y="33121"/>
                </a:lnTo>
                <a:lnTo>
                  <a:pt x="56845" y="1917"/>
                </a:lnTo>
                <a:lnTo>
                  <a:pt x="47536" y="1790"/>
                </a:lnTo>
                <a:lnTo>
                  <a:pt x="47536" y="46228"/>
                </a:lnTo>
                <a:lnTo>
                  <a:pt x="55803" y="46329"/>
                </a:lnTo>
                <a:lnTo>
                  <a:pt x="55803" y="14795"/>
                </a:lnTo>
                <a:lnTo>
                  <a:pt x="73177" y="46570"/>
                </a:lnTo>
                <a:lnTo>
                  <a:pt x="82042" y="46685"/>
                </a:lnTo>
                <a:lnTo>
                  <a:pt x="82042" y="2247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0374344" y="8780526"/>
            <a:ext cx="102870" cy="50800"/>
          </a:xfrm>
          <a:custGeom>
            <a:avLst/>
            <a:gdLst/>
            <a:ahLst/>
            <a:cxnLst/>
            <a:rect l="l" t="t" r="r" b="b"/>
            <a:pathLst>
              <a:path w="102870" h="50800">
                <a:moveTo>
                  <a:pt x="36817" y="16967"/>
                </a:moveTo>
                <a:lnTo>
                  <a:pt x="34886" y="10756"/>
                </a:lnTo>
                <a:lnTo>
                  <a:pt x="32385" y="7962"/>
                </a:lnTo>
                <a:lnTo>
                  <a:pt x="31013" y="6426"/>
                </a:lnTo>
                <a:lnTo>
                  <a:pt x="28892" y="3759"/>
                </a:lnTo>
                <a:lnTo>
                  <a:pt x="28892" y="19545"/>
                </a:lnTo>
                <a:lnTo>
                  <a:pt x="28892" y="29489"/>
                </a:lnTo>
                <a:lnTo>
                  <a:pt x="27965" y="33274"/>
                </a:lnTo>
                <a:lnTo>
                  <a:pt x="24193" y="38417"/>
                </a:lnTo>
                <a:lnTo>
                  <a:pt x="21653" y="39585"/>
                </a:lnTo>
                <a:lnTo>
                  <a:pt x="15252" y="39141"/>
                </a:lnTo>
                <a:lnTo>
                  <a:pt x="12700" y="37604"/>
                </a:lnTo>
                <a:lnTo>
                  <a:pt x="10769" y="34772"/>
                </a:lnTo>
                <a:lnTo>
                  <a:pt x="8877" y="31927"/>
                </a:lnTo>
                <a:lnTo>
                  <a:pt x="7924" y="28028"/>
                </a:lnTo>
                <a:lnTo>
                  <a:pt x="7924" y="18059"/>
                </a:lnTo>
                <a:lnTo>
                  <a:pt x="8877" y="14274"/>
                </a:lnTo>
                <a:lnTo>
                  <a:pt x="10769" y="11709"/>
                </a:lnTo>
                <a:lnTo>
                  <a:pt x="12700" y="9144"/>
                </a:lnTo>
                <a:lnTo>
                  <a:pt x="15252" y="7962"/>
                </a:lnTo>
                <a:lnTo>
                  <a:pt x="21653" y="8432"/>
                </a:lnTo>
                <a:lnTo>
                  <a:pt x="24193" y="9956"/>
                </a:lnTo>
                <a:lnTo>
                  <a:pt x="27965" y="15646"/>
                </a:lnTo>
                <a:lnTo>
                  <a:pt x="28892" y="19545"/>
                </a:lnTo>
                <a:lnTo>
                  <a:pt x="28892" y="3759"/>
                </a:lnTo>
                <a:lnTo>
                  <a:pt x="28105" y="2768"/>
                </a:lnTo>
                <a:lnTo>
                  <a:pt x="23914" y="774"/>
                </a:lnTo>
                <a:lnTo>
                  <a:pt x="12928" y="0"/>
                </a:lnTo>
                <a:lnTo>
                  <a:pt x="8737" y="1409"/>
                </a:lnTo>
                <a:lnTo>
                  <a:pt x="5829" y="4648"/>
                </a:lnTo>
                <a:lnTo>
                  <a:pt x="1943" y="8432"/>
                </a:lnTo>
                <a:lnTo>
                  <a:pt x="25" y="14274"/>
                </a:lnTo>
                <a:lnTo>
                  <a:pt x="0" y="30416"/>
                </a:lnTo>
                <a:lnTo>
                  <a:pt x="1943" y="36639"/>
                </a:lnTo>
                <a:lnTo>
                  <a:pt x="5829" y="41122"/>
                </a:lnTo>
                <a:lnTo>
                  <a:pt x="8737" y="44780"/>
                </a:lnTo>
                <a:lnTo>
                  <a:pt x="12928" y="46799"/>
                </a:lnTo>
                <a:lnTo>
                  <a:pt x="23914" y="47561"/>
                </a:lnTo>
                <a:lnTo>
                  <a:pt x="28105" y="46151"/>
                </a:lnTo>
                <a:lnTo>
                  <a:pt x="31013" y="42900"/>
                </a:lnTo>
                <a:lnTo>
                  <a:pt x="34251" y="39585"/>
                </a:lnTo>
                <a:lnTo>
                  <a:pt x="34886" y="38950"/>
                </a:lnTo>
                <a:lnTo>
                  <a:pt x="36728" y="33274"/>
                </a:lnTo>
                <a:lnTo>
                  <a:pt x="36817" y="16967"/>
                </a:lnTo>
                <a:close/>
              </a:path>
              <a:path w="102870" h="50800">
                <a:moveTo>
                  <a:pt x="70027" y="5359"/>
                </a:moveTo>
                <a:lnTo>
                  <a:pt x="42799" y="3441"/>
                </a:lnTo>
                <a:lnTo>
                  <a:pt x="42799" y="47777"/>
                </a:lnTo>
                <a:lnTo>
                  <a:pt x="50723" y="48336"/>
                </a:lnTo>
                <a:lnTo>
                  <a:pt x="50723" y="29578"/>
                </a:lnTo>
                <a:lnTo>
                  <a:pt x="67678" y="30759"/>
                </a:lnTo>
                <a:lnTo>
                  <a:pt x="67678" y="23177"/>
                </a:lnTo>
                <a:lnTo>
                  <a:pt x="50723" y="21983"/>
                </a:lnTo>
                <a:lnTo>
                  <a:pt x="50723" y="11823"/>
                </a:lnTo>
                <a:lnTo>
                  <a:pt x="70027" y="13169"/>
                </a:lnTo>
                <a:lnTo>
                  <a:pt x="70027" y="5359"/>
                </a:lnTo>
                <a:close/>
              </a:path>
              <a:path w="102870" h="50800">
                <a:moveTo>
                  <a:pt x="102577" y="7645"/>
                </a:moveTo>
                <a:lnTo>
                  <a:pt x="75361" y="5727"/>
                </a:lnTo>
                <a:lnTo>
                  <a:pt x="75361" y="50076"/>
                </a:lnTo>
                <a:lnTo>
                  <a:pt x="83273" y="50634"/>
                </a:lnTo>
                <a:lnTo>
                  <a:pt x="83273" y="31864"/>
                </a:lnTo>
                <a:lnTo>
                  <a:pt x="100228" y="33070"/>
                </a:lnTo>
                <a:lnTo>
                  <a:pt x="100228" y="25463"/>
                </a:lnTo>
                <a:lnTo>
                  <a:pt x="83273" y="24282"/>
                </a:lnTo>
                <a:lnTo>
                  <a:pt x="83273" y="14109"/>
                </a:lnTo>
                <a:lnTo>
                  <a:pt x="102577" y="15468"/>
                </a:lnTo>
                <a:lnTo>
                  <a:pt x="102577" y="7645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4" name="object 1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919010" y="8399196"/>
            <a:ext cx="144538" cy="113563"/>
          </a:xfrm>
          <a:prstGeom prst="rect">
            <a:avLst/>
          </a:prstGeom>
        </p:spPr>
      </p:pic>
      <p:grpSp>
        <p:nvGrpSpPr>
          <p:cNvPr id="15" name="object 15"/>
          <p:cNvGrpSpPr/>
          <p:nvPr/>
        </p:nvGrpSpPr>
        <p:grpSpPr>
          <a:xfrm>
            <a:off x="9912090" y="8178165"/>
            <a:ext cx="163195" cy="368300"/>
            <a:chOff x="4175658" y="8178165"/>
            <a:chExt cx="163195" cy="368300"/>
          </a:xfrm>
        </p:grpSpPr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175658" y="8178165"/>
              <a:ext cx="162941" cy="73698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4177944" y="8239988"/>
              <a:ext cx="158750" cy="304165"/>
            </a:xfrm>
            <a:custGeom>
              <a:avLst/>
              <a:gdLst/>
              <a:ahLst/>
              <a:cxnLst/>
              <a:rect l="l" t="t" r="r" b="b"/>
              <a:pathLst>
                <a:path w="158750" h="304165">
                  <a:moveTo>
                    <a:pt x="0" y="0"/>
                  </a:moveTo>
                  <a:lnTo>
                    <a:pt x="0" y="278638"/>
                  </a:lnTo>
                  <a:lnTo>
                    <a:pt x="0" y="286969"/>
                  </a:lnTo>
                  <a:lnTo>
                    <a:pt x="5943" y="295300"/>
                  </a:lnTo>
                  <a:lnTo>
                    <a:pt x="14274" y="295300"/>
                  </a:lnTo>
                  <a:lnTo>
                    <a:pt x="141693" y="303644"/>
                  </a:lnTo>
                  <a:lnTo>
                    <a:pt x="152412" y="303644"/>
                  </a:lnTo>
                  <a:lnTo>
                    <a:pt x="158369" y="297688"/>
                  </a:lnTo>
                  <a:lnTo>
                    <a:pt x="158369" y="289344"/>
                  </a:lnTo>
                  <a:lnTo>
                    <a:pt x="158369" y="9588"/>
                  </a:lnTo>
                  <a:lnTo>
                    <a:pt x="0" y="0"/>
                  </a:lnTo>
                  <a:close/>
                </a:path>
                <a:path w="158750" h="304165">
                  <a:moveTo>
                    <a:pt x="14274" y="110134"/>
                  </a:moveTo>
                  <a:lnTo>
                    <a:pt x="141693" y="117856"/>
                  </a:lnTo>
                </a:path>
                <a:path w="158750" h="304165">
                  <a:moveTo>
                    <a:pt x="14274" y="117284"/>
                  </a:moveTo>
                  <a:lnTo>
                    <a:pt x="141693" y="125006"/>
                  </a:lnTo>
                </a:path>
                <a:path w="158750" h="304165">
                  <a:moveTo>
                    <a:pt x="13487" y="83908"/>
                  </a:moveTo>
                  <a:lnTo>
                    <a:pt x="140893" y="91617"/>
                  </a:lnTo>
                </a:path>
                <a:path w="158750" h="304165">
                  <a:moveTo>
                    <a:pt x="13487" y="91046"/>
                  </a:moveTo>
                  <a:lnTo>
                    <a:pt x="140893" y="98780"/>
                  </a:lnTo>
                </a:path>
                <a:path w="158750" h="304165">
                  <a:moveTo>
                    <a:pt x="11099" y="58470"/>
                  </a:moveTo>
                  <a:lnTo>
                    <a:pt x="138506" y="66192"/>
                  </a:lnTo>
                </a:path>
                <a:path w="158750" h="304165">
                  <a:moveTo>
                    <a:pt x="11099" y="65620"/>
                  </a:moveTo>
                  <a:lnTo>
                    <a:pt x="138506" y="73329"/>
                  </a:lnTo>
                </a:path>
                <a:path w="158750" h="304165">
                  <a:moveTo>
                    <a:pt x="24396" y="130975"/>
                  </a:moveTo>
                  <a:lnTo>
                    <a:pt x="135153" y="137680"/>
                  </a:lnTo>
                </a:path>
                <a:path w="158750" h="304165">
                  <a:moveTo>
                    <a:pt x="24396" y="136334"/>
                  </a:moveTo>
                  <a:lnTo>
                    <a:pt x="135153" y="143040"/>
                  </a:lnTo>
                </a:path>
                <a:path w="158750" h="304165">
                  <a:moveTo>
                    <a:pt x="22021" y="31623"/>
                  </a:moveTo>
                  <a:lnTo>
                    <a:pt x="132765" y="38315"/>
                  </a:lnTo>
                </a:path>
                <a:path w="158750" h="304165">
                  <a:moveTo>
                    <a:pt x="22021" y="36982"/>
                  </a:moveTo>
                  <a:lnTo>
                    <a:pt x="132765" y="43662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4186275" y="8196681"/>
              <a:ext cx="140335" cy="36830"/>
            </a:xfrm>
            <a:custGeom>
              <a:avLst/>
              <a:gdLst/>
              <a:ahLst/>
              <a:cxnLst/>
              <a:rect l="l" t="t" r="r" b="b"/>
              <a:pathLst>
                <a:path w="140335" h="36829">
                  <a:moveTo>
                    <a:pt x="16814" y="15074"/>
                  </a:moveTo>
                  <a:lnTo>
                    <a:pt x="11849" y="12611"/>
                  </a:lnTo>
                  <a:lnTo>
                    <a:pt x="10058" y="11557"/>
                  </a:lnTo>
                  <a:lnTo>
                    <a:pt x="7937" y="10248"/>
                  </a:lnTo>
                  <a:lnTo>
                    <a:pt x="5918" y="8216"/>
                  </a:lnTo>
                  <a:lnTo>
                    <a:pt x="6096" y="7747"/>
                  </a:lnTo>
                  <a:lnTo>
                    <a:pt x="6096" y="6781"/>
                  </a:lnTo>
                  <a:lnTo>
                    <a:pt x="7289" y="5537"/>
                  </a:lnTo>
                  <a:lnTo>
                    <a:pt x="11061" y="5549"/>
                  </a:lnTo>
                  <a:lnTo>
                    <a:pt x="14262" y="6985"/>
                  </a:lnTo>
                  <a:lnTo>
                    <a:pt x="15151" y="7340"/>
                  </a:lnTo>
                  <a:lnTo>
                    <a:pt x="15151" y="5537"/>
                  </a:lnTo>
                  <a:lnTo>
                    <a:pt x="15151" y="1612"/>
                  </a:lnTo>
                  <a:lnTo>
                    <a:pt x="12026" y="431"/>
                  </a:lnTo>
                  <a:lnTo>
                    <a:pt x="6096" y="0"/>
                  </a:lnTo>
                  <a:lnTo>
                    <a:pt x="0" y="1422"/>
                  </a:lnTo>
                  <a:lnTo>
                    <a:pt x="0" y="15379"/>
                  </a:lnTo>
                  <a:lnTo>
                    <a:pt x="4914" y="17208"/>
                  </a:lnTo>
                  <a:lnTo>
                    <a:pt x="7112" y="18681"/>
                  </a:lnTo>
                  <a:lnTo>
                    <a:pt x="6223" y="17919"/>
                  </a:lnTo>
                  <a:lnTo>
                    <a:pt x="9334" y="20167"/>
                  </a:lnTo>
                  <a:lnTo>
                    <a:pt x="10477" y="20764"/>
                  </a:lnTo>
                  <a:lnTo>
                    <a:pt x="10477" y="23990"/>
                  </a:lnTo>
                  <a:lnTo>
                    <a:pt x="8648" y="24726"/>
                  </a:lnTo>
                  <a:lnTo>
                    <a:pt x="5334" y="24574"/>
                  </a:lnTo>
                  <a:lnTo>
                    <a:pt x="304" y="22898"/>
                  </a:lnTo>
                  <a:lnTo>
                    <a:pt x="304" y="28867"/>
                  </a:lnTo>
                  <a:lnTo>
                    <a:pt x="2197" y="29921"/>
                  </a:lnTo>
                  <a:lnTo>
                    <a:pt x="12420" y="30861"/>
                  </a:lnTo>
                  <a:lnTo>
                    <a:pt x="16814" y="27673"/>
                  </a:lnTo>
                  <a:lnTo>
                    <a:pt x="16814" y="24726"/>
                  </a:lnTo>
                  <a:lnTo>
                    <a:pt x="16814" y="17919"/>
                  </a:lnTo>
                  <a:lnTo>
                    <a:pt x="16814" y="15074"/>
                  </a:lnTo>
                  <a:close/>
                </a:path>
                <a:path w="140335" h="36829">
                  <a:moveTo>
                    <a:pt x="26212" y="1536"/>
                  </a:moveTo>
                  <a:lnTo>
                    <a:pt x="19646" y="1244"/>
                  </a:lnTo>
                  <a:lnTo>
                    <a:pt x="19646" y="30213"/>
                  </a:lnTo>
                  <a:lnTo>
                    <a:pt x="26212" y="30518"/>
                  </a:lnTo>
                  <a:lnTo>
                    <a:pt x="26212" y="1536"/>
                  </a:lnTo>
                  <a:close/>
                </a:path>
                <a:path w="140335" h="36829">
                  <a:moveTo>
                    <a:pt x="47028" y="25793"/>
                  </a:moveTo>
                  <a:lnTo>
                    <a:pt x="37338" y="25349"/>
                  </a:lnTo>
                  <a:lnTo>
                    <a:pt x="37338" y="18732"/>
                  </a:lnTo>
                  <a:lnTo>
                    <a:pt x="45618" y="19100"/>
                  </a:lnTo>
                  <a:lnTo>
                    <a:pt x="45618" y="14109"/>
                  </a:lnTo>
                  <a:lnTo>
                    <a:pt x="37338" y="13741"/>
                  </a:lnTo>
                  <a:lnTo>
                    <a:pt x="37338" y="7772"/>
                  </a:lnTo>
                  <a:lnTo>
                    <a:pt x="46977" y="8204"/>
                  </a:lnTo>
                  <a:lnTo>
                    <a:pt x="46977" y="2552"/>
                  </a:lnTo>
                  <a:lnTo>
                    <a:pt x="31064" y="1841"/>
                  </a:lnTo>
                  <a:lnTo>
                    <a:pt x="31064" y="30721"/>
                  </a:lnTo>
                  <a:lnTo>
                    <a:pt x="47028" y="31432"/>
                  </a:lnTo>
                  <a:lnTo>
                    <a:pt x="47028" y="25793"/>
                  </a:lnTo>
                  <a:close/>
                </a:path>
                <a:path w="140335" h="36829">
                  <a:moveTo>
                    <a:pt x="76606" y="3797"/>
                  </a:moveTo>
                  <a:lnTo>
                    <a:pt x="69100" y="3454"/>
                  </a:lnTo>
                  <a:lnTo>
                    <a:pt x="63525" y="20002"/>
                  </a:lnTo>
                  <a:lnTo>
                    <a:pt x="58343" y="2971"/>
                  </a:lnTo>
                  <a:lnTo>
                    <a:pt x="50406" y="2616"/>
                  </a:lnTo>
                  <a:lnTo>
                    <a:pt x="50406" y="31597"/>
                  </a:lnTo>
                  <a:lnTo>
                    <a:pt x="54902" y="31788"/>
                  </a:lnTo>
                  <a:lnTo>
                    <a:pt x="54902" y="13881"/>
                  </a:lnTo>
                  <a:lnTo>
                    <a:pt x="60401" y="32359"/>
                  </a:lnTo>
                  <a:lnTo>
                    <a:pt x="64731" y="32550"/>
                  </a:lnTo>
                  <a:lnTo>
                    <a:pt x="70332" y="14566"/>
                  </a:lnTo>
                  <a:lnTo>
                    <a:pt x="70332" y="32473"/>
                  </a:lnTo>
                  <a:lnTo>
                    <a:pt x="76606" y="32753"/>
                  </a:lnTo>
                  <a:lnTo>
                    <a:pt x="76606" y="3797"/>
                  </a:lnTo>
                  <a:close/>
                </a:path>
                <a:path w="140335" h="36829">
                  <a:moveTo>
                    <a:pt x="97434" y="28041"/>
                  </a:moveTo>
                  <a:lnTo>
                    <a:pt x="87718" y="27609"/>
                  </a:lnTo>
                  <a:lnTo>
                    <a:pt x="87718" y="20993"/>
                  </a:lnTo>
                  <a:lnTo>
                    <a:pt x="96012" y="21361"/>
                  </a:lnTo>
                  <a:lnTo>
                    <a:pt x="96012" y="16357"/>
                  </a:lnTo>
                  <a:lnTo>
                    <a:pt x="87718" y="15989"/>
                  </a:lnTo>
                  <a:lnTo>
                    <a:pt x="87718" y="10020"/>
                  </a:lnTo>
                  <a:lnTo>
                    <a:pt x="97370" y="10452"/>
                  </a:lnTo>
                  <a:lnTo>
                    <a:pt x="97370" y="4800"/>
                  </a:lnTo>
                  <a:lnTo>
                    <a:pt x="81470" y="4102"/>
                  </a:lnTo>
                  <a:lnTo>
                    <a:pt x="81470" y="32981"/>
                  </a:lnTo>
                  <a:lnTo>
                    <a:pt x="97434" y="33693"/>
                  </a:lnTo>
                  <a:lnTo>
                    <a:pt x="97434" y="28041"/>
                  </a:lnTo>
                  <a:close/>
                </a:path>
                <a:path w="140335" h="36829">
                  <a:moveTo>
                    <a:pt x="119672" y="5803"/>
                  </a:moveTo>
                  <a:lnTo>
                    <a:pt x="115239" y="5613"/>
                  </a:lnTo>
                  <a:lnTo>
                    <a:pt x="115239" y="22872"/>
                  </a:lnTo>
                  <a:lnTo>
                    <a:pt x="108013" y="5283"/>
                  </a:lnTo>
                  <a:lnTo>
                    <a:pt x="100825" y="4953"/>
                  </a:lnTo>
                  <a:lnTo>
                    <a:pt x="100825" y="33845"/>
                  </a:lnTo>
                  <a:lnTo>
                    <a:pt x="105244" y="34048"/>
                  </a:lnTo>
                  <a:lnTo>
                    <a:pt x="105244" y="15887"/>
                  </a:lnTo>
                  <a:lnTo>
                    <a:pt x="112636" y="34366"/>
                  </a:lnTo>
                  <a:lnTo>
                    <a:pt x="119672" y="34683"/>
                  </a:lnTo>
                  <a:lnTo>
                    <a:pt x="119672" y="5803"/>
                  </a:lnTo>
                  <a:close/>
                </a:path>
                <a:path w="140335" h="36829">
                  <a:moveTo>
                    <a:pt x="139852" y="20586"/>
                  </a:moveTo>
                  <a:lnTo>
                    <a:pt x="134874" y="18097"/>
                  </a:lnTo>
                  <a:lnTo>
                    <a:pt x="133108" y="17056"/>
                  </a:lnTo>
                  <a:lnTo>
                    <a:pt x="130962" y="15748"/>
                  </a:lnTo>
                  <a:lnTo>
                    <a:pt x="128968" y="13716"/>
                  </a:lnTo>
                  <a:lnTo>
                    <a:pt x="129133" y="13246"/>
                  </a:lnTo>
                  <a:lnTo>
                    <a:pt x="129133" y="12280"/>
                  </a:lnTo>
                  <a:lnTo>
                    <a:pt x="130314" y="11036"/>
                  </a:lnTo>
                  <a:lnTo>
                    <a:pt x="134112" y="11049"/>
                  </a:lnTo>
                  <a:lnTo>
                    <a:pt x="137287" y="12484"/>
                  </a:lnTo>
                  <a:lnTo>
                    <a:pt x="138188" y="12852"/>
                  </a:lnTo>
                  <a:lnTo>
                    <a:pt x="138188" y="11036"/>
                  </a:lnTo>
                  <a:lnTo>
                    <a:pt x="138188" y="7112"/>
                  </a:lnTo>
                  <a:lnTo>
                    <a:pt x="135051" y="5930"/>
                  </a:lnTo>
                  <a:lnTo>
                    <a:pt x="129133" y="5499"/>
                  </a:lnTo>
                  <a:lnTo>
                    <a:pt x="123050" y="6921"/>
                  </a:lnTo>
                  <a:lnTo>
                    <a:pt x="123050" y="20878"/>
                  </a:lnTo>
                  <a:lnTo>
                    <a:pt x="127952" y="22707"/>
                  </a:lnTo>
                  <a:lnTo>
                    <a:pt x="130136" y="24180"/>
                  </a:lnTo>
                  <a:lnTo>
                    <a:pt x="129260" y="23418"/>
                  </a:lnTo>
                  <a:lnTo>
                    <a:pt x="132346" y="25679"/>
                  </a:lnTo>
                  <a:lnTo>
                    <a:pt x="133515" y="26276"/>
                  </a:lnTo>
                  <a:lnTo>
                    <a:pt x="133515" y="29502"/>
                  </a:lnTo>
                  <a:lnTo>
                    <a:pt x="131673" y="30226"/>
                  </a:lnTo>
                  <a:lnTo>
                    <a:pt x="128371" y="30073"/>
                  </a:lnTo>
                  <a:lnTo>
                    <a:pt x="123342" y="28397"/>
                  </a:lnTo>
                  <a:lnTo>
                    <a:pt x="123342" y="34366"/>
                  </a:lnTo>
                  <a:lnTo>
                    <a:pt x="125247" y="35420"/>
                  </a:lnTo>
                  <a:lnTo>
                    <a:pt x="135458" y="36360"/>
                  </a:lnTo>
                  <a:lnTo>
                    <a:pt x="139852" y="33172"/>
                  </a:lnTo>
                  <a:lnTo>
                    <a:pt x="139852" y="30226"/>
                  </a:lnTo>
                  <a:lnTo>
                    <a:pt x="139852" y="23418"/>
                  </a:lnTo>
                  <a:lnTo>
                    <a:pt x="139852" y="2058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9" name="object 19"/>
          <p:cNvGrpSpPr/>
          <p:nvPr/>
        </p:nvGrpSpPr>
        <p:grpSpPr>
          <a:xfrm>
            <a:off x="10450798" y="7900708"/>
            <a:ext cx="309245" cy="1009650"/>
            <a:chOff x="4714366" y="7900708"/>
            <a:chExt cx="309245" cy="1009650"/>
          </a:xfrm>
        </p:grpSpPr>
        <p:sp>
          <p:nvSpPr>
            <p:cNvPr id="20" name="object 20"/>
            <p:cNvSpPr/>
            <p:nvPr/>
          </p:nvSpPr>
          <p:spPr>
            <a:xfrm>
              <a:off x="4716652" y="8465350"/>
              <a:ext cx="168910" cy="441959"/>
            </a:xfrm>
            <a:custGeom>
              <a:avLst/>
              <a:gdLst/>
              <a:ahLst/>
              <a:cxnLst/>
              <a:rect l="l" t="t" r="r" b="b"/>
              <a:pathLst>
                <a:path w="168910" h="441959">
                  <a:moveTo>
                    <a:pt x="147777" y="0"/>
                  </a:moveTo>
                  <a:lnTo>
                    <a:pt x="107289" y="130327"/>
                  </a:lnTo>
                  <a:lnTo>
                    <a:pt x="87591" y="129552"/>
                  </a:lnTo>
                  <a:lnTo>
                    <a:pt x="83667" y="130302"/>
                  </a:lnTo>
                  <a:lnTo>
                    <a:pt x="82880" y="131648"/>
                  </a:lnTo>
                  <a:lnTo>
                    <a:pt x="82067" y="134797"/>
                  </a:lnTo>
                  <a:lnTo>
                    <a:pt x="76962" y="147218"/>
                  </a:lnTo>
                  <a:lnTo>
                    <a:pt x="79425" y="155194"/>
                  </a:lnTo>
                  <a:lnTo>
                    <a:pt x="74752" y="166052"/>
                  </a:lnTo>
                  <a:lnTo>
                    <a:pt x="70700" y="166522"/>
                  </a:lnTo>
                  <a:lnTo>
                    <a:pt x="64008" y="182041"/>
                  </a:lnTo>
                  <a:lnTo>
                    <a:pt x="65112" y="185623"/>
                  </a:lnTo>
                  <a:lnTo>
                    <a:pt x="62547" y="194310"/>
                  </a:lnTo>
                  <a:lnTo>
                    <a:pt x="58496" y="194779"/>
                  </a:lnTo>
                  <a:lnTo>
                    <a:pt x="51650" y="210654"/>
                  </a:lnTo>
                  <a:lnTo>
                    <a:pt x="53263" y="215874"/>
                  </a:lnTo>
                  <a:lnTo>
                    <a:pt x="49339" y="224917"/>
                  </a:lnTo>
                  <a:lnTo>
                    <a:pt x="45288" y="225386"/>
                  </a:lnTo>
                  <a:lnTo>
                    <a:pt x="37045" y="244500"/>
                  </a:lnTo>
                  <a:lnTo>
                    <a:pt x="38303" y="248551"/>
                  </a:lnTo>
                  <a:lnTo>
                    <a:pt x="31648" y="264972"/>
                  </a:lnTo>
                  <a:lnTo>
                    <a:pt x="21539" y="264045"/>
                  </a:lnTo>
                  <a:lnTo>
                    <a:pt x="19151" y="264020"/>
                  </a:lnTo>
                  <a:lnTo>
                    <a:pt x="5507" y="303485"/>
                  </a:lnTo>
                  <a:lnTo>
                    <a:pt x="837" y="345484"/>
                  </a:lnTo>
                  <a:lnTo>
                    <a:pt x="0" y="359092"/>
                  </a:lnTo>
                  <a:lnTo>
                    <a:pt x="580" y="367383"/>
                  </a:lnTo>
                  <a:lnTo>
                    <a:pt x="39408" y="428371"/>
                  </a:lnTo>
                  <a:lnTo>
                    <a:pt x="102476" y="441617"/>
                  </a:lnTo>
                  <a:lnTo>
                    <a:pt x="108893" y="435172"/>
                  </a:lnTo>
                  <a:lnTo>
                    <a:pt x="112885" y="421989"/>
                  </a:lnTo>
                  <a:lnTo>
                    <a:pt x="115165" y="406091"/>
                  </a:lnTo>
                  <a:lnTo>
                    <a:pt x="117678" y="376567"/>
                  </a:lnTo>
                  <a:lnTo>
                    <a:pt x="118325" y="376440"/>
                  </a:lnTo>
                  <a:lnTo>
                    <a:pt x="126149" y="368414"/>
                  </a:lnTo>
                  <a:lnTo>
                    <a:pt x="128536" y="341934"/>
                  </a:lnTo>
                  <a:lnTo>
                    <a:pt x="140970" y="324129"/>
                  </a:lnTo>
                  <a:lnTo>
                    <a:pt x="143357" y="304622"/>
                  </a:lnTo>
                  <a:lnTo>
                    <a:pt x="149186" y="297751"/>
                  </a:lnTo>
                  <a:lnTo>
                    <a:pt x="154914" y="287566"/>
                  </a:lnTo>
                  <a:lnTo>
                    <a:pt x="156667" y="273545"/>
                  </a:lnTo>
                  <a:lnTo>
                    <a:pt x="157060" y="273354"/>
                  </a:lnTo>
                  <a:lnTo>
                    <a:pt x="163004" y="266839"/>
                  </a:lnTo>
                  <a:lnTo>
                    <a:pt x="167551" y="246265"/>
                  </a:lnTo>
                  <a:lnTo>
                    <a:pt x="160667" y="213868"/>
                  </a:lnTo>
                  <a:lnTo>
                    <a:pt x="168681" y="198437"/>
                  </a:lnTo>
                  <a:lnTo>
                    <a:pt x="159157" y="156963"/>
                  </a:lnTo>
                  <a:lnTo>
                    <a:pt x="152734" y="109353"/>
                  </a:lnTo>
                  <a:lnTo>
                    <a:pt x="149120" y="56809"/>
                  </a:lnTo>
                  <a:lnTo>
                    <a:pt x="148018" y="533"/>
                  </a:lnTo>
                  <a:lnTo>
                    <a:pt x="14777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714366" y="8463064"/>
              <a:ext cx="172885" cy="446773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4831105" y="7902994"/>
              <a:ext cx="190500" cy="819785"/>
            </a:xfrm>
            <a:custGeom>
              <a:avLst/>
              <a:gdLst/>
              <a:ahLst/>
              <a:cxnLst/>
              <a:rect l="l" t="t" r="r" b="b"/>
              <a:pathLst>
                <a:path w="190500" h="819784">
                  <a:moveTo>
                    <a:pt x="51473" y="31559"/>
                  </a:moveTo>
                  <a:lnTo>
                    <a:pt x="38684" y="8343"/>
                  </a:lnTo>
                  <a:lnTo>
                    <a:pt x="35090" y="12"/>
                  </a:lnTo>
                  <a:lnTo>
                    <a:pt x="29159" y="0"/>
                  </a:lnTo>
                  <a:lnTo>
                    <a:pt x="22009" y="4775"/>
                  </a:lnTo>
                  <a:lnTo>
                    <a:pt x="4140" y="20256"/>
                  </a:lnTo>
                  <a:lnTo>
                    <a:pt x="828" y="26561"/>
                  </a:lnTo>
                  <a:lnTo>
                    <a:pt x="1763" y="32308"/>
                  </a:lnTo>
                  <a:lnTo>
                    <a:pt x="7163" y="36494"/>
                  </a:lnTo>
                  <a:lnTo>
                    <a:pt x="17246" y="38112"/>
                  </a:lnTo>
                  <a:lnTo>
                    <a:pt x="108927" y="41681"/>
                  </a:lnTo>
                  <a:lnTo>
                    <a:pt x="116065" y="41681"/>
                  </a:lnTo>
                  <a:lnTo>
                    <a:pt x="118465" y="46443"/>
                  </a:lnTo>
                  <a:lnTo>
                    <a:pt x="93126" y="77005"/>
                  </a:lnTo>
                  <a:lnTo>
                    <a:pt x="78330" y="130772"/>
                  </a:lnTo>
                  <a:lnTo>
                    <a:pt x="70253" y="172754"/>
                  </a:lnTo>
                  <a:lnTo>
                    <a:pt x="62357" y="220121"/>
                  </a:lnTo>
                  <a:lnTo>
                    <a:pt x="54905" y="271788"/>
                  </a:lnTo>
                  <a:lnTo>
                    <a:pt x="48163" y="326667"/>
                  </a:lnTo>
                  <a:lnTo>
                    <a:pt x="42395" y="383675"/>
                  </a:lnTo>
                  <a:lnTo>
                    <a:pt x="37865" y="441724"/>
                  </a:lnTo>
                  <a:lnTo>
                    <a:pt x="34838" y="499728"/>
                  </a:lnTo>
                  <a:lnTo>
                    <a:pt x="33579" y="556603"/>
                  </a:lnTo>
                  <a:lnTo>
                    <a:pt x="34352" y="611260"/>
                  </a:lnTo>
                  <a:lnTo>
                    <a:pt x="37422" y="662616"/>
                  </a:lnTo>
                  <a:lnTo>
                    <a:pt x="43054" y="709583"/>
                  </a:lnTo>
                  <a:lnTo>
                    <a:pt x="51512" y="751076"/>
                  </a:lnTo>
                  <a:lnTo>
                    <a:pt x="77965" y="813295"/>
                  </a:lnTo>
                  <a:lnTo>
                    <a:pt x="82727" y="819251"/>
                  </a:lnTo>
                  <a:lnTo>
                    <a:pt x="88684" y="815682"/>
                  </a:lnTo>
                  <a:lnTo>
                    <a:pt x="91071" y="812114"/>
                  </a:lnTo>
                  <a:lnTo>
                    <a:pt x="114896" y="777570"/>
                  </a:lnTo>
                  <a:lnTo>
                    <a:pt x="168465" y="554888"/>
                  </a:lnTo>
                  <a:lnTo>
                    <a:pt x="174421" y="359613"/>
                  </a:lnTo>
                  <a:lnTo>
                    <a:pt x="174813" y="351312"/>
                  </a:lnTo>
                  <a:lnTo>
                    <a:pt x="175763" y="344131"/>
                  </a:lnTo>
                  <a:lnTo>
                    <a:pt x="176934" y="337846"/>
                  </a:lnTo>
                  <a:lnTo>
                    <a:pt x="177990" y="332231"/>
                  </a:lnTo>
                  <a:lnTo>
                    <a:pt x="185140" y="310794"/>
                  </a:lnTo>
                  <a:lnTo>
                    <a:pt x="186888" y="305378"/>
                  </a:lnTo>
                  <a:lnTo>
                    <a:pt x="188418" y="298734"/>
                  </a:lnTo>
                  <a:lnTo>
                    <a:pt x="189503" y="291868"/>
                  </a:lnTo>
                  <a:lnTo>
                    <a:pt x="189915" y="285788"/>
                  </a:lnTo>
                  <a:lnTo>
                    <a:pt x="189915" y="164325"/>
                  </a:lnTo>
                  <a:lnTo>
                    <a:pt x="189915" y="158381"/>
                  </a:lnTo>
                  <a:lnTo>
                    <a:pt x="189915" y="154800"/>
                  </a:lnTo>
                  <a:lnTo>
                    <a:pt x="185140" y="146469"/>
                  </a:lnTo>
                  <a:lnTo>
                    <a:pt x="123215" y="42875"/>
                  </a:lnTo>
                  <a:lnTo>
                    <a:pt x="119951" y="36918"/>
                  </a:lnTo>
                  <a:lnTo>
                    <a:pt x="116674" y="35420"/>
                  </a:lnTo>
                  <a:lnTo>
                    <a:pt x="108927" y="35725"/>
                  </a:lnTo>
                  <a:lnTo>
                    <a:pt x="19621" y="32156"/>
                  </a:lnTo>
                  <a:lnTo>
                    <a:pt x="10096" y="32156"/>
                  </a:lnTo>
                  <a:lnTo>
                    <a:pt x="5334" y="28587"/>
                  </a:lnTo>
                  <a:lnTo>
                    <a:pt x="10096" y="23825"/>
                  </a:lnTo>
                  <a:lnTo>
                    <a:pt x="23926" y="10642"/>
                  </a:lnTo>
                  <a:lnTo>
                    <a:pt x="29197" y="5397"/>
                  </a:lnTo>
                  <a:lnTo>
                    <a:pt x="36334" y="4838"/>
                  </a:lnTo>
                  <a:lnTo>
                    <a:pt x="38684" y="8343"/>
                  </a:lnTo>
                </a:path>
                <a:path w="190500" h="819784">
                  <a:moveTo>
                    <a:pt x="0" y="692594"/>
                  </a:moveTo>
                  <a:lnTo>
                    <a:pt x="34531" y="582383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/>
          <p:nvPr/>
        </p:nvSpPr>
        <p:spPr>
          <a:xfrm>
            <a:off x="9835382" y="6878435"/>
            <a:ext cx="715645" cy="207645"/>
          </a:xfrm>
          <a:custGeom>
            <a:avLst/>
            <a:gdLst/>
            <a:ahLst/>
            <a:cxnLst/>
            <a:rect l="l" t="t" r="r" b="b"/>
            <a:pathLst>
              <a:path w="715645" h="207645">
                <a:moveTo>
                  <a:pt x="0" y="180301"/>
                </a:moveTo>
                <a:lnTo>
                  <a:pt x="0" y="29984"/>
                </a:lnTo>
                <a:lnTo>
                  <a:pt x="1976" y="20255"/>
                </a:lnTo>
                <a:lnTo>
                  <a:pt x="7365" y="12414"/>
                </a:lnTo>
                <a:lnTo>
                  <a:pt x="15355" y="7249"/>
                </a:lnTo>
                <a:lnTo>
                  <a:pt x="25133" y="5549"/>
                </a:lnTo>
                <a:lnTo>
                  <a:pt x="681291" y="24053"/>
                </a:lnTo>
                <a:lnTo>
                  <a:pt x="691072" y="26308"/>
                </a:lnTo>
                <a:lnTo>
                  <a:pt x="699057" y="31924"/>
                </a:lnTo>
                <a:lnTo>
                  <a:pt x="704439" y="40070"/>
                </a:lnTo>
                <a:lnTo>
                  <a:pt x="706412" y="49911"/>
                </a:lnTo>
                <a:lnTo>
                  <a:pt x="706412" y="206502"/>
                </a:lnTo>
              </a:path>
              <a:path w="715645" h="207645">
                <a:moveTo>
                  <a:pt x="16294" y="7061"/>
                </a:moveTo>
                <a:lnTo>
                  <a:pt x="20840" y="2628"/>
                </a:lnTo>
                <a:lnTo>
                  <a:pt x="27114" y="0"/>
                </a:lnTo>
                <a:lnTo>
                  <a:pt x="34074" y="203"/>
                </a:lnTo>
                <a:lnTo>
                  <a:pt x="690232" y="18707"/>
                </a:lnTo>
                <a:lnTo>
                  <a:pt x="700011" y="20952"/>
                </a:lnTo>
                <a:lnTo>
                  <a:pt x="707991" y="26562"/>
                </a:lnTo>
                <a:lnTo>
                  <a:pt x="713369" y="34705"/>
                </a:lnTo>
                <a:lnTo>
                  <a:pt x="715340" y="44551"/>
                </a:lnTo>
                <a:lnTo>
                  <a:pt x="715340" y="207098"/>
                </a:lnTo>
              </a:path>
              <a:path w="715645" h="207645">
                <a:moveTo>
                  <a:pt x="367029" y="62026"/>
                </a:moveTo>
                <a:lnTo>
                  <a:pt x="367029" y="47320"/>
                </a:lnTo>
                <a:lnTo>
                  <a:pt x="367029" y="39687"/>
                </a:lnTo>
                <a:lnTo>
                  <a:pt x="360845" y="33312"/>
                </a:lnTo>
                <a:lnTo>
                  <a:pt x="353212" y="33108"/>
                </a:lnTo>
                <a:lnTo>
                  <a:pt x="345579" y="32893"/>
                </a:lnTo>
                <a:lnTo>
                  <a:pt x="339394" y="38900"/>
                </a:lnTo>
                <a:lnTo>
                  <a:pt x="339394" y="46545"/>
                </a:lnTo>
                <a:lnTo>
                  <a:pt x="339394" y="61252"/>
                </a:lnTo>
                <a:lnTo>
                  <a:pt x="332257" y="65608"/>
                </a:lnTo>
                <a:lnTo>
                  <a:pt x="327545" y="73444"/>
                </a:lnTo>
                <a:lnTo>
                  <a:pt x="327545" y="82524"/>
                </a:lnTo>
                <a:lnTo>
                  <a:pt x="329564" y="92572"/>
                </a:lnTo>
                <a:lnTo>
                  <a:pt x="335068" y="100887"/>
                </a:lnTo>
                <a:lnTo>
                  <a:pt x="343228" y="106618"/>
                </a:lnTo>
                <a:lnTo>
                  <a:pt x="353212" y="108915"/>
                </a:lnTo>
                <a:lnTo>
                  <a:pt x="363194" y="107182"/>
                </a:lnTo>
                <a:lnTo>
                  <a:pt x="371349" y="101911"/>
                </a:lnTo>
                <a:lnTo>
                  <a:pt x="376849" y="93906"/>
                </a:lnTo>
                <a:lnTo>
                  <a:pt x="378866" y="83972"/>
                </a:lnTo>
                <a:lnTo>
                  <a:pt x="378866" y="74879"/>
                </a:lnTo>
                <a:lnTo>
                  <a:pt x="374154" y="66789"/>
                </a:lnTo>
                <a:lnTo>
                  <a:pt x="367029" y="62026"/>
                </a:lnTo>
                <a:close/>
              </a:path>
              <a:path w="715645" h="207645">
                <a:moveTo>
                  <a:pt x="347192" y="35191"/>
                </a:moveTo>
                <a:lnTo>
                  <a:pt x="346773" y="36512"/>
                </a:lnTo>
                <a:lnTo>
                  <a:pt x="346532" y="37922"/>
                </a:lnTo>
                <a:lnTo>
                  <a:pt x="346532" y="39395"/>
                </a:lnTo>
                <a:lnTo>
                  <a:pt x="346532" y="54102"/>
                </a:lnTo>
                <a:lnTo>
                  <a:pt x="339420" y="58458"/>
                </a:lnTo>
                <a:lnTo>
                  <a:pt x="334695" y="66294"/>
                </a:lnTo>
                <a:lnTo>
                  <a:pt x="334695" y="75374"/>
                </a:lnTo>
                <a:lnTo>
                  <a:pt x="364934" y="101904"/>
                </a:lnTo>
                <a:lnTo>
                  <a:pt x="369239" y="100825"/>
                </a:lnTo>
                <a:lnTo>
                  <a:pt x="372960" y="98831"/>
                </a:lnTo>
              </a:path>
              <a:path w="715645" h="207645">
                <a:moveTo>
                  <a:pt x="43395" y="38188"/>
                </a:moveTo>
                <a:lnTo>
                  <a:pt x="43395" y="43637"/>
                </a:lnTo>
                <a:lnTo>
                  <a:pt x="38963" y="47942"/>
                </a:lnTo>
                <a:lnTo>
                  <a:pt x="33515" y="47790"/>
                </a:lnTo>
                <a:lnTo>
                  <a:pt x="28066" y="47637"/>
                </a:lnTo>
                <a:lnTo>
                  <a:pt x="23634" y="43103"/>
                </a:lnTo>
                <a:lnTo>
                  <a:pt x="23634" y="37630"/>
                </a:lnTo>
                <a:lnTo>
                  <a:pt x="23634" y="32181"/>
                </a:lnTo>
                <a:lnTo>
                  <a:pt x="28066" y="27889"/>
                </a:lnTo>
                <a:lnTo>
                  <a:pt x="33515" y="28041"/>
                </a:lnTo>
                <a:lnTo>
                  <a:pt x="38963" y="28194"/>
                </a:lnTo>
                <a:lnTo>
                  <a:pt x="43395" y="32740"/>
                </a:lnTo>
                <a:lnTo>
                  <a:pt x="43395" y="38188"/>
                </a:lnTo>
                <a:close/>
              </a:path>
              <a:path w="715645" h="207645">
                <a:moveTo>
                  <a:pt x="39928" y="45224"/>
                </a:moveTo>
                <a:lnTo>
                  <a:pt x="39585" y="45262"/>
                </a:lnTo>
                <a:lnTo>
                  <a:pt x="39242" y="45262"/>
                </a:lnTo>
                <a:lnTo>
                  <a:pt x="38900" y="45250"/>
                </a:lnTo>
                <a:lnTo>
                  <a:pt x="33439" y="45110"/>
                </a:lnTo>
                <a:lnTo>
                  <a:pt x="29006" y="40563"/>
                </a:lnTo>
                <a:lnTo>
                  <a:pt x="29006" y="35102"/>
                </a:lnTo>
                <a:lnTo>
                  <a:pt x="29006" y="32486"/>
                </a:lnTo>
                <a:lnTo>
                  <a:pt x="30048" y="30137"/>
                </a:lnTo>
                <a:lnTo>
                  <a:pt x="31686" y="28422"/>
                </a:lnTo>
              </a:path>
              <a:path w="715645" h="207645">
                <a:moveTo>
                  <a:pt x="689775" y="56426"/>
                </a:moveTo>
                <a:lnTo>
                  <a:pt x="689775" y="61887"/>
                </a:lnTo>
                <a:lnTo>
                  <a:pt x="685355" y="66179"/>
                </a:lnTo>
                <a:lnTo>
                  <a:pt x="679907" y="66027"/>
                </a:lnTo>
                <a:lnTo>
                  <a:pt x="674458" y="65862"/>
                </a:lnTo>
                <a:lnTo>
                  <a:pt x="670026" y="61328"/>
                </a:lnTo>
                <a:lnTo>
                  <a:pt x="670026" y="55867"/>
                </a:lnTo>
                <a:lnTo>
                  <a:pt x="670026" y="50406"/>
                </a:lnTo>
                <a:lnTo>
                  <a:pt x="674458" y="46113"/>
                </a:lnTo>
                <a:lnTo>
                  <a:pt x="679907" y="46278"/>
                </a:lnTo>
                <a:lnTo>
                  <a:pt x="685355" y="46431"/>
                </a:lnTo>
                <a:lnTo>
                  <a:pt x="689775" y="50965"/>
                </a:lnTo>
                <a:lnTo>
                  <a:pt x="689775" y="56426"/>
                </a:lnTo>
                <a:close/>
              </a:path>
              <a:path w="715645" h="207645">
                <a:moveTo>
                  <a:pt x="688174" y="61493"/>
                </a:moveTo>
                <a:lnTo>
                  <a:pt x="687209" y="61785"/>
                </a:lnTo>
                <a:lnTo>
                  <a:pt x="686168" y="61925"/>
                </a:lnTo>
                <a:lnTo>
                  <a:pt x="685101" y="61887"/>
                </a:lnTo>
                <a:lnTo>
                  <a:pt x="679627" y="61734"/>
                </a:lnTo>
                <a:lnTo>
                  <a:pt x="675220" y="57188"/>
                </a:lnTo>
                <a:lnTo>
                  <a:pt x="675220" y="51739"/>
                </a:lnTo>
                <a:lnTo>
                  <a:pt x="675220" y="50038"/>
                </a:lnTo>
                <a:lnTo>
                  <a:pt x="675639" y="48450"/>
                </a:lnTo>
                <a:lnTo>
                  <a:pt x="676401" y="47066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5736431" y="8763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5070931" y="8763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0" y="0"/>
                </a:moveTo>
                <a:lnTo>
                  <a:pt x="190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5736431" y="109347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5070931" y="109347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0" y="0"/>
                </a:moveTo>
                <a:lnTo>
                  <a:pt x="190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6612731" y="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1905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6612731" y="116205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4385131" y="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1905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14385131" y="116205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 txBox="1"/>
          <p:nvPr/>
        </p:nvSpPr>
        <p:spPr>
          <a:xfrm>
            <a:off x="7320121" y="1371369"/>
            <a:ext cx="6667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es-ES"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200" dirty="0">
              <a:latin typeface="Microsoft Sans Serif"/>
              <a:cs typeface="Microsoft Sans Serif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9515901" y="1429734"/>
            <a:ext cx="4302125" cy="514984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 marL="12700">
              <a:spcBef>
                <a:spcPts val="190"/>
              </a:spcBef>
            </a:pPr>
            <a:r>
              <a:rPr sz="6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6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sz="6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6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seguridad</a:t>
            </a:r>
            <a:r>
              <a:rPr sz="6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6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6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receptáculos</a:t>
            </a:r>
            <a:r>
              <a:rPr sz="6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6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enclavamiento</a:t>
            </a:r>
            <a:r>
              <a:rPr sz="6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están</a:t>
            </a:r>
            <a:r>
              <a:rPr sz="6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clasificados</a:t>
            </a:r>
            <a:r>
              <a:rPr sz="6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650" dirty="0">
                <a:solidFill>
                  <a:srgbClr val="171514"/>
                </a:solidFill>
                <a:latin typeface="Microsoft Sans Serif"/>
                <a:cs typeface="Microsoft Sans Serif"/>
              </a:rPr>
              <a:t> 30,</a:t>
            </a:r>
            <a:r>
              <a:rPr sz="6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60</a:t>
            </a:r>
            <a:r>
              <a:rPr sz="6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endParaRPr sz="650" dirty="0">
              <a:latin typeface="Microsoft Sans Serif"/>
              <a:cs typeface="Microsoft Sans Serif"/>
            </a:endParaRPr>
          </a:p>
          <a:p>
            <a:pPr marL="12700" marR="5080" indent="73025">
              <a:lnSpc>
                <a:spcPct val="104299"/>
              </a:lnSpc>
              <a:spcBef>
                <a:spcPts val="100"/>
              </a:spcBef>
            </a:pPr>
            <a:r>
              <a:rPr sz="11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00</a:t>
            </a:r>
            <a:r>
              <a:rPr lang="es-ES" sz="11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amperios</a:t>
            </a:r>
            <a:r>
              <a:rPr lang="es-ES" sz="11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11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11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caja</a:t>
            </a:r>
            <a:r>
              <a:rPr lang="es-ES" sz="11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cumple</a:t>
            </a:r>
            <a:r>
              <a:rPr lang="es-ES" sz="11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11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requisitos</a:t>
            </a:r>
            <a:r>
              <a:rPr lang="es-ES" sz="11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11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Tipo</a:t>
            </a:r>
            <a:r>
              <a:rPr lang="es-ES" sz="11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4,</a:t>
            </a:r>
            <a:r>
              <a:rPr lang="es-ES" sz="11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4X,</a:t>
            </a:r>
            <a:r>
              <a:rPr lang="es-ES"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lang="es-ES"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29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4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Armarios</a:t>
            </a:r>
            <a:r>
              <a:rPr sz="11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dirty="0">
                <a:solidFill>
                  <a:srgbClr val="171514"/>
                </a:solidFill>
                <a:latin typeface="Microsoft Sans Serif"/>
                <a:cs typeface="Microsoft Sans Serif"/>
              </a:rPr>
              <a:t>2/3R</a:t>
            </a:r>
            <a:r>
              <a:rPr lang="es-ES" sz="1150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endParaRPr sz="1150" dirty="0">
              <a:latin typeface="Microsoft Sans Serif"/>
              <a:cs typeface="Microsoft Sans Serif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9804751" y="5149924"/>
            <a:ext cx="643890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Receptáculo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7320121" y="5640616"/>
            <a:ext cx="1348105" cy="3077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b="1" spc="10" dirty="0">
                <a:solidFill>
                  <a:srgbClr val="171514"/>
                </a:solidFill>
                <a:latin typeface="Arial"/>
                <a:cs typeface="Arial"/>
              </a:rPr>
              <a:t>4</a:t>
            </a:r>
            <a:r>
              <a:rPr sz="750" b="1" spc="-3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50" b="1" dirty="0">
                <a:solidFill>
                  <a:srgbClr val="171514"/>
                </a:solidFill>
                <a:latin typeface="Arial"/>
                <a:cs typeface="Arial"/>
              </a:rPr>
              <a:t>polos</a:t>
            </a:r>
            <a:r>
              <a:rPr sz="75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50" b="1" spc="5" dirty="0">
                <a:solidFill>
                  <a:srgbClr val="171514"/>
                </a:solidFill>
                <a:latin typeface="Arial"/>
                <a:cs typeface="Arial"/>
              </a:rPr>
              <a:t>y</a:t>
            </a:r>
            <a:r>
              <a:rPr sz="75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50" b="1" spc="10" dirty="0">
                <a:solidFill>
                  <a:srgbClr val="171514"/>
                </a:solidFill>
                <a:latin typeface="Arial"/>
                <a:cs typeface="Arial"/>
              </a:rPr>
              <a:t>6</a:t>
            </a:r>
            <a:r>
              <a:rPr sz="75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50" b="1" spc="-5" dirty="0" err="1">
                <a:solidFill>
                  <a:srgbClr val="171514"/>
                </a:solidFill>
                <a:latin typeface="Arial"/>
                <a:cs typeface="Arial"/>
              </a:rPr>
              <a:t>polos</a:t>
            </a:r>
            <a:r>
              <a:rPr lang="es-ES"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750" dirty="0">
              <a:latin typeface="Microsoft Sans Serif"/>
              <a:cs typeface="Microsoft Sans Serif"/>
            </a:endParaRPr>
          </a:p>
          <a:p>
            <a:pPr marL="12700">
              <a:spcBef>
                <a:spcPts val="540"/>
              </a:spcBef>
            </a:pPr>
            <a:r>
              <a:rPr sz="750" b="1" spc="35" dirty="0">
                <a:solidFill>
                  <a:srgbClr val="171514"/>
                </a:solidFill>
                <a:latin typeface="Arial"/>
                <a:cs typeface="Arial"/>
              </a:rPr>
              <a:t>Interruptores</a:t>
            </a:r>
            <a:r>
              <a:rPr sz="750" b="1" spc="-4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5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750" b="1" spc="-4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50" b="1" spc="15" dirty="0" err="1">
                <a:solidFill>
                  <a:srgbClr val="171514"/>
                </a:solidFill>
                <a:latin typeface="Arial"/>
                <a:cs typeface="Arial"/>
              </a:rPr>
              <a:t>seguridad</a:t>
            </a:r>
            <a:r>
              <a:rPr lang="es-ES"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750" dirty="0">
              <a:latin typeface="Microsoft Sans Serif"/>
              <a:cs typeface="Microsoft Sans Serif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9515899" y="5577115"/>
            <a:ext cx="429133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b="1" spc="45" dirty="0">
                <a:solidFill>
                  <a:srgbClr val="171514"/>
                </a:solidFill>
                <a:latin typeface="Arial"/>
                <a:cs typeface="Arial"/>
              </a:rPr>
              <a:t>Interruptores </a:t>
            </a:r>
            <a:r>
              <a:rPr sz="950" b="1" spc="25" dirty="0">
                <a:solidFill>
                  <a:srgbClr val="171514"/>
                </a:solidFill>
                <a:latin typeface="Arial"/>
                <a:cs typeface="Arial"/>
              </a:rPr>
              <a:t>de </a:t>
            </a:r>
            <a:r>
              <a:rPr sz="950" b="1" spc="20" dirty="0">
                <a:solidFill>
                  <a:srgbClr val="171514"/>
                </a:solidFill>
                <a:latin typeface="Arial"/>
                <a:cs typeface="Arial"/>
              </a:rPr>
              <a:t>seguridad </a:t>
            </a:r>
            <a:r>
              <a:rPr sz="950" b="1" spc="40" dirty="0">
                <a:solidFill>
                  <a:srgbClr val="171514"/>
                </a:solidFill>
                <a:latin typeface="Arial"/>
                <a:cs typeface="Arial"/>
              </a:rPr>
              <a:t>para </a:t>
            </a:r>
            <a:r>
              <a:rPr sz="950" b="1" spc="30" dirty="0">
                <a:solidFill>
                  <a:srgbClr val="171514"/>
                </a:solidFill>
                <a:latin typeface="Arial"/>
                <a:cs typeface="Arial"/>
              </a:rPr>
              <a:t>trabajos </a:t>
            </a:r>
            <a:r>
              <a:rPr sz="950" b="1" dirty="0">
                <a:solidFill>
                  <a:srgbClr val="171514"/>
                </a:solidFill>
                <a:latin typeface="Arial"/>
                <a:cs typeface="Arial"/>
              </a:rPr>
              <a:t>pesados</a:t>
            </a:r>
            <a:r>
              <a:rPr sz="950" b="1" spc="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25" dirty="0">
                <a:solidFill>
                  <a:srgbClr val="171514"/>
                </a:solidFill>
                <a:latin typeface="Arial"/>
                <a:cs typeface="Arial"/>
              </a:rPr>
              <a:t>de </a:t>
            </a:r>
            <a:r>
              <a:rPr sz="950" b="1" spc="15" dirty="0">
                <a:solidFill>
                  <a:srgbClr val="171514"/>
                </a:solidFill>
                <a:latin typeface="Arial"/>
                <a:cs typeface="Arial"/>
              </a:rPr>
              <a:t>4 </a:t>
            </a:r>
            <a:r>
              <a:rPr sz="950" b="1" spc="10" dirty="0">
                <a:solidFill>
                  <a:srgbClr val="171514"/>
                </a:solidFill>
                <a:latin typeface="Arial"/>
                <a:cs typeface="Arial"/>
              </a:rPr>
              <a:t>y </a:t>
            </a:r>
            <a:r>
              <a:rPr sz="950" b="1" spc="15" dirty="0">
                <a:solidFill>
                  <a:srgbClr val="171514"/>
                </a:solidFill>
                <a:latin typeface="Arial"/>
                <a:cs typeface="Arial"/>
              </a:rPr>
              <a:t>6 </a:t>
            </a:r>
            <a:r>
              <a:rPr sz="950" b="1" spc="10" dirty="0" err="1">
                <a:solidFill>
                  <a:srgbClr val="171514"/>
                </a:solidFill>
                <a:latin typeface="Arial"/>
                <a:cs typeface="Arial"/>
              </a:rPr>
              <a:t>polos</a:t>
            </a:r>
            <a:r>
              <a:rPr lang="es-ES"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están</a:t>
            </a: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2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disponibles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valores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30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200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amperios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tipo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/3R/ </a:t>
            </a: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2</a:t>
            </a:r>
            <a:r>
              <a:rPr lang="es-ES"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lang="es-ES"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2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Cajas</a:t>
            </a:r>
            <a:r>
              <a:rPr lang="es-ES"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tipo</a:t>
            </a:r>
            <a:r>
              <a:rPr lang="es-ES"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4/4X,</a:t>
            </a:r>
            <a:r>
              <a:rPr lang="es-ES"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lang="es-ES"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fusibles</a:t>
            </a:r>
            <a:r>
              <a:rPr lang="es-ES"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lang="es-ES"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sin</a:t>
            </a:r>
            <a:r>
              <a:rPr lang="es-ES"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fusibles</a:t>
            </a:r>
            <a:r>
              <a:rPr lang="es-ES"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9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Estos</a:t>
            </a:r>
            <a:r>
              <a:rPr lang="es-ES"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lang="es-ES"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utilizan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comúnmente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como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medio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desconexión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motores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2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velocidades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2-devanados</a:t>
            </a:r>
            <a:r>
              <a:rPr lang="es-ES"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9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También</a:t>
            </a:r>
            <a:r>
              <a:rPr lang="es-ES"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-cable</a:t>
            </a:r>
            <a:r>
              <a:rPr lang="es-ES"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circuitos</a:t>
            </a:r>
            <a:r>
              <a:rPr lang="es-ES"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cuando</a:t>
            </a:r>
            <a:r>
              <a:rPr lang="es-ES"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requiere</a:t>
            </a:r>
            <a:r>
              <a:rPr lang="es-ES"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neutro</a:t>
            </a:r>
            <a:r>
              <a:rPr lang="es-ES"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conmutación</a:t>
            </a:r>
            <a:r>
              <a:rPr lang="es-ES"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50" dirty="0">
              <a:latin typeface="Microsoft Sans Serif"/>
              <a:cs typeface="Microsoft Sans Serif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13663213" y="10349634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49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271970" y="3388740"/>
            <a:ext cx="38735" cy="24130"/>
          </a:xfrm>
          <a:custGeom>
            <a:avLst/>
            <a:gdLst/>
            <a:ahLst/>
            <a:cxnLst/>
            <a:rect l="l" t="t" r="r" b="b"/>
            <a:pathLst>
              <a:path w="38735" h="24129">
                <a:moveTo>
                  <a:pt x="38163" y="3771"/>
                </a:moveTo>
                <a:lnTo>
                  <a:pt x="38163" y="5867"/>
                </a:lnTo>
                <a:lnTo>
                  <a:pt x="29616" y="7556"/>
                </a:lnTo>
                <a:lnTo>
                  <a:pt x="19075" y="7556"/>
                </a:lnTo>
                <a:lnTo>
                  <a:pt x="8547" y="7556"/>
                </a:lnTo>
                <a:lnTo>
                  <a:pt x="0" y="5867"/>
                </a:lnTo>
                <a:lnTo>
                  <a:pt x="0" y="3771"/>
                </a:lnTo>
                <a:lnTo>
                  <a:pt x="0" y="1676"/>
                </a:lnTo>
                <a:lnTo>
                  <a:pt x="8547" y="0"/>
                </a:lnTo>
                <a:lnTo>
                  <a:pt x="19075" y="0"/>
                </a:lnTo>
                <a:lnTo>
                  <a:pt x="29616" y="0"/>
                </a:lnTo>
                <a:lnTo>
                  <a:pt x="38163" y="1676"/>
                </a:lnTo>
                <a:lnTo>
                  <a:pt x="38163" y="3771"/>
                </a:lnTo>
                <a:close/>
              </a:path>
              <a:path w="38735" h="24129">
                <a:moveTo>
                  <a:pt x="38163" y="3771"/>
                </a:moveTo>
                <a:lnTo>
                  <a:pt x="38163" y="19837"/>
                </a:lnTo>
                <a:lnTo>
                  <a:pt x="38163" y="21932"/>
                </a:lnTo>
                <a:lnTo>
                  <a:pt x="29616" y="23622"/>
                </a:lnTo>
                <a:lnTo>
                  <a:pt x="19075" y="23622"/>
                </a:lnTo>
                <a:lnTo>
                  <a:pt x="8547" y="23622"/>
                </a:lnTo>
                <a:lnTo>
                  <a:pt x="0" y="21932"/>
                </a:lnTo>
                <a:lnTo>
                  <a:pt x="0" y="19837"/>
                </a:lnTo>
                <a:lnTo>
                  <a:pt x="0" y="3771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9340818" y="3376066"/>
            <a:ext cx="1391285" cy="213360"/>
            <a:chOff x="3604386" y="3376066"/>
            <a:chExt cx="1391285" cy="213360"/>
          </a:xfrm>
        </p:grpSpPr>
        <p:sp>
          <p:nvSpPr>
            <p:cNvPr id="4" name="object 4"/>
            <p:cNvSpPr/>
            <p:nvPr/>
          </p:nvSpPr>
          <p:spPr>
            <a:xfrm>
              <a:off x="3606672" y="3399129"/>
              <a:ext cx="1386840" cy="187960"/>
            </a:xfrm>
            <a:custGeom>
              <a:avLst/>
              <a:gdLst/>
              <a:ahLst/>
              <a:cxnLst/>
              <a:rect l="l" t="t" r="r" b="b"/>
              <a:pathLst>
                <a:path w="1386839" h="187960">
                  <a:moveTo>
                    <a:pt x="1232357" y="110871"/>
                  </a:moveTo>
                  <a:lnTo>
                    <a:pt x="8483" y="64261"/>
                  </a:lnTo>
                  <a:lnTo>
                    <a:pt x="2832" y="75603"/>
                  </a:lnTo>
                  <a:lnTo>
                    <a:pt x="1422" y="83159"/>
                  </a:lnTo>
                  <a:lnTo>
                    <a:pt x="0" y="90728"/>
                  </a:lnTo>
                  <a:lnTo>
                    <a:pt x="4241" y="91973"/>
                  </a:lnTo>
                  <a:lnTo>
                    <a:pt x="9893" y="90728"/>
                  </a:lnTo>
                  <a:lnTo>
                    <a:pt x="1197038" y="139865"/>
                  </a:lnTo>
                  <a:lnTo>
                    <a:pt x="1206001" y="138762"/>
                  </a:lnTo>
                  <a:lnTo>
                    <a:pt x="1213643" y="135767"/>
                  </a:lnTo>
                  <a:lnTo>
                    <a:pt x="1219694" y="131351"/>
                  </a:lnTo>
                  <a:lnTo>
                    <a:pt x="1223886" y="125983"/>
                  </a:lnTo>
                  <a:lnTo>
                    <a:pt x="1232357" y="110871"/>
                  </a:lnTo>
                  <a:close/>
                </a:path>
                <a:path w="1386839" h="187960">
                  <a:moveTo>
                    <a:pt x="1232357" y="110871"/>
                  </a:moveTo>
                  <a:lnTo>
                    <a:pt x="1286078" y="74333"/>
                  </a:lnTo>
                  <a:lnTo>
                    <a:pt x="1286078" y="95757"/>
                  </a:lnTo>
                  <a:lnTo>
                    <a:pt x="1286078" y="100177"/>
                  </a:lnTo>
                  <a:lnTo>
                    <a:pt x="1283944" y="105829"/>
                  </a:lnTo>
                  <a:lnTo>
                    <a:pt x="1274419" y="105829"/>
                  </a:lnTo>
                  <a:lnTo>
                    <a:pt x="1247927" y="104889"/>
                  </a:lnTo>
                </a:path>
                <a:path w="1386839" h="187960">
                  <a:moveTo>
                    <a:pt x="1286078" y="74333"/>
                  </a:moveTo>
                  <a:lnTo>
                    <a:pt x="74904" y="32765"/>
                  </a:lnTo>
                  <a:lnTo>
                    <a:pt x="8483" y="64261"/>
                  </a:lnTo>
                </a:path>
                <a:path w="1386839" h="187960">
                  <a:moveTo>
                    <a:pt x="1014679" y="23571"/>
                  </a:moveTo>
                  <a:lnTo>
                    <a:pt x="1375105" y="35293"/>
                  </a:lnTo>
                  <a:lnTo>
                    <a:pt x="1382166" y="35293"/>
                  </a:lnTo>
                  <a:lnTo>
                    <a:pt x="1386408" y="37807"/>
                  </a:lnTo>
                  <a:lnTo>
                    <a:pt x="1386408" y="47866"/>
                  </a:lnTo>
                  <a:lnTo>
                    <a:pt x="1386408" y="83159"/>
                  </a:lnTo>
                  <a:lnTo>
                    <a:pt x="1386408" y="91668"/>
                  </a:lnTo>
                  <a:lnTo>
                    <a:pt x="1384846" y="94348"/>
                  </a:lnTo>
                  <a:lnTo>
                    <a:pt x="1375105" y="102069"/>
                  </a:lnTo>
                  <a:lnTo>
                    <a:pt x="1256398" y="187744"/>
                  </a:lnTo>
                  <a:lnTo>
                    <a:pt x="1256398" y="125996"/>
                  </a:lnTo>
                </a:path>
                <a:path w="1386839" h="187960">
                  <a:moveTo>
                    <a:pt x="228942" y="39065"/>
                  </a:moveTo>
                  <a:lnTo>
                    <a:pt x="288302" y="0"/>
                  </a:lnTo>
                  <a:lnTo>
                    <a:pt x="626122" y="10972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815217" y="3438423"/>
              <a:ext cx="170268" cy="117017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171111" y="3376066"/>
              <a:ext cx="455406" cy="88353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3643414" y="3491382"/>
              <a:ext cx="1166495" cy="60325"/>
            </a:xfrm>
            <a:custGeom>
              <a:avLst/>
              <a:gdLst/>
              <a:ahLst/>
              <a:cxnLst/>
              <a:rect l="l" t="t" r="r" b="b"/>
              <a:pathLst>
                <a:path w="1166495" h="60325">
                  <a:moveTo>
                    <a:pt x="0" y="0"/>
                  </a:moveTo>
                  <a:lnTo>
                    <a:pt x="0" y="7035"/>
                  </a:lnTo>
                  <a:lnTo>
                    <a:pt x="7508" y="11134"/>
                  </a:lnTo>
                  <a:lnTo>
                    <a:pt x="24028" y="12585"/>
                  </a:lnTo>
                  <a:lnTo>
                    <a:pt x="40547" y="11007"/>
                  </a:lnTo>
                  <a:lnTo>
                    <a:pt x="48056" y="6019"/>
                  </a:lnTo>
                  <a:lnTo>
                    <a:pt x="48056" y="2247"/>
                  </a:lnTo>
                </a:path>
                <a:path w="1166495" h="60325">
                  <a:moveTo>
                    <a:pt x="16967" y="12318"/>
                  </a:moveTo>
                  <a:lnTo>
                    <a:pt x="1165948" y="6021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570711" y="3711842"/>
            <a:ext cx="196430" cy="234835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570711" y="5401603"/>
            <a:ext cx="184670" cy="320357"/>
          </a:xfrm>
          <a:prstGeom prst="rect">
            <a:avLst/>
          </a:prstGeom>
        </p:spPr>
      </p:pic>
      <p:sp>
        <p:nvSpPr>
          <p:cNvPr id="10" name="object 10"/>
          <p:cNvSpPr/>
          <p:nvPr/>
        </p:nvSpPr>
        <p:spPr>
          <a:xfrm>
            <a:off x="10589609" y="4296232"/>
            <a:ext cx="245110" cy="867410"/>
          </a:xfrm>
          <a:custGeom>
            <a:avLst/>
            <a:gdLst/>
            <a:ahLst/>
            <a:cxnLst/>
            <a:rect l="l" t="t" r="r" b="b"/>
            <a:pathLst>
              <a:path w="245110" h="867410">
                <a:moveTo>
                  <a:pt x="80200" y="33388"/>
                </a:moveTo>
                <a:lnTo>
                  <a:pt x="65011" y="8801"/>
                </a:lnTo>
                <a:lnTo>
                  <a:pt x="60769" y="0"/>
                </a:lnTo>
                <a:lnTo>
                  <a:pt x="53708" y="0"/>
                </a:lnTo>
                <a:lnTo>
                  <a:pt x="45212" y="5041"/>
                </a:lnTo>
                <a:lnTo>
                  <a:pt x="24015" y="21412"/>
                </a:lnTo>
                <a:lnTo>
                  <a:pt x="20092" y="28083"/>
                </a:lnTo>
                <a:lnTo>
                  <a:pt x="21202" y="34166"/>
                </a:lnTo>
                <a:lnTo>
                  <a:pt x="27609" y="38596"/>
                </a:lnTo>
                <a:lnTo>
                  <a:pt x="39573" y="40309"/>
                </a:lnTo>
                <a:lnTo>
                  <a:pt x="148386" y="44094"/>
                </a:lnTo>
                <a:lnTo>
                  <a:pt x="156857" y="44094"/>
                </a:lnTo>
                <a:lnTo>
                  <a:pt x="159702" y="49136"/>
                </a:lnTo>
                <a:lnTo>
                  <a:pt x="129636" y="81468"/>
                </a:lnTo>
                <a:lnTo>
                  <a:pt x="112666" y="135800"/>
                </a:lnTo>
                <a:lnTo>
                  <a:pt x="103675" y="176894"/>
                </a:lnTo>
                <a:lnTo>
                  <a:pt x="94837" y="223123"/>
                </a:lnTo>
                <a:lnTo>
                  <a:pt x="86411" y="273541"/>
                </a:lnTo>
                <a:lnTo>
                  <a:pt x="78657" y="327199"/>
                </a:lnTo>
                <a:lnTo>
                  <a:pt x="71831" y="383152"/>
                </a:lnTo>
                <a:lnTo>
                  <a:pt x="66194" y="440452"/>
                </a:lnTo>
                <a:lnTo>
                  <a:pt x="62004" y="498152"/>
                </a:lnTo>
                <a:lnTo>
                  <a:pt x="59520" y="555306"/>
                </a:lnTo>
                <a:lnTo>
                  <a:pt x="59000" y="610967"/>
                </a:lnTo>
                <a:lnTo>
                  <a:pt x="60704" y="664188"/>
                </a:lnTo>
                <a:lnTo>
                  <a:pt x="64891" y="714022"/>
                </a:lnTo>
                <a:lnTo>
                  <a:pt x="71818" y="759522"/>
                </a:lnTo>
                <a:lnTo>
                  <a:pt x="81744" y="799742"/>
                </a:lnTo>
                <a:lnTo>
                  <a:pt x="111633" y="860552"/>
                </a:lnTo>
                <a:lnTo>
                  <a:pt x="117297" y="866851"/>
                </a:lnTo>
                <a:lnTo>
                  <a:pt x="124358" y="863066"/>
                </a:lnTo>
                <a:lnTo>
                  <a:pt x="127190" y="859294"/>
                </a:lnTo>
                <a:lnTo>
                  <a:pt x="155460" y="822756"/>
                </a:lnTo>
                <a:lnTo>
                  <a:pt x="219049" y="587146"/>
                </a:lnTo>
                <a:lnTo>
                  <a:pt x="226123" y="380517"/>
                </a:lnTo>
                <a:lnTo>
                  <a:pt x="226586" y="371731"/>
                </a:lnTo>
                <a:lnTo>
                  <a:pt x="227711" y="364129"/>
                </a:lnTo>
                <a:lnTo>
                  <a:pt x="229102" y="357473"/>
                </a:lnTo>
                <a:lnTo>
                  <a:pt x="230365" y="351523"/>
                </a:lnTo>
                <a:lnTo>
                  <a:pt x="238823" y="328841"/>
                </a:lnTo>
                <a:lnTo>
                  <a:pt x="240910" y="323110"/>
                </a:lnTo>
                <a:lnTo>
                  <a:pt x="242728" y="316079"/>
                </a:lnTo>
                <a:lnTo>
                  <a:pt x="244013" y="308811"/>
                </a:lnTo>
                <a:lnTo>
                  <a:pt x="244500" y="302374"/>
                </a:lnTo>
                <a:lnTo>
                  <a:pt x="244500" y="173863"/>
                </a:lnTo>
                <a:lnTo>
                  <a:pt x="244500" y="167563"/>
                </a:lnTo>
                <a:lnTo>
                  <a:pt x="244500" y="163779"/>
                </a:lnTo>
                <a:lnTo>
                  <a:pt x="238823" y="154965"/>
                </a:lnTo>
                <a:lnTo>
                  <a:pt x="165354" y="45351"/>
                </a:lnTo>
                <a:lnTo>
                  <a:pt x="161467" y="39052"/>
                </a:lnTo>
                <a:lnTo>
                  <a:pt x="157568" y="37477"/>
                </a:lnTo>
                <a:lnTo>
                  <a:pt x="148386" y="37795"/>
                </a:lnTo>
                <a:lnTo>
                  <a:pt x="42392" y="34010"/>
                </a:lnTo>
                <a:lnTo>
                  <a:pt x="31089" y="34010"/>
                </a:lnTo>
                <a:lnTo>
                  <a:pt x="25450" y="30226"/>
                </a:lnTo>
                <a:lnTo>
                  <a:pt x="31089" y="25196"/>
                </a:lnTo>
                <a:lnTo>
                  <a:pt x="47510" y="11252"/>
                </a:lnTo>
                <a:lnTo>
                  <a:pt x="53746" y="5702"/>
                </a:lnTo>
                <a:lnTo>
                  <a:pt x="62230" y="5105"/>
                </a:lnTo>
                <a:lnTo>
                  <a:pt x="65011" y="8801"/>
                </a:lnTo>
              </a:path>
              <a:path w="245110" h="867410">
                <a:moveTo>
                  <a:pt x="163855" y="43383"/>
                </a:moveTo>
                <a:lnTo>
                  <a:pt x="166497" y="47396"/>
                </a:lnTo>
                <a:lnTo>
                  <a:pt x="165163" y="50596"/>
                </a:lnTo>
                <a:lnTo>
                  <a:pt x="162788" y="53060"/>
                </a:lnTo>
                <a:lnTo>
                  <a:pt x="140982" y="77165"/>
                </a:lnTo>
                <a:lnTo>
                  <a:pt x="119417" y="137376"/>
                </a:lnTo>
                <a:lnTo>
                  <a:pt x="110549" y="178472"/>
                </a:lnTo>
                <a:lnTo>
                  <a:pt x="101902" y="224702"/>
                </a:lnTo>
                <a:lnTo>
                  <a:pt x="93722" y="275119"/>
                </a:lnTo>
                <a:lnTo>
                  <a:pt x="86258" y="328777"/>
                </a:lnTo>
                <a:lnTo>
                  <a:pt x="79757" y="384729"/>
                </a:lnTo>
                <a:lnTo>
                  <a:pt x="74466" y="442028"/>
                </a:lnTo>
                <a:lnTo>
                  <a:pt x="70634" y="499727"/>
                </a:lnTo>
                <a:lnTo>
                  <a:pt x="68507" y="556880"/>
                </a:lnTo>
                <a:lnTo>
                  <a:pt x="68334" y="612540"/>
                </a:lnTo>
                <a:lnTo>
                  <a:pt x="70363" y="665760"/>
                </a:lnTo>
                <a:lnTo>
                  <a:pt x="74839" y="715594"/>
                </a:lnTo>
                <a:lnTo>
                  <a:pt x="82013" y="761094"/>
                </a:lnTo>
                <a:lnTo>
                  <a:pt x="92130" y="801314"/>
                </a:lnTo>
                <a:lnTo>
                  <a:pt x="122186" y="862126"/>
                </a:lnTo>
                <a:lnTo>
                  <a:pt x="123634" y="863536"/>
                </a:lnTo>
                <a:lnTo>
                  <a:pt x="124371" y="864031"/>
                </a:lnTo>
              </a:path>
              <a:path w="245110" h="867410">
                <a:moveTo>
                  <a:pt x="68541" y="22987"/>
                </a:moveTo>
                <a:lnTo>
                  <a:pt x="68541" y="27863"/>
                </a:lnTo>
                <a:lnTo>
                  <a:pt x="65684" y="31813"/>
                </a:lnTo>
                <a:lnTo>
                  <a:pt x="62179" y="31813"/>
                </a:lnTo>
                <a:lnTo>
                  <a:pt x="58674" y="31813"/>
                </a:lnTo>
                <a:lnTo>
                  <a:pt x="55816" y="27863"/>
                </a:lnTo>
                <a:lnTo>
                  <a:pt x="55816" y="22987"/>
                </a:lnTo>
                <a:lnTo>
                  <a:pt x="55816" y="18110"/>
                </a:lnTo>
                <a:lnTo>
                  <a:pt x="58674" y="14160"/>
                </a:lnTo>
                <a:lnTo>
                  <a:pt x="62179" y="14160"/>
                </a:lnTo>
                <a:lnTo>
                  <a:pt x="65684" y="14160"/>
                </a:lnTo>
                <a:lnTo>
                  <a:pt x="68541" y="18110"/>
                </a:lnTo>
                <a:lnTo>
                  <a:pt x="68541" y="22987"/>
                </a:lnTo>
                <a:close/>
              </a:path>
              <a:path w="245110" h="867410">
                <a:moveTo>
                  <a:pt x="62179" y="14160"/>
                </a:moveTo>
                <a:lnTo>
                  <a:pt x="52285" y="14160"/>
                </a:lnTo>
                <a:lnTo>
                  <a:pt x="48780" y="14160"/>
                </a:lnTo>
                <a:lnTo>
                  <a:pt x="45923" y="18110"/>
                </a:lnTo>
                <a:lnTo>
                  <a:pt x="45923" y="22987"/>
                </a:lnTo>
                <a:lnTo>
                  <a:pt x="45923" y="27863"/>
                </a:lnTo>
                <a:lnTo>
                  <a:pt x="48780" y="31813"/>
                </a:lnTo>
                <a:lnTo>
                  <a:pt x="52285" y="31813"/>
                </a:lnTo>
                <a:lnTo>
                  <a:pt x="62179" y="31813"/>
                </a:lnTo>
              </a:path>
              <a:path w="245110" h="867410">
                <a:moveTo>
                  <a:pt x="21551" y="34950"/>
                </a:moveTo>
                <a:lnTo>
                  <a:pt x="109169" y="149618"/>
                </a:lnTo>
              </a:path>
              <a:path w="245110" h="867410">
                <a:moveTo>
                  <a:pt x="79832" y="571398"/>
                </a:moveTo>
                <a:lnTo>
                  <a:pt x="84464" y="567231"/>
                </a:lnTo>
                <a:lnTo>
                  <a:pt x="87398" y="560762"/>
                </a:lnTo>
                <a:lnTo>
                  <a:pt x="88936" y="552521"/>
                </a:lnTo>
                <a:lnTo>
                  <a:pt x="89382" y="543039"/>
                </a:lnTo>
                <a:lnTo>
                  <a:pt x="89382" y="493903"/>
                </a:lnTo>
                <a:lnTo>
                  <a:pt x="80911" y="501459"/>
                </a:lnTo>
              </a:path>
              <a:path w="245110" h="867410">
                <a:moveTo>
                  <a:pt x="143344" y="586879"/>
                </a:moveTo>
                <a:lnTo>
                  <a:pt x="139715" y="605751"/>
                </a:lnTo>
                <a:lnTo>
                  <a:pt x="135015" y="620963"/>
                </a:lnTo>
                <a:lnTo>
                  <a:pt x="129841" y="630988"/>
                </a:lnTo>
                <a:lnTo>
                  <a:pt x="124790" y="634301"/>
                </a:lnTo>
                <a:lnTo>
                  <a:pt x="120837" y="629960"/>
                </a:lnTo>
                <a:lnTo>
                  <a:pt x="118660" y="619096"/>
                </a:lnTo>
                <a:lnTo>
                  <a:pt x="118405" y="603322"/>
                </a:lnTo>
                <a:lnTo>
                  <a:pt x="120218" y="584250"/>
                </a:lnTo>
                <a:lnTo>
                  <a:pt x="123840" y="565380"/>
                </a:lnTo>
                <a:lnTo>
                  <a:pt x="128538" y="550170"/>
                </a:lnTo>
                <a:lnTo>
                  <a:pt x="133714" y="540141"/>
                </a:lnTo>
                <a:lnTo>
                  <a:pt x="138772" y="536816"/>
                </a:lnTo>
                <a:lnTo>
                  <a:pt x="142719" y="541165"/>
                </a:lnTo>
                <a:lnTo>
                  <a:pt x="144897" y="552032"/>
                </a:lnTo>
                <a:lnTo>
                  <a:pt x="145155" y="567807"/>
                </a:lnTo>
                <a:lnTo>
                  <a:pt x="143344" y="586879"/>
                </a:lnTo>
                <a:close/>
              </a:path>
              <a:path w="245110" h="867410">
                <a:moveTo>
                  <a:pt x="134048" y="540677"/>
                </a:moveTo>
                <a:lnTo>
                  <a:pt x="135968" y="548217"/>
                </a:lnTo>
                <a:lnTo>
                  <a:pt x="136788" y="558911"/>
                </a:lnTo>
                <a:lnTo>
                  <a:pt x="136441" y="572038"/>
                </a:lnTo>
                <a:lnTo>
                  <a:pt x="134861" y="586879"/>
                </a:lnTo>
                <a:lnTo>
                  <a:pt x="132408" y="600653"/>
                </a:lnTo>
                <a:lnTo>
                  <a:pt x="129325" y="612784"/>
                </a:lnTo>
                <a:lnTo>
                  <a:pt x="125826" y="622719"/>
                </a:lnTo>
                <a:lnTo>
                  <a:pt x="122123" y="629907"/>
                </a:lnTo>
              </a:path>
              <a:path w="245110" h="867410">
                <a:moveTo>
                  <a:pt x="63588" y="453593"/>
                </a:moveTo>
                <a:lnTo>
                  <a:pt x="0" y="541782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0389893" y="4775645"/>
            <a:ext cx="261620" cy="371475"/>
          </a:xfrm>
          <a:custGeom>
            <a:avLst/>
            <a:gdLst/>
            <a:ahLst/>
            <a:cxnLst/>
            <a:rect l="l" t="t" r="r" b="b"/>
            <a:pathLst>
              <a:path w="261620" h="371475">
                <a:moveTo>
                  <a:pt x="72486" y="174942"/>
                </a:moveTo>
                <a:lnTo>
                  <a:pt x="67571" y="181432"/>
                </a:lnTo>
              </a:path>
              <a:path w="261620" h="371475">
                <a:moveTo>
                  <a:pt x="102192" y="142455"/>
                </a:moveTo>
                <a:lnTo>
                  <a:pt x="93314" y="153263"/>
                </a:lnTo>
                <a:lnTo>
                  <a:pt x="88361" y="152946"/>
                </a:lnTo>
                <a:lnTo>
                  <a:pt x="71597" y="171284"/>
                </a:lnTo>
                <a:lnTo>
                  <a:pt x="71597" y="175755"/>
                </a:lnTo>
              </a:path>
              <a:path w="261620" h="371475">
                <a:moveTo>
                  <a:pt x="127287" y="114973"/>
                </a:moveTo>
                <a:lnTo>
                  <a:pt x="120175" y="123875"/>
                </a:lnTo>
                <a:lnTo>
                  <a:pt x="115222" y="123558"/>
                </a:lnTo>
                <a:lnTo>
                  <a:pt x="101303" y="138785"/>
                </a:lnTo>
                <a:lnTo>
                  <a:pt x="101303" y="144576"/>
                </a:lnTo>
              </a:path>
              <a:path w="261620" h="371475">
                <a:moveTo>
                  <a:pt x="225509" y="64884"/>
                </a:moveTo>
                <a:lnTo>
                  <a:pt x="173566" y="61112"/>
                </a:lnTo>
                <a:lnTo>
                  <a:pt x="168625" y="61112"/>
                </a:lnTo>
                <a:lnTo>
                  <a:pt x="167203" y="62369"/>
                </a:lnTo>
                <a:lnTo>
                  <a:pt x="165095" y="65519"/>
                </a:lnTo>
                <a:lnTo>
                  <a:pt x="154490" y="77495"/>
                </a:lnTo>
                <a:lnTo>
                  <a:pt x="154490" y="86309"/>
                </a:lnTo>
                <a:lnTo>
                  <a:pt x="144965" y="96748"/>
                </a:lnTo>
                <a:lnTo>
                  <a:pt x="140025" y="96418"/>
                </a:lnTo>
                <a:lnTo>
                  <a:pt x="126398" y="111315"/>
                </a:lnTo>
                <a:lnTo>
                  <a:pt x="126398" y="115290"/>
                </a:lnTo>
              </a:path>
              <a:path w="261620" h="371475">
                <a:moveTo>
                  <a:pt x="206065" y="85369"/>
                </a:moveTo>
                <a:lnTo>
                  <a:pt x="177807" y="85839"/>
                </a:lnTo>
                <a:lnTo>
                  <a:pt x="156611" y="83477"/>
                </a:lnTo>
              </a:path>
              <a:path w="261620" h="371475">
                <a:moveTo>
                  <a:pt x="183103" y="115125"/>
                </a:moveTo>
                <a:lnTo>
                  <a:pt x="149182" y="116077"/>
                </a:lnTo>
                <a:lnTo>
                  <a:pt x="127985" y="113703"/>
                </a:lnTo>
              </a:path>
              <a:path w="261620" h="371475">
                <a:moveTo>
                  <a:pt x="156611" y="144907"/>
                </a:moveTo>
                <a:lnTo>
                  <a:pt x="122689" y="145846"/>
                </a:lnTo>
                <a:lnTo>
                  <a:pt x="101493" y="143484"/>
                </a:lnTo>
              </a:path>
              <a:path w="261620" h="371475">
                <a:moveTo>
                  <a:pt x="126931" y="176542"/>
                </a:moveTo>
                <a:lnTo>
                  <a:pt x="93010" y="177495"/>
                </a:lnTo>
                <a:lnTo>
                  <a:pt x="71813" y="175133"/>
                </a:lnTo>
              </a:path>
              <a:path w="261620" h="371475">
                <a:moveTo>
                  <a:pt x="225509" y="64884"/>
                </a:moveTo>
                <a:lnTo>
                  <a:pt x="235402" y="123469"/>
                </a:lnTo>
                <a:lnTo>
                  <a:pt x="228328" y="193090"/>
                </a:lnTo>
                <a:lnTo>
                  <a:pt x="215958" y="212458"/>
                </a:lnTo>
                <a:lnTo>
                  <a:pt x="206967" y="217195"/>
                </a:lnTo>
              </a:path>
              <a:path w="261620" h="371475">
                <a:moveTo>
                  <a:pt x="219133" y="192150"/>
                </a:moveTo>
                <a:lnTo>
                  <a:pt x="199537" y="230898"/>
                </a:lnTo>
                <a:lnTo>
                  <a:pt x="189453" y="239395"/>
                </a:lnTo>
              </a:path>
              <a:path w="261620" h="371475">
                <a:moveTo>
                  <a:pt x="205900" y="194030"/>
                </a:moveTo>
                <a:lnTo>
                  <a:pt x="170924" y="263486"/>
                </a:lnTo>
                <a:lnTo>
                  <a:pt x="157653" y="271995"/>
                </a:lnTo>
              </a:path>
              <a:path w="261620" h="371475">
                <a:moveTo>
                  <a:pt x="177807" y="218605"/>
                </a:moveTo>
                <a:lnTo>
                  <a:pt x="138590" y="303657"/>
                </a:lnTo>
                <a:lnTo>
                  <a:pt x="126931" y="309321"/>
                </a:lnTo>
              </a:path>
              <a:path w="261620" h="371475">
                <a:moveTo>
                  <a:pt x="156078" y="242697"/>
                </a:moveTo>
                <a:lnTo>
                  <a:pt x="119502" y="323964"/>
                </a:lnTo>
                <a:lnTo>
                  <a:pt x="95656" y="365762"/>
                </a:lnTo>
                <a:lnTo>
                  <a:pt x="86113" y="370268"/>
                </a:lnTo>
                <a:lnTo>
                  <a:pt x="47963" y="370268"/>
                </a:lnTo>
                <a:lnTo>
                  <a:pt x="43813" y="370350"/>
                </a:lnTo>
                <a:lnTo>
                  <a:pt x="5037" y="322554"/>
                </a:lnTo>
                <a:lnTo>
                  <a:pt x="0" y="300345"/>
                </a:lnTo>
                <a:lnTo>
                  <a:pt x="859" y="289996"/>
                </a:lnTo>
                <a:lnTo>
                  <a:pt x="17354" y="243349"/>
                </a:lnTo>
                <a:lnTo>
                  <a:pt x="34183" y="205371"/>
                </a:lnTo>
                <a:lnTo>
                  <a:pt x="54325" y="181279"/>
                </a:lnTo>
                <a:lnTo>
                  <a:pt x="56967" y="181279"/>
                </a:lnTo>
                <a:lnTo>
                  <a:pt x="99372" y="183172"/>
                </a:lnTo>
                <a:lnTo>
                  <a:pt x="108910" y="183172"/>
                </a:lnTo>
                <a:lnTo>
                  <a:pt x="113672" y="186944"/>
                </a:lnTo>
                <a:lnTo>
                  <a:pt x="118981" y="189776"/>
                </a:lnTo>
                <a:lnTo>
                  <a:pt x="158732" y="222859"/>
                </a:lnTo>
                <a:lnTo>
                  <a:pt x="161907" y="226161"/>
                </a:lnTo>
                <a:lnTo>
                  <a:pt x="160840" y="234670"/>
                </a:lnTo>
                <a:lnTo>
                  <a:pt x="156078" y="242697"/>
                </a:lnTo>
                <a:close/>
              </a:path>
              <a:path w="261620" h="371475">
                <a:moveTo>
                  <a:pt x="139644" y="250736"/>
                </a:moveTo>
                <a:lnTo>
                  <a:pt x="105722" y="329158"/>
                </a:lnTo>
                <a:lnTo>
                  <a:pt x="106789" y="308838"/>
                </a:lnTo>
                <a:lnTo>
                  <a:pt x="106789" y="302221"/>
                </a:lnTo>
                <a:lnTo>
                  <a:pt x="106789" y="290423"/>
                </a:lnTo>
                <a:lnTo>
                  <a:pt x="106256" y="285699"/>
                </a:lnTo>
                <a:lnTo>
                  <a:pt x="104135" y="220967"/>
                </a:lnTo>
                <a:lnTo>
                  <a:pt x="139644" y="250736"/>
                </a:lnTo>
                <a:close/>
              </a:path>
              <a:path w="261620" h="371475">
                <a:moveTo>
                  <a:pt x="78163" y="182219"/>
                </a:moveTo>
                <a:lnTo>
                  <a:pt x="75522" y="182219"/>
                </a:lnTo>
                <a:lnTo>
                  <a:pt x="70746" y="186004"/>
                </a:lnTo>
                <a:lnTo>
                  <a:pt x="70226" y="187896"/>
                </a:lnTo>
                <a:lnTo>
                  <a:pt x="56967" y="216712"/>
                </a:lnTo>
                <a:lnTo>
                  <a:pt x="46723" y="272368"/>
                </a:lnTo>
                <a:lnTo>
                  <a:pt x="46645" y="302210"/>
                </a:lnTo>
                <a:lnTo>
                  <a:pt x="48286" y="330645"/>
                </a:lnTo>
                <a:lnTo>
                  <a:pt x="51138" y="351840"/>
                </a:lnTo>
                <a:lnTo>
                  <a:pt x="52725" y="359397"/>
                </a:lnTo>
                <a:lnTo>
                  <a:pt x="56446" y="369328"/>
                </a:lnTo>
                <a:lnTo>
                  <a:pt x="60675" y="369328"/>
                </a:lnTo>
              </a:path>
              <a:path w="261620" h="371475">
                <a:moveTo>
                  <a:pt x="107322" y="184111"/>
                </a:moveTo>
                <a:lnTo>
                  <a:pt x="103601" y="184111"/>
                </a:lnTo>
                <a:lnTo>
                  <a:pt x="98839" y="184581"/>
                </a:lnTo>
                <a:lnTo>
                  <a:pt x="97251" y="188366"/>
                </a:lnTo>
                <a:lnTo>
                  <a:pt x="90889" y="200647"/>
                </a:lnTo>
                <a:lnTo>
                  <a:pt x="88081" y="207667"/>
                </a:lnTo>
                <a:lnTo>
                  <a:pt x="86540" y="214996"/>
                </a:lnTo>
                <a:lnTo>
                  <a:pt x="85851" y="222237"/>
                </a:lnTo>
                <a:lnTo>
                  <a:pt x="85593" y="228993"/>
                </a:lnTo>
                <a:lnTo>
                  <a:pt x="89301" y="277672"/>
                </a:lnTo>
                <a:lnTo>
                  <a:pt x="90525" y="288973"/>
                </a:lnTo>
                <a:lnTo>
                  <a:pt x="91552" y="303239"/>
                </a:lnTo>
                <a:lnTo>
                  <a:pt x="91984" y="317593"/>
                </a:lnTo>
                <a:lnTo>
                  <a:pt x="91422" y="329158"/>
                </a:lnTo>
                <a:lnTo>
                  <a:pt x="87180" y="360819"/>
                </a:lnTo>
                <a:lnTo>
                  <a:pt x="86113" y="366014"/>
                </a:lnTo>
                <a:lnTo>
                  <a:pt x="87180" y="371221"/>
                </a:lnTo>
                <a:lnTo>
                  <a:pt x="93010" y="367906"/>
                </a:lnTo>
              </a:path>
              <a:path w="261620" h="371475">
                <a:moveTo>
                  <a:pt x="160320" y="231355"/>
                </a:moveTo>
                <a:lnTo>
                  <a:pt x="139644" y="250736"/>
                </a:lnTo>
              </a:path>
              <a:path w="261620" h="371475">
                <a:moveTo>
                  <a:pt x="173032" y="214350"/>
                </a:moveTo>
                <a:lnTo>
                  <a:pt x="235046" y="129159"/>
                </a:lnTo>
              </a:path>
              <a:path w="261620" h="371475">
                <a:moveTo>
                  <a:pt x="111564" y="159956"/>
                </a:moveTo>
                <a:lnTo>
                  <a:pt x="101493" y="171361"/>
                </a:lnTo>
              </a:path>
              <a:path w="261620" h="371475">
                <a:moveTo>
                  <a:pt x="129535" y="145808"/>
                </a:moveTo>
                <a:lnTo>
                  <a:pt x="117165" y="159791"/>
                </a:lnTo>
              </a:path>
              <a:path w="261620" h="371475">
                <a:moveTo>
                  <a:pt x="140482" y="127266"/>
                </a:moveTo>
                <a:lnTo>
                  <a:pt x="129535" y="139674"/>
                </a:lnTo>
                <a:lnTo>
                  <a:pt x="129535" y="146786"/>
                </a:lnTo>
              </a:path>
              <a:path w="261620" h="371475">
                <a:moveTo>
                  <a:pt x="155735" y="117094"/>
                </a:moveTo>
                <a:lnTo>
                  <a:pt x="146604" y="127431"/>
                </a:lnTo>
              </a:path>
              <a:path w="261620" h="371475">
                <a:moveTo>
                  <a:pt x="165095" y="99441"/>
                </a:moveTo>
                <a:lnTo>
                  <a:pt x="155735" y="110007"/>
                </a:lnTo>
                <a:lnTo>
                  <a:pt x="155735" y="115608"/>
                </a:lnTo>
              </a:path>
              <a:path w="261620" h="371475">
                <a:moveTo>
                  <a:pt x="171140" y="99707"/>
                </a:moveTo>
                <a:lnTo>
                  <a:pt x="184005" y="85140"/>
                </a:lnTo>
                <a:lnTo>
                  <a:pt x="184005" y="78054"/>
                </a:lnTo>
                <a:lnTo>
                  <a:pt x="196362" y="64096"/>
                </a:lnTo>
              </a:path>
              <a:path w="261620" h="371475">
                <a:moveTo>
                  <a:pt x="231516" y="158127"/>
                </a:moveTo>
                <a:lnTo>
                  <a:pt x="257652" y="139230"/>
                </a:lnTo>
              </a:path>
              <a:path w="261620" h="371475">
                <a:moveTo>
                  <a:pt x="261183" y="0"/>
                </a:moveTo>
                <a:lnTo>
                  <a:pt x="256954" y="2527"/>
                </a:lnTo>
                <a:lnTo>
                  <a:pt x="249181" y="10083"/>
                </a:lnTo>
                <a:lnTo>
                  <a:pt x="249181" y="19532"/>
                </a:lnTo>
                <a:lnTo>
                  <a:pt x="249181" y="81902"/>
                </a:lnTo>
                <a:lnTo>
                  <a:pt x="249181" y="87579"/>
                </a:lnTo>
                <a:lnTo>
                  <a:pt x="249181" y="91351"/>
                </a:lnTo>
                <a:lnTo>
                  <a:pt x="259075" y="91351"/>
                </a:lnTo>
              </a:path>
              <a:path w="261620" h="371475">
                <a:moveTo>
                  <a:pt x="257652" y="111506"/>
                </a:moveTo>
                <a:lnTo>
                  <a:pt x="249880" y="112141"/>
                </a:lnTo>
                <a:lnTo>
                  <a:pt x="249880" y="132295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2" name="object 12"/>
          <p:cNvGrpSpPr/>
          <p:nvPr/>
        </p:nvGrpSpPr>
        <p:grpSpPr>
          <a:xfrm>
            <a:off x="10627951" y="4442930"/>
            <a:ext cx="71755" cy="123825"/>
            <a:chOff x="4891519" y="4442929"/>
            <a:chExt cx="71755" cy="123825"/>
          </a:xfrm>
        </p:grpSpPr>
        <p:sp>
          <p:nvSpPr>
            <p:cNvPr id="13" name="object 13"/>
            <p:cNvSpPr/>
            <p:nvPr/>
          </p:nvSpPr>
          <p:spPr>
            <a:xfrm>
              <a:off x="4893805" y="4445215"/>
              <a:ext cx="67310" cy="5080"/>
            </a:xfrm>
            <a:custGeom>
              <a:avLst/>
              <a:gdLst/>
              <a:ahLst/>
              <a:cxnLst/>
              <a:rect l="l" t="t" r="r" b="b"/>
              <a:pathLst>
                <a:path w="67310" h="5079">
                  <a:moveTo>
                    <a:pt x="-2286" y="2362"/>
                  </a:moveTo>
                  <a:lnTo>
                    <a:pt x="69062" y="2362"/>
                  </a:lnTo>
                </a:path>
              </a:pathLst>
            </a:custGeom>
            <a:ln w="9296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893805" y="4466958"/>
              <a:ext cx="62865" cy="4445"/>
            </a:xfrm>
            <a:custGeom>
              <a:avLst/>
              <a:gdLst/>
              <a:ahLst/>
              <a:cxnLst/>
              <a:rect l="l" t="t" r="r" b="b"/>
              <a:pathLst>
                <a:path w="62864" h="4445">
                  <a:moveTo>
                    <a:pt x="-2286" y="2203"/>
                  </a:moveTo>
                  <a:lnTo>
                    <a:pt x="64769" y="2203"/>
                  </a:lnTo>
                </a:path>
              </a:pathLst>
            </a:custGeom>
            <a:ln w="897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4920310" y="4516081"/>
              <a:ext cx="26670" cy="48260"/>
            </a:xfrm>
            <a:custGeom>
              <a:avLst/>
              <a:gdLst/>
              <a:ahLst/>
              <a:cxnLst/>
              <a:rect l="l" t="t" r="r" b="b"/>
              <a:pathLst>
                <a:path w="26670" h="48260">
                  <a:moveTo>
                    <a:pt x="26492" y="1904"/>
                  </a:moveTo>
                  <a:lnTo>
                    <a:pt x="6350" y="0"/>
                  </a:lnTo>
                  <a:lnTo>
                    <a:pt x="0" y="3784"/>
                  </a:lnTo>
                  <a:lnTo>
                    <a:pt x="0" y="45364"/>
                  </a:lnTo>
                  <a:lnTo>
                    <a:pt x="19075" y="48196"/>
                  </a:lnTo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/>
          <p:nvPr/>
        </p:nvSpPr>
        <p:spPr>
          <a:xfrm>
            <a:off x="10627049" y="4687138"/>
            <a:ext cx="29209" cy="32384"/>
          </a:xfrm>
          <a:custGeom>
            <a:avLst/>
            <a:gdLst/>
            <a:ahLst/>
            <a:cxnLst/>
            <a:rect l="l" t="t" r="r" b="b"/>
            <a:pathLst>
              <a:path w="29210" h="32385">
                <a:moveTo>
                  <a:pt x="28625" y="32130"/>
                </a:moveTo>
                <a:lnTo>
                  <a:pt x="24383" y="1892"/>
                </a:lnTo>
                <a:lnTo>
                  <a:pt x="0" y="0"/>
                </a:lnTo>
                <a:lnTo>
                  <a:pt x="5308" y="30238"/>
                </a:lnTo>
                <a:lnTo>
                  <a:pt x="28625" y="32130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0605153" y="4945113"/>
            <a:ext cx="72390" cy="168910"/>
          </a:xfrm>
          <a:custGeom>
            <a:avLst/>
            <a:gdLst/>
            <a:ahLst/>
            <a:cxnLst/>
            <a:rect l="l" t="t" r="r" b="b"/>
            <a:pathLst>
              <a:path w="72389" h="168910">
                <a:moveTo>
                  <a:pt x="43815" y="0"/>
                </a:moveTo>
                <a:lnTo>
                  <a:pt x="0" y="165049"/>
                </a:lnTo>
                <a:lnTo>
                  <a:pt x="72072" y="168833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0610805" y="5542331"/>
            <a:ext cx="10160" cy="22225"/>
          </a:xfrm>
          <a:custGeom>
            <a:avLst/>
            <a:gdLst/>
            <a:ahLst/>
            <a:cxnLst/>
            <a:rect l="l" t="t" r="r" b="b"/>
            <a:pathLst>
              <a:path w="10160" h="22225">
                <a:moveTo>
                  <a:pt x="0" y="0"/>
                </a:moveTo>
                <a:lnTo>
                  <a:pt x="9893" y="0"/>
                </a:lnTo>
                <a:lnTo>
                  <a:pt x="9893" y="21907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0718209" y="3501199"/>
            <a:ext cx="0" cy="232410"/>
          </a:xfrm>
          <a:custGeom>
            <a:avLst/>
            <a:gdLst/>
            <a:ahLst/>
            <a:cxnLst/>
            <a:rect l="l" t="t" r="r" b="b"/>
            <a:pathLst>
              <a:path h="232410">
                <a:moveTo>
                  <a:pt x="0" y="0"/>
                </a:moveTo>
                <a:lnTo>
                  <a:pt x="0" y="231825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0599502" y="3584347"/>
            <a:ext cx="0" cy="245745"/>
          </a:xfrm>
          <a:custGeom>
            <a:avLst/>
            <a:gdLst/>
            <a:ahLst/>
            <a:cxnLst/>
            <a:rect l="l" t="t" r="r" b="b"/>
            <a:pathLst>
              <a:path h="245745">
                <a:moveTo>
                  <a:pt x="0" y="245694"/>
                </a:move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0718209" y="3819957"/>
            <a:ext cx="0" cy="512445"/>
          </a:xfrm>
          <a:custGeom>
            <a:avLst/>
            <a:gdLst/>
            <a:ahLst/>
            <a:cxnLst/>
            <a:rect l="l" t="t" r="r" b="b"/>
            <a:pathLst>
              <a:path h="512445">
                <a:moveTo>
                  <a:pt x="0" y="0"/>
                </a:moveTo>
                <a:lnTo>
                  <a:pt x="0" y="51186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0559218" y="3557893"/>
            <a:ext cx="40640" cy="1279525"/>
          </a:xfrm>
          <a:custGeom>
            <a:avLst/>
            <a:gdLst/>
            <a:ahLst/>
            <a:cxnLst/>
            <a:rect l="l" t="t" r="r" b="b"/>
            <a:pathLst>
              <a:path w="40639" h="1279525">
                <a:moveTo>
                  <a:pt x="0" y="0"/>
                </a:moveTo>
                <a:lnTo>
                  <a:pt x="0" y="1279499"/>
                </a:lnTo>
              </a:path>
              <a:path w="40639" h="1279525">
                <a:moveTo>
                  <a:pt x="40284" y="1265783"/>
                </a:moveTo>
                <a:lnTo>
                  <a:pt x="40284" y="359079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0600556" y="5508307"/>
            <a:ext cx="118110" cy="447040"/>
          </a:xfrm>
          <a:custGeom>
            <a:avLst/>
            <a:gdLst/>
            <a:ahLst/>
            <a:cxnLst/>
            <a:rect l="l" t="t" r="r" b="b"/>
            <a:pathLst>
              <a:path w="118110" h="447039">
                <a:moveTo>
                  <a:pt x="117652" y="0"/>
                </a:moveTo>
                <a:lnTo>
                  <a:pt x="117652" y="259880"/>
                </a:lnTo>
                <a:lnTo>
                  <a:pt x="0" y="447001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0718209" y="5153013"/>
            <a:ext cx="0" cy="277495"/>
          </a:xfrm>
          <a:custGeom>
            <a:avLst/>
            <a:gdLst/>
            <a:ahLst/>
            <a:cxnLst/>
            <a:rect l="l" t="t" r="r" b="b"/>
            <a:pathLst>
              <a:path h="277495">
                <a:moveTo>
                  <a:pt x="0" y="0"/>
                </a:moveTo>
                <a:lnTo>
                  <a:pt x="0" y="27719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5" name="object 25"/>
          <p:cNvGrpSpPr/>
          <p:nvPr/>
        </p:nvGrpSpPr>
        <p:grpSpPr>
          <a:xfrm>
            <a:off x="9376150" y="3498914"/>
            <a:ext cx="1226185" cy="2618105"/>
            <a:chOff x="3639718" y="3498913"/>
            <a:chExt cx="1226185" cy="2618105"/>
          </a:xfrm>
        </p:grpSpPr>
        <p:sp>
          <p:nvSpPr>
            <p:cNvPr id="26" name="object 26"/>
            <p:cNvSpPr/>
            <p:nvPr/>
          </p:nvSpPr>
          <p:spPr>
            <a:xfrm>
              <a:off x="3642004" y="3501199"/>
              <a:ext cx="1221105" cy="2613660"/>
            </a:xfrm>
            <a:custGeom>
              <a:avLst/>
              <a:gdLst/>
              <a:ahLst/>
              <a:cxnLst/>
              <a:rect l="l" t="t" r="r" b="b"/>
              <a:pathLst>
                <a:path w="1221104" h="2613660">
                  <a:moveTo>
                    <a:pt x="1180782" y="1539824"/>
                  </a:moveTo>
                  <a:lnTo>
                    <a:pt x="1180782" y="2602458"/>
                  </a:lnTo>
                </a:path>
                <a:path w="1221104" h="2613660">
                  <a:moveTo>
                    <a:pt x="1221066" y="2089010"/>
                  </a:moveTo>
                  <a:lnTo>
                    <a:pt x="1221066" y="1489748"/>
                  </a:lnTo>
                </a:path>
                <a:path w="1221104" h="2613660">
                  <a:moveTo>
                    <a:pt x="5308" y="0"/>
                  </a:moveTo>
                  <a:lnTo>
                    <a:pt x="0" y="3759"/>
                  </a:lnTo>
                  <a:lnTo>
                    <a:pt x="0" y="8496"/>
                  </a:lnTo>
                  <a:lnTo>
                    <a:pt x="0" y="14160"/>
                  </a:lnTo>
                  <a:lnTo>
                    <a:pt x="0" y="2477693"/>
                  </a:lnTo>
                  <a:lnTo>
                    <a:pt x="0" y="2487155"/>
                  </a:lnTo>
                  <a:lnTo>
                    <a:pt x="2120" y="2489047"/>
                  </a:lnTo>
                  <a:lnTo>
                    <a:pt x="13779" y="2489974"/>
                  </a:lnTo>
                  <a:lnTo>
                    <a:pt x="1168069" y="2612821"/>
                  </a:lnTo>
                  <a:lnTo>
                    <a:pt x="1175270" y="2613342"/>
                  </a:lnTo>
                  <a:lnTo>
                    <a:pt x="1181180" y="2612004"/>
                  </a:lnTo>
                  <a:lnTo>
                    <a:pt x="1186098" y="2608715"/>
                  </a:lnTo>
                  <a:lnTo>
                    <a:pt x="1190320" y="2603385"/>
                  </a:lnTo>
                  <a:lnTo>
                    <a:pt x="1221066" y="2553309"/>
                  </a:lnTo>
                  <a:lnTo>
                    <a:pt x="1221066" y="2177211"/>
                  </a:lnTo>
                </a:path>
                <a:path w="1221104" h="2613660">
                  <a:moveTo>
                    <a:pt x="1112951" y="893851"/>
                  </a:moveTo>
                  <a:lnTo>
                    <a:pt x="1009078" y="892035"/>
                  </a:lnTo>
                </a:path>
                <a:path w="1221104" h="2613660">
                  <a:moveTo>
                    <a:pt x="1011186" y="1680159"/>
                  </a:moveTo>
                  <a:lnTo>
                    <a:pt x="1117117" y="1686166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4644301" y="4311027"/>
              <a:ext cx="121920" cy="963294"/>
            </a:xfrm>
            <a:custGeom>
              <a:avLst/>
              <a:gdLst/>
              <a:ahLst/>
              <a:cxnLst/>
              <a:rect l="l" t="t" r="r" b="b"/>
              <a:pathLst>
                <a:path w="121920" h="963295">
                  <a:moveTo>
                    <a:pt x="43700" y="469773"/>
                  </a:moveTo>
                  <a:lnTo>
                    <a:pt x="41402" y="463270"/>
                  </a:lnTo>
                  <a:lnTo>
                    <a:pt x="39128" y="461086"/>
                  </a:lnTo>
                  <a:lnTo>
                    <a:pt x="36804" y="458851"/>
                  </a:lnTo>
                  <a:lnTo>
                    <a:pt x="34302" y="456145"/>
                  </a:lnTo>
                  <a:lnTo>
                    <a:pt x="34302" y="472808"/>
                  </a:lnTo>
                  <a:lnTo>
                    <a:pt x="34302" y="483349"/>
                  </a:lnTo>
                  <a:lnTo>
                    <a:pt x="33185" y="487375"/>
                  </a:lnTo>
                  <a:lnTo>
                    <a:pt x="28714" y="492963"/>
                  </a:lnTo>
                  <a:lnTo>
                    <a:pt x="25692" y="494296"/>
                  </a:lnTo>
                  <a:lnTo>
                    <a:pt x="18097" y="494068"/>
                  </a:lnTo>
                  <a:lnTo>
                    <a:pt x="15062" y="492544"/>
                  </a:lnTo>
                  <a:lnTo>
                    <a:pt x="10541" y="486689"/>
                  </a:lnTo>
                  <a:lnTo>
                    <a:pt x="9398" y="482600"/>
                  </a:lnTo>
                  <a:lnTo>
                    <a:pt x="9398" y="472059"/>
                  </a:lnTo>
                  <a:lnTo>
                    <a:pt x="10541" y="468020"/>
                  </a:lnTo>
                  <a:lnTo>
                    <a:pt x="12788" y="465226"/>
                  </a:lnTo>
                  <a:lnTo>
                    <a:pt x="15062" y="462445"/>
                  </a:lnTo>
                  <a:lnTo>
                    <a:pt x="18097" y="461086"/>
                  </a:lnTo>
                  <a:lnTo>
                    <a:pt x="25692" y="461327"/>
                  </a:lnTo>
                  <a:lnTo>
                    <a:pt x="28714" y="462838"/>
                  </a:lnTo>
                  <a:lnTo>
                    <a:pt x="33185" y="468718"/>
                  </a:lnTo>
                  <a:lnTo>
                    <a:pt x="34302" y="472808"/>
                  </a:lnTo>
                  <a:lnTo>
                    <a:pt x="34302" y="456145"/>
                  </a:lnTo>
                  <a:lnTo>
                    <a:pt x="33350" y="455104"/>
                  </a:lnTo>
                  <a:lnTo>
                    <a:pt x="28384" y="453123"/>
                  </a:lnTo>
                  <a:lnTo>
                    <a:pt x="15354" y="452742"/>
                  </a:lnTo>
                  <a:lnTo>
                    <a:pt x="10363" y="454406"/>
                  </a:lnTo>
                  <a:lnTo>
                    <a:pt x="6921" y="457962"/>
                  </a:lnTo>
                  <a:lnTo>
                    <a:pt x="2311" y="462102"/>
                  </a:lnTo>
                  <a:lnTo>
                    <a:pt x="0" y="468477"/>
                  </a:lnTo>
                  <a:lnTo>
                    <a:pt x="0" y="485444"/>
                  </a:lnTo>
                  <a:lnTo>
                    <a:pt x="2311" y="491934"/>
                  </a:lnTo>
                  <a:lnTo>
                    <a:pt x="6921" y="496544"/>
                  </a:lnTo>
                  <a:lnTo>
                    <a:pt x="10363" y="500291"/>
                  </a:lnTo>
                  <a:lnTo>
                    <a:pt x="15354" y="502259"/>
                  </a:lnTo>
                  <a:lnTo>
                    <a:pt x="28384" y="502640"/>
                  </a:lnTo>
                  <a:lnTo>
                    <a:pt x="33350" y="500976"/>
                  </a:lnTo>
                  <a:lnTo>
                    <a:pt x="36804" y="497446"/>
                  </a:lnTo>
                  <a:lnTo>
                    <a:pt x="40144" y="494296"/>
                  </a:lnTo>
                  <a:lnTo>
                    <a:pt x="41402" y="493115"/>
                  </a:lnTo>
                  <a:lnTo>
                    <a:pt x="43700" y="486752"/>
                  </a:lnTo>
                  <a:lnTo>
                    <a:pt x="43700" y="469773"/>
                  </a:lnTo>
                  <a:close/>
                </a:path>
                <a:path w="121920" h="963295">
                  <a:moveTo>
                    <a:pt x="54533" y="16598"/>
                  </a:moveTo>
                  <a:lnTo>
                    <a:pt x="51981" y="10134"/>
                  </a:lnTo>
                  <a:lnTo>
                    <a:pt x="49847" y="8318"/>
                  </a:lnTo>
                  <a:lnTo>
                    <a:pt x="46875" y="5765"/>
                  </a:lnTo>
                  <a:lnTo>
                    <a:pt x="44069" y="3048"/>
                  </a:lnTo>
                  <a:lnTo>
                    <a:pt x="44069" y="30353"/>
                  </a:lnTo>
                  <a:lnTo>
                    <a:pt x="42837" y="34417"/>
                  </a:lnTo>
                  <a:lnTo>
                    <a:pt x="37884" y="40093"/>
                  </a:lnTo>
                  <a:lnTo>
                    <a:pt x="34544" y="41490"/>
                  </a:lnTo>
                  <a:lnTo>
                    <a:pt x="26136" y="41389"/>
                  </a:lnTo>
                  <a:lnTo>
                    <a:pt x="22771" y="39916"/>
                  </a:lnTo>
                  <a:lnTo>
                    <a:pt x="17767" y="34124"/>
                  </a:lnTo>
                  <a:lnTo>
                    <a:pt x="16598" y="30353"/>
                  </a:lnTo>
                  <a:lnTo>
                    <a:pt x="16510" y="19443"/>
                  </a:lnTo>
                  <a:lnTo>
                    <a:pt x="17767" y="15379"/>
                  </a:lnTo>
                  <a:lnTo>
                    <a:pt x="20281" y="12547"/>
                  </a:lnTo>
                  <a:lnTo>
                    <a:pt x="22771" y="9702"/>
                  </a:lnTo>
                  <a:lnTo>
                    <a:pt x="26136" y="8318"/>
                  </a:lnTo>
                  <a:lnTo>
                    <a:pt x="34544" y="8420"/>
                  </a:lnTo>
                  <a:lnTo>
                    <a:pt x="37884" y="9893"/>
                  </a:lnTo>
                  <a:lnTo>
                    <a:pt x="42837" y="15709"/>
                  </a:lnTo>
                  <a:lnTo>
                    <a:pt x="43954" y="19443"/>
                  </a:lnTo>
                  <a:lnTo>
                    <a:pt x="44069" y="30353"/>
                  </a:lnTo>
                  <a:lnTo>
                    <a:pt x="44069" y="3048"/>
                  </a:lnTo>
                  <a:lnTo>
                    <a:pt x="43065" y="2070"/>
                  </a:lnTo>
                  <a:lnTo>
                    <a:pt x="37541" y="177"/>
                  </a:lnTo>
                  <a:lnTo>
                    <a:pt x="23088" y="0"/>
                  </a:lnTo>
                  <a:lnTo>
                    <a:pt x="17564" y="1765"/>
                  </a:lnTo>
                  <a:lnTo>
                    <a:pt x="13741" y="5359"/>
                  </a:lnTo>
                  <a:lnTo>
                    <a:pt x="8610" y="9613"/>
                  </a:lnTo>
                  <a:lnTo>
                    <a:pt x="6172" y="15709"/>
                  </a:lnTo>
                  <a:lnTo>
                    <a:pt x="6045" y="33032"/>
                  </a:lnTo>
                  <a:lnTo>
                    <a:pt x="8610" y="39509"/>
                  </a:lnTo>
                  <a:lnTo>
                    <a:pt x="13741" y="44043"/>
                  </a:lnTo>
                  <a:lnTo>
                    <a:pt x="17564" y="47739"/>
                  </a:lnTo>
                  <a:lnTo>
                    <a:pt x="23088" y="49618"/>
                  </a:lnTo>
                  <a:lnTo>
                    <a:pt x="37541" y="49796"/>
                  </a:lnTo>
                  <a:lnTo>
                    <a:pt x="43065" y="48031"/>
                  </a:lnTo>
                  <a:lnTo>
                    <a:pt x="46875" y="44437"/>
                  </a:lnTo>
                  <a:lnTo>
                    <a:pt x="50279" y="41490"/>
                  </a:lnTo>
                  <a:lnTo>
                    <a:pt x="51904" y="40093"/>
                  </a:lnTo>
                  <a:lnTo>
                    <a:pt x="52019" y="39916"/>
                  </a:lnTo>
                  <a:lnTo>
                    <a:pt x="54533" y="33604"/>
                  </a:lnTo>
                  <a:lnTo>
                    <a:pt x="54533" y="16598"/>
                  </a:lnTo>
                  <a:close/>
                </a:path>
                <a:path w="121920" h="963295">
                  <a:moveTo>
                    <a:pt x="60858" y="928776"/>
                  </a:moveTo>
                  <a:lnTo>
                    <a:pt x="58420" y="922235"/>
                  </a:lnTo>
                  <a:lnTo>
                    <a:pt x="55753" y="919797"/>
                  </a:lnTo>
                  <a:lnTo>
                    <a:pt x="53505" y="917752"/>
                  </a:lnTo>
                  <a:lnTo>
                    <a:pt x="50800" y="914984"/>
                  </a:lnTo>
                  <a:lnTo>
                    <a:pt x="50800" y="931710"/>
                  </a:lnTo>
                  <a:lnTo>
                    <a:pt x="50800" y="942301"/>
                  </a:lnTo>
                  <a:lnTo>
                    <a:pt x="49593" y="946340"/>
                  </a:lnTo>
                  <a:lnTo>
                    <a:pt x="47244" y="949109"/>
                  </a:lnTo>
                  <a:lnTo>
                    <a:pt x="44856" y="951890"/>
                  </a:lnTo>
                  <a:lnTo>
                    <a:pt x="41643" y="953211"/>
                  </a:lnTo>
                  <a:lnTo>
                    <a:pt x="33566" y="952893"/>
                  </a:lnTo>
                  <a:lnTo>
                    <a:pt x="30340" y="951344"/>
                  </a:lnTo>
                  <a:lnTo>
                    <a:pt x="25527" y="945438"/>
                  </a:lnTo>
                  <a:lnTo>
                    <a:pt x="24320" y="941298"/>
                  </a:lnTo>
                  <a:lnTo>
                    <a:pt x="24320" y="930719"/>
                  </a:lnTo>
                  <a:lnTo>
                    <a:pt x="25527" y="926680"/>
                  </a:lnTo>
                  <a:lnTo>
                    <a:pt x="30340" y="921118"/>
                  </a:lnTo>
                  <a:lnTo>
                    <a:pt x="33566" y="919797"/>
                  </a:lnTo>
                  <a:lnTo>
                    <a:pt x="41643" y="920102"/>
                  </a:lnTo>
                  <a:lnTo>
                    <a:pt x="44856" y="921664"/>
                  </a:lnTo>
                  <a:lnTo>
                    <a:pt x="47244" y="924636"/>
                  </a:lnTo>
                  <a:lnTo>
                    <a:pt x="49593" y="927608"/>
                  </a:lnTo>
                  <a:lnTo>
                    <a:pt x="50800" y="931710"/>
                  </a:lnTo>
                  <a:lnTo>
                    <a:pt x="50800" y="914984"/>
                  </a:lnTo>
                  <a:lnTo>
                    <a:pt x="49822" y="913968"/>
                  </a:lnTo>
                  <a:lnTo>
                    <a:pt x="44526" y="911936"/>
                  </a:lnTo>
                  <a:lnTo>
                    <a:pt x="30632" y="911415"/>
                  </a:lnTo>
                  <a:lnTo>
                    <a:pt x="25311" y="913053"/>
                  </a:lnTo>
                  <a:lnTo>
                    <a:pt x="21653" y="916559"/>
                  </a:lnTo>
                  <a:lnTo>
                    <a:pt x="16713" y="920686"/>
                  </a:lnTo>
                  <a:lnTo>
                    <a:pt x="14262" y="927036"/>
                  </a:lnTo>
                  <a:lnTo>
                    <a:pt x="14262" y="944079"/>
                  </a:lnTo>
                  <a:lnTo>
                    <a:pt x="16713" y="950607"/>
                  </a:lnTo>
                  <a:lnTo>
                    <a:pt x="21653" y="955255"/>
                  </a:lnTo>
                  <a:lnTo>
                    <a:pt x="25311" y="959053"/>
                  </a:lnTo>
                  <a:lnTo>
                    <a:pt x="30632" y="961072"/>
                  </a:lnTo>
                  <a:lnTo>
                    <a:pt x="44526" y="961605"/>
                  </a:lnTo>
                  <a:lnTo>
                    <a:pt x="49822" y="959954"/>
                  </a:lnTo>
                  <a:lnTo>
                    <a:pt x="53505" y="956449"/>
                  </a:lnTo>
                  <a:lnTo>
                    <a:pt x="57200" y="953211"/>
                  </a:lnTo>
                  <a:lnTo>
                    <a:pt x="58420" y="952144"/>
                  </a:lnTo>
                  <a:lnTo>
                    <a:pt x="60858" y="945807"/>
                  </a:lnTo>
                  <a:lnTo>
                    <a:pt x="60858" y="928776"/>
                  </a:lnTo>
                  <a:close/>
                </a:path>
                <a:path w="121920" h="963295">
                  <a:moveTo>
                    <a:pt x="83108" y="456184"/>
                  </a:moveTo>
                  <a:lnTo>
                    <a:pt x="50800" y="455218"/>
                  </a:lnTo>
                  <a:lnTo>
                    <a:pt x="50800" y="502132"/>
                  </a:lnTo>
                  <a:lnTo>
                    <a:pt x="60198" y="502412"/>
                  </a:lnTo>
                  <a:lnTo>
                    <a:pt x="60198" y="482574"/>
                  </a:lnTo>
                  <a:lnTo>
                    <a:pt x="80327" y="483158"/>
                  </a:lnTo>
                  <a:lnTo>
                    <a:pt x="80327" y="475119"/>
                  </a:lnTo>
                  <a:lnTo>
                    <a:pt x="60198" y="474522"/>
                  </a:lnTo>
                  <a:lnTo>
                    <a:pt x="60198" y="463778"/>
                  </a:lnTo>
                  <a:lnTo>
                    <a:pt x="83108" y="464451"/>
                  </a:lnTo>
                  <a:lnTo>
                    <a:pt x="83108" y="456184"/>
                  </a:lnTo>
                  <a:close/>
                </a:path>
                <a:path w="121920" h="963295">
                  <a:moveTo>
                    <a:pt x="103416" y="2387"/>
                  </a:moveTo>
                  <a:lnTo>
                    <a:pt x="93611" y="2260"/>
                  </a:lnTo>
                  <a:lnTo>
                    <a:pt x="93611" y="35039"/>
                  </a:lnTo>
                  <a:lnTo>
                    <a:pt x="73520" y="2019"/>
                  </a:lnTo>
                  <a:lnTo>
                    <a:pt x="62471" y="1905"/>
                  </a:lnTo>
                  <a:lnTo>
                    <a:pt x="62471" y="48920"/>
                  </a:lnTo>
                  <a:lnTo>
                    <a:pt x="72275" y="49034"/>
                  </a:lnTo>
                  <a:lnTo>
                    <a:pt x="72275" y="15659"/>
                  </a:lnTo>
                  <a:lnTo>
                    <a:pt x="92887" y="49276"/>
                  </a:lnTo>
                  <a:lnTo>
                    <a:pt x="103416" y="49403"/>
                  </a:lnTo>
                  <a:lnTo>
                    <a:pt x="103416" y="2387"/>
                  </a:lnTo>
                  <a:close/>
                </a:path>
                <a:path w="121920" h="963295">
                  <a:moveTo>
                    <a:pt x="107797" y="915708"/>
                  </a:moveTo>
                  <a:lnTo>
                    <a:pt x="98399" y="915377"/>
                  </a:lnTo>
                  <a:lnTo>
                    <a:pt x="98399" y="948194"/>
                  </a:lnTo>
                  <a:lnTo>
                    <a:pt x="79070" y="914654"/>
                  </a:lnTo>
                  <a:lnTo>
                    <a:pt x="68491" y="914234"/>
                  </a:lnTo>
                  <a:lnTo>
                    <a:pt x="68491" y="961301"/>
                  </a:lnTo>
                  <a:lnTo>
                    <a:pt x="77889" y="961656"/>
                  </a:lnTo>
                  <a:lnTo>
                    <a:pt x="77889" y="928230"/>
                  </a:lnTo>
                  <a:lnTo>
                    <a:pt x="97701" y="962393"/>
                  </a:lnTo>
                  <a:lnTo>
                    <a:pt x="107797" y="962761"/>
                  </a:lnTo>
                  <a:lnTo>
                    <a:pt x="107797" y="915708"/>
                  </a:lnTo>
                  <a:close/>
                </a:path>
                <a:path w="121920" h="963295">
                  <a:moveTo>
                    <a:pt x="121742" y="457339"/>
                  </a:moveTo>
                  <a:lnTo>
                    <a:pt x="89433" y="456374"/>
                  </a:lnTo>
                  <a:lnTo>
                    <a:pt x="89433" y="503301"/>
                  </a:lnTo>
                  <a:lnTo>
                    <a:pt x="98844" y="503580"/>
                  </a:lnTo>
                  <a:lnTo>
                    <a:pt x="98844" y="483717"/>
                  </a:lnTo>
                  <a:lnTo>
                    <a:pt x="118960" y="484314"/>
                  </a:lnTo>
                  <a:lnTo>
                    <a:pt x="118960" y="476288"/>
                  </a:lnTo>
                  <a:lnTo>
                    <a:pt x="98844" y="475678"/>
                  </a:lnTo>
                  <a:lnTo>
                    <a:pt x="98844" y="464921"/>
                  </a:lnTo>
                  <a:lnTo>
                    <a:pt x="121742" y="465620"/>
                  </a:lnTo>
                  <a:lnTo>
                    <a:pt x="121742" y="457339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4629886" y="4272280"/>
              <a:ext cx="144145" cy="1038225"/>
            </a:xfrm>
            <a:custGeom>
              <a:avLst/>
              <a:gdLst/>
              <a:ahLst/>
              <a:cxnLst/>
              <a:rect l="l" t="t" r="r" b="b"/>
              <a:pathLst>
                <a:path w="144145" h="1038225">
                  <a:moveTo>
                    <a:pt x="144145" y="627240"/>
                  </a:moveTo>
                  <a:lnTo>
                    <a:pt x="144145" y="2527"/>
                  </a:lnTo>
                  <a:lnTo>
                    <a:pt x="0" y="0"/>
                  </a:lnTo>
                  <a:lnTo>
                    <a:pt x="0" y="1030033"/>
                  </a:lnTo>
                  <a:lnTo>
                    <a:pt x="144145" y="1038212"/>
                  </a:lnTo>
                  <a:lnTo>
                    <a:pt x="144145" y="827328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094797" y="4587519"/>
              <a:ext cx="192531" cy="388848"/>
            </a:xfrm>
            <a:prstGeom prst="rect">
              <a:avLst/>
            </a:prstGeom>
          </p:spPr>
        </p:pic>
      </p:grpSp>
      <p:sp>
        <p:nvSpPr>
          <p:cNvPr id="30" name="object 30"/>
          <p:cNvSpPr/>
          <p:nvPr/>
        </p:nvSpPr>
        <p:spPr>
          <a:xfrm>
            <a:off x="9344246" y="7863040"/>
            <a:ext cx="579120" cy="579120"/>
          </a:xfrm>
          <a:custGeom>
            <a:avLst/>
            <a:gdLst/>
            <a:ahLst/>
            <a:cxnLst/>
            <a:rect l="l" t="t" r="r" b="b"/>
            <a:pathLst>
              <a:path w="579120" h="579120">
                <a:moveTo>
                  <a:pt x="289407" y="0"/>
                </a:moveTo>
                <a:lnTo>
                  <a:pt x="336244" y="3799"/>
                </a:lnTo>
                <a:lnTo>
                  <a:pt x="380714" y="14794"/>
                </a:lnTo>
                <a:lnTo>
                  <a:pt x="422214" y="32383"/>
                </a:lnTo>
                <a:lnTo>
                  <a:pt x="460138" y="55961"/>
                </a:lnTo>
                <a:lnTo>
                  <a:pt x="493885" y="84924"/>
                </a:lnTo>
                <a:lnTo>
                  <a:pt x="522850" y="118670"/>
                </a:lnTo>
                <a:lnTo>
                  <a:pt x="546429" y="156595"/>
                </a:lnTo>
                <a:lnTo>
                  <a:pt x="564018" y="198095"/>
                </a:lnTo>
                <a:lnTo>
                  <a:pt x="575015" y="242567"/>
                </a:lnTo>
                <a:lnTo>
                  <a:pt x="578815" y="289407"/>
                </a:lnTo>
                <a:lnTo>
                  <a:pt x="575015" y="336244"/>
                </a:lnTo>
                <a:lnTo>
                  <a:pt x="564018" y="380714"/>
                </a:lnTo>
                <a:lnTo>
                  <a:pt x="546429" y="422214"/>
                </a:lnTo>
                <a:lnTo>
                  <a:pt x="522850" y="460138"/>
                </a:lnTo>
                <a:lnTo>
                  <a:pt x="493885" y="493885"/>
                </a:lnTo>
                <a:lnTo>
                  <a:pt x="460138" y="522850"/>
                </a:lnTo>
                <a:lnTo>
                  <a:pt x="422214" y="546429"/>
                </a:lnTo>
                <a:lnTo>
                  <a:pt x="380714" y="564018"/>
                </a:lnTo>
                <a:lnTo>
                  <a:pt x="336244" y="575015"/>
                </a:lnTo>
                <a:lnTo>
                  <a:pt x="289407" y="578815"/>
                </a:lnTo>
                <a:lnTo>
                  <a:pt x="242570" y="575015"/>
                </a:lnTo>
                <a:lnTo>
                  <a:pt x="198100" y="564018"/>
                </a:lnTo>
                <a:lnTo>
                  <a:pt x="156601" y="546429"/>
                </a:lnTo>
                <a:lnTo>
                  <a:pt x="118676" y="522850"/>
                </a:lnTo>
                <a:lnTo>
                  <a:pt x="84929" y="493885"/>
                </a:lnTo>
                <a:lnTo>
                  <a:pt x="55964" y="460138"/>
                </a:lnTo>
                <a:lnTo>
                  <a:pt x="32385" y="422214"/>
                </a:lnTo>
                <a:lnTo>
                  <a:pt x="14796" y="380714"/>
                </a:lnTo>
                <a:lnTo>
                  <a:pt x="3799" y="336244"/>
                </a:lnTo>
                <a:lnTo>
                  <a:pt x="0" y="289407"/>
                </a:lnTo>
                <a:lnTo>
                  <a:pt x="3799" y="242567"/>
                </a:lnTo>
                <a:lnTo>
                  <a:pt x="14796" y="198095"/>
                </a:lnTo>
                <a:lnTo>
                  <a:pt x="32385" y="156595"/>
                </a:lnTo>
                <a:lnTo>
                  <a:pt x="55964" y="118670"/>
                </a:lnTo>
                <a:lnTo>
                  <a:pt x="84929" y="84924"/>
                </a:lnTo>
                <a:lnTo>
                  <a:pt x="118676" y="55961"/>
                </a:lnTo>
                <a:lnTo>
                  <a:pt x="156601" y="32383"/>
                </a:lnTo>
                <a:lnTo>
                  <a:pt x="198100" y="14794"/>
                </a:lnTo>
                <a:lnTo>
                  <a:pt x="242570" y="3799"/>
                </a:lnTo>
                <a:lnTo>
                  <a:pt x="289407" y="0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1" name="object 31"/>
          <p:cNvGrpSpPr/>
          <p:nvPr/>
        </p:nvGrpSpPr>
        <p:grpSpPr>
          <a:xfrm>
            <a:off x="11069250" y="8048295"/>
            <a:ext cx="608330" cy="196215"/>
            <a:chOff x="5332819" y="8048294"/>
            <a:chExt cx="608330" cy="196215"/>
          </a:xfrm>
        </p:grpSpPr>
        <p:sp>
          <p:nvSpPr>
            <p:cNvPr id="32" name="object 32"/>
            <p:cNvSpPr/>
            <p:nvPr/>
          </p:nvSpPr>
          <p:spPr>
            <a:xfrm>
              <a:off x="5497449" y="8074812"/>
              <a:ext cx="299085" cy="22225"/>
            </a:xfrm>
            <a:custGeom>
              <a:avLst/>
              <a:gdLst/>
              <a:ahLst/>
              <a:cxnLst/>
              <a:rect l="l" t="t" r="r" b="b"/>
              <a:pathLst>
                <a:path w="299085" h="22225">
                  <a:moveTo>
                    <a:pt x="298856" y="22212"/>
                  </a:moveTo>
                  <a:lnTo>
                    <a:pt x="0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3" name="object 3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332819" y="8048294"/>
              <a:ext cx="195668" cy="195668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775388" y="8064080"/>
              <a:ext cx="165506" cy="165506"/>
            </a:xfrm>
            <a:prstGeom prst="rect">
              <a:avLst/>
            </a:prstGeom>
          </p:spPr>
        </p:pic>
      </p:grpSp>
      <p:sp>
        <p:nvSpPr>
          <p:cNvPr id="35" name="object 35"/>
          <p:cNvSpPr/>
          <p:nvPr/>
        </p:nvSpPr>
        <p:spPr>
          <a:xfrm>
            <a:off x="10786713" y="8543811"/>
            <a:ext cx="135890" cy="0"/>
          </a:xfrm>
          <a:custGeom>
            <a:avLst/>
            <a:gdLst/>
            <a:ahLst/>
            <a:cxnLst/>
            <a:rect l="l" t="t" r="r" b="b"/>
            <a:pathLst>
              <a:path w="135889">
                <a:moveTo>
                  <a:pt x="0" y="0"/>
                </a:moveTo>
                <a:lnTo>
                  <a:pt x="135331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10317638" y="7768678"/>
            <a:ext cx="273050" cy="816610"/>
          </a:xfrm>
          <a:custGeom>
            <a:avLst/>
            <a:gdLst/>
            <a:ahLst/>
            <a:cxnLst/>
            <a:rect l="l" t="t" r="r" b="b"/>
            <a:pathLst>
              <a:path w="273050" h="816609">
                <a:moveTo>
                  <a:pt x="229501" y="780618"/>
                </a:moveTo>
                <a:lnTo>
                  <a:pt x="1816" y="780618"/>
                </a:lnTo>
                <a:lnTo>
                  <a:pt x="0" y="0"/>
                </a:lnTo>
                <a:lnTo>
                  <a:pt x="229692" y="0"/>
                </a:lnTo>
              </a:path>
              <a:path w="273050" h="816609">
                <a:moveTo>
                  <a:pt x="272478" y="734898"/>
                </a:moveTo>
                <a:lnTo>
                  <a:pt x="272478" y="816267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10548969" y="8503578"/>
            <a:ext cx="236854" cy="81915"/>
          </a:xfrm>
          <a:custGeom>
            <a:avLst/>
            <a:gdLst/>
            <a:ahLst/>
            <a:cxnLst/>
            <a:rect l="l" t="t" r="r" b="b"/>
            <a:pathLst>
              <a:path w="236854" h="81915">
                <a:moveTo>
                  <a:pt x="191109" y="0"/>
                </a:moveTo>
                <a:lnTo>
                  <a:pt x="191109" y="81368"/>
                </a:lnTo>
              </a:path>
              <a:path w="236854" h="81915">
                <a:moveTo>
                  <a:pt x="236829" y="901"/>
                </a:moveTo>
                <a:lnTo>
                  <a:pt x="0" y="901"/>
                </a:lnTo>
                <a:lnTo>
                  <a:pt x="0" y="80467"/>
                </a:lnTo>
                <a:lnTo>
                  <a:pt x="236829" y="80467"/>
                </a:lnTo>
                <a:lnTo>
                  <a:pt x="236829" y="901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10922959" y="8523694"/>
            <a:ext cx="42545" cy="42545"/>
          </a:xfrm>
          <a:custGeom>
            <a:avLst/>
            <a:gdLst/>
            <a:ahLst/>
            <a:cxnLst/>
            <a:rect l="l" t="t" r="r" b="b"/>
            <a:pathLst>
              <a:path w="42545" h="42545">
                <a:moveTo>
                  <a:pt x="0" y="21018"/>
                </a:moveTo>
                <a:lnTo>
                  <a:pt x="1655" y="29198"/>
                </a:lnTo>
                <a:lnTo>
                  <a:pt x="6167" y="35888"/>
                </a:lnTo>
                <a:lnTo>
                  <a:pt x="12853" y="40404"/>
                </a:lnTo>
                <a:lnTo>
                  <a:pt x="21031" y="42062"/>
                </a:lnTo>
                <a:lnTo>
                  <a:pt x="29209" y="40404"/>
                </a:lnTo>
                <a:lnTo>
                  <a:pt x="35894" y="35888"/>
                </a:lnTo>
                <a:lnTo>
                  <a:pt x="40406" y="29198"/>
                </a:lnTo>
                <a:lnTo>
                  <a:pt x="42062" y="21018"/>
                </a:lnTo>
                <a:lnTo>
                  <a:pt x="40406" y="12848"/>
                </a:lnTo>
                <a:lnTo>
                  <a:pt x="35894" y="6165"/>
                </a:lnTo>
                <a:lnTo>
                  <a:pt x="29209" y="1655"/>
                </a:lnTo>
                <a:lnTo>
                  <a:pt x="21031" y="0"/>
                </a:lnTo>
                <a:lnTo>
                  <a:pt x="12853" y="1655"/>
                </a:lnTo>
                <a:lnTo>
                  <a:pt x="6167" y="6165"/>
                </a:lnTo>
                <a:lnTo>
                  <a:pt x="1655" y="12848"/>
                </a:lnTo>
                <a:lnTo>
                  <a:pt x="0" y="21018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9" name="object 39"/>
          <p:cNvGrpSpPr/>
          <p:nvPr/>
        </p:nvGrpSpPr>
        <p:grpSpPr>
          <a:xfrm>
            <a:off x="10974064" y="8384921"/>
            <a:ext cx="252095" cy="428625"/>
            <a:chOff x="5237632" y="8384920"/>
            <a:chExt cx="252095" cy="428625"/>
          </a:xfrm>
        </p:grpSpPr>
        <p:sp>
          <p:nvSpPr>
            <p:cNvPr id="40" name="object 40"/>
            <p:cNvSpPr/>
            <p:nvPr/>
          </p:nvSpPr>
          <p:spPr>
            <a:xfrm>
              <a:off x="5463870" y="8559037"/>
              <a:ext cx="0" cy="254635"/>
            </a:xfrm>
            <a:custGeom>
              <a:avLst/>
              <a:gdLst/>
              <a:ahLst/>
              <a:cxnLst/>
              <a:rect l="l" t="t" r="r" b="b"/>
              <a:pathLst>
                <a:path h="254634">
                  <a:moveTo>
                    <a:pt x="0" y="0"/>
                  </a:moveTo>
                  <a:lnTo>
                    <a:pt x="0" y="254203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1" name="object 4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237632" y="8384920"/>
              <a:ext cx="251726" cy="178257"/>
            </a:xfrm>
            <a:prstGeom prst="rect">
              <a:avLst/>
            </a:prstGeom>
          </p:spPr>
        </p:pic>
      </p:grpSp>
      <p:sp>
        <p:nvSpPr>
          <p:cNvPr id="42" name="object 42"/>
          <p:cNvSpPr/>
          <p:nvPr/>
        </p:nvSpPr>
        <p:spPr>
          <a:xfrm>
            <a:off x="10976349" y="7493761"/>
            <a:ext cx="247650" cy="294640"/>
          </a:xfrm>
          <a:custGeom>
            <a:avLst/>
            <a:gdLst/>
            <a:ahLst/>
            <a:cxnLst/>
            <a:rect l="l" t="t" r="r" b="b"/>
            <a:pathLst>
              <a:path w="247650" h="294640">
                <a:moveTo>
                  <a:pt x="223951" y="0"/>
                </a:moveTo>
                <a:lnTo>
                  <a:pt x="223951" y="254215"/>
                </a:lnTo>
              </a:path>
              <a:path w="247650" h="294640">
                <a:moveTo>
                  <a:pt x="0" y="120777"/>
                </a:moveTo>
                <a:lnTo>
                  <a:pt x="202653" y="274231"/>
                </a:lnTo>
              </a:path>
              <a:path w="247650" h="294640">
                <a:moveTo>
                  <a:pt x="205105" y="273431"/>
                </a:moveTo>
                <a:lnTo>
                  <a:pt x="206760" y="265258"/>
                </a:lnTo>
                <a:lnTo>
                  <a:pt x="211270" y="258572"/>
                </a:lnTo>
                <a:lnTo>
                  <a:pt x="217953" y="254057"/>
                </a:lnTo>
                <a:lnTo>
                  <a:pt x="226123" y="252399"/>
                </a:lnTo>
                <a:lnTo>
                  <a:pt x="234295" y="254057"/>
                </a:lnTo>
                <a:lnTo>
                  <a:pt x="240982" y="258572"/>
                </a:lnTo>
                <a:lnTo>
                  <a:pt x="245497" y="265258"/>
                </a:lnTo>
                <a:lnTo>
                  <a:pt x="247154" y="273431"/>
                </a:lnTo>
                <a:lnTo>
                  <a:pt x="245497" y="281603"/>
                </a:lnTo>
                <a:lnTo>
                  <a:pt x="240982" y="288290"/>
                </a:lnTo>
                <a:lnTo>
                  <a:pt x="234295" y="292804"/>
                </a:lnTo>
                <a:lnTo>
                  <a:pt x="226123" y="294462"/>
                </a:lnTo>
                <a:lnTo>
                  <a:pt x="217953" y="292804"/>
                </a:lnTo>
                <a:lnTo>
                  <a:pt x="211270" y="288290"/>
                </a:lnTo>
                <a:lnTo>
                  <a:pt x="206760" y="281603"/>
                </a:lnTo>
                <a:lnTo>
                  <a:pt x="205105" y="273431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10786713" y="7765656"/>
            <a:ext cx="135890" cy="0"/>
          </a:xfrm>
          <a:custGeom>
            <a:avLst/>
            <a:gdLst/>
            <a:ahLst/>
            <a:cxnLst/>
            <a:rect l="l" t="t" r="r" b="b"/>
            <a:pathLst>
              <a:path w="135889">
                <a:moveTo>
                  <a:pt x="0" y="0"/>
                </a:moveTo>
                <a:lnTo>
                  <a:pt x="135331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10590116" y="7724509"/>
            <a:ext cx="0" cy="81915"/>
          </a:xfrm>
          <a:custGeom>
            <a:avLst/>
            <a:gdLst/>
            <a:ahLst/>
            <a:cxnLst/>
            <a:rect l="l" t="t" r="r" b="b"/>
            <a:pathLst>
              <a:path h="81915">
                <a:moveTo>
                  <a:pt x="0" y="81381"/>
                </a:move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10548969" y="7724509"/>
            <a:ext cx="236854" cy="81915"/>
          </a:xfrm>
          <a:custGeom>
            <a:avLst/>
            <a:gdLst/>
            <a:ahLst/>
            <a:cxnLst/>
            <a:rect l="l" t="t" r="r" b="b"/>
            <a:pathLst>
              <a:path w="236854" h="81915">
                <a:moveTo>
                  <a:pt x="191109" y="81381"/>
                </a:moveTo>
                <a:lnTo>
                  <a:pt x="191109" y="0"/>
                </a:lnTo>
              </a:path>
              <a:path w="236854" h="81915">
                <a:moveTo>
                  <a:pt x="236829" y="80467"/>
                </a:moveTo>
                <a:lnTo>
                  <a:pt x="0" y="80467"/>
                </a:lnTo>
                <a:lnTo>
                  <a:pt x="0" y="914"/>
                </a:lnTo>
                <a:lnTo>
                  <a:pt x="236829" y="914"/>
                </a:lnTo>
                <a:lnTo>
                  <a:pt x="236829" y="80467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10922959" y="7743712"/>
            <a:ext cx="42545" cy="42545"/>
          </a:xfrm>
          <a:custGeom>
            <a:avLst/>
            <a:gdLst/>
            <a:ahLst/>
            <a:cxnLst/>
            <a:rect l="l" t="t" r="r" b="b"/>
            <a:pathLst>
              <a:path w="42545" h="42545">
                <a:moveTo>
                  <a:pt x="0" y="21031"/>
                </a:moveTo>
                <a:lnTo>
                  <a:pt x="1655" y="12858"/>
                </a:lnTo>
                <a:lnTo>
                  <a:pt x="6167" y="6172"/>
                </a:lnTo>
                <a:lnTo>
                  <a:pt x="12853" y="1657"/>
                </a:lnTo>
                <a:lnTo>
                  <a:pt x="21031" y="0"/>
                </a:lnTo>
                <a:lnTo>
                  <a:pt x="29209" y="1657"/>
                </a:lnTo>
                <a:lnTo>
                  <a:pt x="35894" y="6172"/>
                </a:lnTo>
                <a:lnTo>
                  <a:pt x="40406" y="12858"/>
                </a:lnTo>
                <a:lnTo>
                  <a:pt x="42062" y="21031"/>
                </a:lnTo>
                <a:lnTo>
                  <a:pt x="40406" y="29203"/>
                </a:lnTo>
                <a:lnTo>
                  <a:pt x="35894" y="35890"/>
                </a:lnTo>
                <a:lnTo>
                  <a:pt x="29209" y="40405"/>
                </a:lnTo>
                <a:lnTo>
                  <a:pt x="21031" y="42062"/>
                </a:lnTo>
                <a:lnTo>
                  <a:pt x="12853" y="40405"/>
                </a:lnTo>
                <a:lnTo>
                  <a:pt x="6167" y="35890"/>
                </a:lnTo>
                <a:lnTo>
                  <a:pt x="1655" y="29203"/>
                </a:lnTo>
                <a:lnTo>
                  <a:pt x="0" y="21031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9920916" y="8155203"/>
            <a:ext cx="396875" cy="0"/>
          </a:xfrm>
          <a:custGeom>
            <a:avLst/>
            <a:gdLst/>
            <a:ahLst/>
            <a:cxnLst/>
            <a:rect l="l" t="t" r="r" b="b"/>
            <a:pathLst>
              <a:path w="396875">
                <a:moveTo>
                  <a:pt x="0" y="0"/>
                </a:moveTo>
                <a:lnTo>
                  <a:pt x="396722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11071294" y="7684820"/>
            <a:ext cx="0" cy="775970"/>
          </a:xfrm>
          <a:custGeom>
            <a:avLst/>
            <a:gdLst/>
            <a:ahLst/>
            <a:cxnLst/>
            <a:rect l="l" t="t" r="r" b="b"/>
            <a:pathLst>
              <a:path h="775970">
                <a:moveTo>
                  <a:pt x="0" y="0"/>
                </a:moveTo>
                <a:lnTo>
                  <a:pt x="0" y="775715"/>
                </a:lnTo>
              </a:path>
            </a:pathLst>
          </a:custGeom>
          <a:ln w="4572">
            <a:solidFill>
              <a:srgbClr val="231F20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5736431" y="8763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15070931" y="8763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0" y="0"/>
                </a:moveTo>
                <a:lnTo>
                  <a:pt x="190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5736431" y="109347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15070931" y="109347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0" y="0"/>
                </a:moveTo>
                <a:lnTo>
                  <a:pt x="190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6612731" y="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1905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6612731" y="116205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14385131" y="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1905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14385131" y="116205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 txBox="1"/>
          <p:nvPr/>
        </p:nvSpPr>
        <p:spPr>
          <a:xfrm>
            <a:off x="7133431" y="1383434"/>
            <a:ext cx="1682114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b="1" spc="45" dirty="0">
                <a:solidFill>
                  <a:srgbClr val="171514"/>
                </a:solidFill>
                <a:latin typeface="Arial"/>
                <a:cs typeface="Arial"/>
              </a:rPr>
              <a:t>Interruptores</a:t>
            </a:r>
            <a:r>
              <a:rPr sz="950" b="1" spc="-4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25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950" b="1" spc="-3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20" dirty="0" err="1">
                <a:solidFill>
                  <a:srgbClr val="171514"/>
                </a:solidFill>
                <a:latin typeface="Arial"/>
                <a:cs typeface="Arial"/>
              </a:rPr>
              <a:t>doble</a:t>
            </a:r>
            <a:r>
              <a:rPr sz="950" b="1" spc="-3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35" dirty="0" err="1">
                <a:solidFill>
                  <a:srgbClr val="171514"/>
                </a:solidFill>
                <a:latin typeface="Arial"/>
                <a:cs typeface="Arial"/>
              </a:rPr>
              <a:t>tiro</a:t>
            </a:r>
            <a:r>
              <a:rPr lang="es-ES"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50" dirty="0">
              <a:latin typeface="Microsoft Sans Serif"/>
              <a:cs typeface="Microsoft Sans Serif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9329260" y="1345334"/>
            <a:ext cx="4961890" cy="16707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b="1" spc="45" dirty="0">
                <a:solidFill>
                  <a:srgbClr val="171514"/>
                </a:solidFill>
                <a:latin typeface="Arial"/>
                <a:cs typeface="Arial"/>
              </a:rPr>
              <a:t>Interruptores </a:t>
            </a:r>
            <a:r>
              <a:rPr sz="950" b="1" spc="25" dirty="0">
                <a:solidFill>
                  <a:srgbClr val="171514"/>
                </a:solidFill>
                <a:latin typeface="Arial"/>
                <a:cs typeface="Arial"/>
              </a:rPr>
              <a:t>de </a:t>
            </a:r>
            <a:r>
              <a:rPr sz="950" b="1" spc="20" dirty="0" err="1">
                <a:solidFill>
                  <a:srgbClr val="171514"/>
                </a:solidFill>
                <a:latin typeface="Arial"/>
                <a:cs typeface="Arial"/>
              </a:rPr>
              <a:t>doble</a:t>
            </a:r>
            <a:r>
              <a:rPr sz="950" b="1" spc="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25" dirty="0" err="1">
                <a:solidFill>
                  <a:srgbClr val="171514"/>
                </a:solidFill>
                <a:latin typeface="Arial"/>
                <a:cs typeface="Arial"/>
              </a:rPr>
              <a:t>tiro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utilizan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transferir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cargas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desde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fuente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energía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otra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Por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ejemplo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pieza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crítica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equipo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menudo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necesita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fuente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energía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respaldo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caso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fuente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alimentación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principal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falla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necesita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mantenimiento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Doble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tiro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también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utilizan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conectar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única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fuente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alimentación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2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cualquiera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dos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cargas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30-600A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fusibles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dos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tiros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son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disponible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Tipos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lang="es-ES"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3R</a:t>
            </a:r>
            <a:r>
              <a:rPr lang="es-ES"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mientras</a:t>
            </a:r>
            <a:r>
              <a:rPr lang="es-ES"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modelos</a:t>
            </a:r>
            <a:r>
              <a:rPr lang="es-ES"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sin</a:t>
            </a:r>
            <a:r>
              <a:rPr lang="es-ES"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fusibles</a:t>
            </a:r>
            <a:r>
              <a:rPr lang="es-ES"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están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disponibles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tipos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lang="es-ES"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3R</a:t>
            </a:r>
            <a:r>
              <a:rPr lang="es-ES"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envolventes</a:t>
            </a:r>
            <a:r>
              <a:rPr lang="es-ES"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30</a:t>
            </a:r>
            <a:r>
              <a:rPr lang="es-ES"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200A,</a:t>
            </a:r>
            <a:r>
              <a:rPr lang="es-ES"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4/4X</a:t>
            </a:r>
            <a:r>
              <a:rPr lang="es-ES"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50" dirty="0">
              <a:latin typeface="Microsoft Sans Serif"/>
              <a:cs typeface="Microsoft Sans Serif"/>
            </a:endParaRPr>
          </a:p>
          <a:p>
            <a:pPr marL="12700" marR="721360">
              <a:lnSpc>
                <a:spcPct val="126299"/>
              </a:lnSpc>
            </a:pP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2</a:t>
            </a:r>
            <a:r>
              <a:rPr lang="es-ES"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cajas</a:t>
            </a:r>
            <a:r>
              <a:rPr lang="es-ES"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30</a:t>
            </a:r>
            <a:r>
              <a:rPr lang="es-ES"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200A</a:t>
            </a:r>
            <a:r>
              <a:rPr lang="es-ES"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950" spc="1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Doble</a:t>
            </a:r>
            <a:r>
              <a:rPr lang="es-ES"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tiro</a:t>
            </a:r>
            <a:r>
              <a:rPr lang="es-ES"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están</a:t>
            </a: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clasificados</a:t>
            </a: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950" spc="-2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240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VCA/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250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80" dirty="0">
                <a:solidFill>
                  <a:srgbClr val="171514"/>
                </a:solidFill>
                <a:latin typeface="Microsoft Sans Serif"/>
                <a:cs typeface="Microsoft Sans Serif"/>
              </a:rPr>
              <a:t>VCC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600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50" dirty="0">
                <a:solidFill>
                  <a:srgbClr val="171514"/>
                </a:solidFill>
                <a:latin typeface="Microsoft Sans Serif"/>
                <a:cs typeface="Microsoft Sans Serif"/>
              </a:rPr>
              <a:t>VCA</a:t>
            </a:r>
            <a:r>
              <a:rPr lang="es-ES" sz="950" spc="-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50" dirty="0">
              <a:latin typeface="Microsoft Sans Serif"/>
              <a:cs typeface="Microsoft Sans Serif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7133431" y="6405953"/>
            <a:ext cx="1343660" cy="382905"/>
          </a:xfrm>
          <a:prstGeom prst="rect">
            <a:avLst/>
          </a:prstGeom>
        </p:spPr>
        <p:txBody>
          <a:bodyPr vert="horz" wrap="square" lIns="0" tIns="64135" rIns="0" bIns="0" rtlCol="0">
            <a:spAutoFit/>
          </a:bodyPr>
          <a:lstStyle/>
          <a:p>
            <a:pPr marL="12700">
              <a:spcBef>
                <a:spcPts val="505"/>
              </a:spcBef>
            </a:pPr>
            <a:r>
              <a:rPr sz="800" b="1" spc="25" dirty="0" err="1">
                <a:solidFill>
                  <a:srgbClr val="171514"/>
                </a:solidFill>
                <a:latin typeface="Arial"/>
                <a:cs typeface="Arial"/>
              </a:rPr>
              <a:t>Lanzamiento</a:t>
            </a:r>
            <a:r>
              <a:rPr sz="800" b="1" spc="-4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10" dirty="0" err="1">
                <a:solidFill>
                  <a:srgbClr val="171514"/>
                </a:solidFill>
                <a:latin typeface="Arial"/>
                <a:cs typeface="Arial"/>
              </a:rPr>
              <a:t>doble</a:t>
            </a:r>
            <a:r>
              <a:rPr lang="es-ES"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endParaRPr sz="800" dirty="0">
              <a:latin typeface="Microsoft Sans Serif"/>
              <a:cs typeface="Microsoft Sans Serif"/>
            </a:endParaRPr>
          </a:p>
          <a:p>
            <a:pPr marL="12700">
              <a:spcBef>
                <a:spcPts val="430"/>
              </a:spcBef>
            </a:pPr>
            <a:r>
              <a:rPr sz="850" b="1" spc="40" dirty="0" err="1">
                <a:solidFill>
                  <a:srgbClr val="171514"/>
                </a:solidFill>
                <a:latin typeface="Arial"/>
                <a:cs typeface="Arial"/>
              </a:rPr>
              <a:t>Intercambiar</a:t>
            </a:r>
            <a:r>
              <a:rPr sz="850" b="1" spc="-4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10" dirty="0" err="1">
                <a:solidFill>
                  <a:srgbClr val="171514"/>
                </a:solidFill>
                <a:latin typeface="Arial"/>
                <a:cs typeface="Arial"/>
              </a:rPr>
              <a:t>aplicación</a:t>
            </a:r>
            <a:r>
              <a:rPr lang="es-ES"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850" dirty="0">
              <a:latin typeface="Microsoft Sans Serif"/>
              <a:cs typeface="Microsoft Sans Serif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9329210" y="6398929"/>
            <a:ext cx="418719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33300"/>
              </a:lnSpc>
              <a:spcBef>
                <a:spcPts val="100"/>
              </a:spcBef>
            </a:pP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motor,</a:t>
            </a:r>
            <a:r>
              <a:rPr lang="es-ES"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por</a:t>
            </a:r>
            <a:r>
              <a:rPr lang="es-ES"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ejemplo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puede</a:t>
            </a:r>
            <a:r>
              <a:rPr lang="es-ES"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conectarse</a:t>
            </a:r>
            <a:r>
              <a:rPr lang="es-ES"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mediante</a:t>
            </a:r>
            <a:r>
              <a:rPr lang="es-ES"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b="1" spc="30" dirty="0" err="1">
                <a:solidFill>
                  <a:srgbClr val="171514"/>
                </a:solidFill>
                <a:latin typeface="Arial"/>
                <a:cs typeface="Arial"/>
              </a:rPr>
              <a:t>interruptor</a:t>
            </a:r>
            <a:r>
              <a:rPr sz="900" b="1" spc="3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25" dirty="0">
                <a:solidFill>
                  <a:srgbClr val="171514"/>
                </a:solidFill>
                <a:latin typeface="Arial"/>
                <a:cs typeface="Arial"/>
              </a:rPr>
              <a:t>de </a:t>
            </a:r>
            <a:r>
              <a:rPr sz="900" b="1" spc="20" dirty="0" err="1">
                <a:solidFill>
                  <a:srgbClr val="171514"/>
                </a:solidFill>
                <a:latin typeface="Arial"/>
                <a:cs typeface="Arial"/>
              </a:rPr>
              <a:t>doble</a:t>
            </a:r>
            <a:r>
              <a:rPr sz="900" b="1" spc="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-24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20" dirty="0" err="1">
                <a:solidFill>
                  <a:srgbClr val="171514"/>
                </a:solidFill>
                <a:latin typeface="Arial"/>
                <a:cs typeface="Arial"/>
              </a:rPr>
              <a:t>tiro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fuente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alimentación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fuente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alimentación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B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Cuando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manija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está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posición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central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está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apagado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no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fluye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hacia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00" dirty="0">
              <a:latin typeface="Microsoft Sans Serif"/>
              <a:cs typeface="Microsoft Sans Serif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10627378" y="7360071"/>
            <a:ext cx="1145540" cy="974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Desde</a:t>
            </a:r>
            <a:r>
              <a:rPr sz="5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5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fuente</a:t>
            </a:r>
            <a:r>
              <a:rPr sz="5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5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alimentación</a:t>
            </a:r>
            <a:r>
              <a:rPr sz="5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11701672" y="8000318"/>
            <a:ext cx="671195" cy="311785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12700">
              <a:spcBef>
                <a:spcPts val="225"/>
              </a:spcBef>
              <a:tabLst>
                <a:tab pos="254635" algn="l"/>
              </a:tabLst>
            </a:pPr>
            <a:r>
              <a:rPr sz="750" u="sng" dirty="0">
                <a:solidFill>
                  <a:srgbClr val="171514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750" spc="-25" dirty="0">
                <a:solidFill>
                  <a:srgbClr val="171514"/>
                </a:solidFill>
                <a:latin typeface="Times New Roman"/>
                <a:cs typeface="Times New Roman"/>
              </a:rPr>
              <a:t> </a:t>
            </a:r>
            <a:r>
              <a:rPr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Resolver</a:t>
            </a:r>
            <a:endParaRPr sz="750">
              <a:latin typeface="Microsoft Sans Serif"/>
              <a:cs typeface="Microsoft Sans Serif"/>
            </a:endParaRPr>
          </a:p>
          <a:p>
            <a:pPr marL="275590">
              <a:spcBef>
                <a:spcPts val="150"/>
              </a:spcBef>
            </a:pP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Centro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9490504" y="8077063"/>
            <a:ext cx="337820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11217928" y="8077063"/>
            <a:ext cx="353060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339725" algn="l"/>
              </a:tabLst>
            </a:pPr>
            <a:r>
              <a:rPr sz="850" u="heavy" dirty="0">
                <a:solidFill>
                  <a:srgbClr val="171514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 	</a:t>
            </a:r>
            <a:endParaRPr sz="850">
              <a:latin typeface="Times New Roman"/>
              <a:cs typeface="Times New Roman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10627378" y="8818196"/>
            <a:ext cx="124841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Desde</a:t>
            </a:r>
            <a:r>
              <a:rPr sz="6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6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fuente</a:t>
            </a:r>
            <a:r>
              <a:rPr sz="6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6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alimentación</a:t>
            </a:r>
            <a:r>
              <a:rPr sz="6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B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7133432" y="8844950"/>
            <a:ext cx="6667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es-ES"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200" dirty="0">
              <a:latin typeface="Microsoft Sans Serif"/>
              <a:cs typeface="Microsoft Sans Serif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7139782" y="10349634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50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530936" y="2420518"/>
            <a:ext cx="579120" cy="579120"/>
          </a:xfrm>
          <a:custGeom>
            <a:avLst/>
            <a:gdLst/>
            <a:ahLst/>
            <a:cxnLst/>
            <a:rect l="l" t="t" r="r" b="b"/>
            <a:pathLst>
              <a:path w="579120" h="579119">
                <a:moveTo>
                  <a:pt x="289407" y="0"/>
                </a:moveTo>
                <a:lnTo>
                  <a:pt x="336244" y="3799"/>
                </a:lnTo>
                <a:lnTo>
                  <a:pt x="380714" y="14796"/>
                </a:lnTo>
                <a:lnTo>
                  <a:pt x="422214" y="32385"/>
                </a:lnTo>
                <a:lnTo>
                  <a:pt x="460138" y="55964"/>
                </a:lnTo>
                <a:lnTo>
                  <a:pt x="493885" y="84929"/>
                </a:lnTo>
                <a:lnTo>
                  <a:pt x="522850" y="118676"/>
                </a:lnTo>
                <a:lnTo>
                  <a:pt x="546429" y="156601"/>
                </a:lnTo>
                <a:lnTo>
                  <a:pt x="564018" y="198100"/>
                </a:lnTo>
                <a:lnTo>
                  <a:pt x="575015" y="242570"/>
                </a:lnTo>
                <a:lnTo>
                  <a:pt x="578815" y="289407"/>
                </a:lnTo>
                <a:lnTo>
                  <a:pt x="575015" y="336247"/>
                </a:lnTo>
                <a:lnTo>
                  <a:pt x="564018" y="380719"/>
                </a:lnTo>
                <a:lnTo>
                  <a:pt x="546429" y="422219"/>
                </a:lnTo>
                <a:lnTo>
                  <a:pt x="522850" y="460144"/>
                </a:lnTo>
                <a:lnTo>
                  <a:pt x="493885" y="493890"/>
                </a:lnTo>
                <a:lnTo>
                  <a:pt x="460138" y="522853"/>
                </a:lnTo>
                <a:lnTo>
                  <a:pt x="422214" y="546431"/>
                </a:lnTo>
                <a:lnTo>
                  <a:pt x="380714" y="564020"/>
                </a:lnTo>
                <a:lnTo>
                  <a:pt x="336244" y="575015"/>
                </a:lnTo>
                <a:lnTo>
                  <a:pt x="289407" y="578815"/>
                </a:lnTo>
                <a:lnTo>
                  <a:pt x="242570" y="575015"/>
                </a:lnTo>
                <a:lnTo>
                  <a:pt x="198100" y="564020"/>
                </a:lnTo>
                <a:lnTo>
                  <a:pt x="156601" y="546431"/>
                </a:lnTo>
                <a:lnTo>
                  <a:pt x="118676" y="522853"/>
                </a:lnTo>
                <a:lnTo>
                  <a:pt x="84929" y="493890"/>
                </a:lnTo>
                <a:lnTo>
                  <a:pt x="55964" y="460144"/>
                </a:lnTo>
                <a:lnTo>
                  <a:pt x="32385" y="422219"/>
                </a:lnTo>
                <a:lnTo>
                  <a:pt x="14796" y="380719"/>
                </a:lnTo>
                <a:lnTo>
                  <a:pt x="3799" y="336247"/>
                </a:lnTo>
                <a:lnTo>
                  <a:pt x="0" y="289407"/>
                </a:lnTo>
                <a:lnTo>
                  <a:pt x="3799" y="242570"/>
                </a:lnTo>
                <a:lnTo>
                  <a:pt x="14796" y="198100"/>
                </a:lnTo>
                <a:lnTo>
                  <a:pt x="32385" y="156601"/>
                </a:lnTo>
                <a:lnTo>
                  <a:pt x="55964" y="118676"/>
                </a:lnTo>
                <a:lnTo>
                  <a:pt x="84929" y="84929"/>
                </a:lnTo>
                <a:lnTo>
                  <a:pt x="118676" y="55964"/>
                </a:lnTo>
                <a:lnTo>
                  <a:pt x="156601" y="32385"/>
                </a:lnTo>
                <a:lnTo>
                  <a:pt x="198100" y="14796"/>
                </a:lnTo>
                <a:lnTo>
                  <a:pt x="242570" y="3799"/>
                </a:lnTo>
                <a:lnTo>
                  <a:pt x="289407" y="0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1260551" y="2396388"/>
            <a:ext cx="527050" cy="412750"/>
          </a:xfrm>
          <a:custGeom>
            <a:avLst/>
            <a:gdLst/>
            <a:ahLst/>
            <a:cxnLst/>
            <a:rect l="l" t="t" r="r" b="b"/>
            <a:pathLst>
              <a:path w="527050" h="412750">
                <a:moveTo>
                  <a:pt x="368692" y="73405"/>
                </a:moveTo>
                <a:lnTo>
                  <a:pt x="110590" y="225704"/>
                </a:lnTo>
              </a:path>
              <a:path w="527050" h="412750">
                <a:moveTo>
                  <a:pt x="424483" y="154901"/>
                </a:moveTo>
                <a:lnTo>
                  <a:pt x="189101" y="340385"/>
                </a:lnTo>
              </a:path>
              <a:path w="527050" h="412750">
                <a:moveTo>
                  <a:pt x="147826" y="397459"/>
                </a:moveTo>
                <a:lnTo>
                  <a:pt x="174218" y="370269"/>
                </a:lnTo>
                <a:lnTo>
                  <a:pt x="187702" y="336183"/>
                </a:lnTo>
                <a:lnTo>
                  <a:pt x="187468" y="299527"/>
                </a:lnTo>
                <a:lnTo>
                  <a:pt x="172705" y="264629"/>
                </a:lnTo>
                <a:lnTo>
                  <a:pt x="145516" y="238239"/>
                </a:lnTo>
                <a:lnTo>
                  <a:pt x="111429" y="224759"/>
                </a:lnTo>
                <a:lnTo>
                  <a:pt x="74773" y="224998"/>
                </a:lnTo>
                <a:lnTo>
                  <a:pt x="39876" y="239763"/>
                </a:lnTo>
                <a:lnTo>
                  <a:pt x="13484" y="266945"/>
                </a:lnTo>
                <a:lnTo>
                  <a:pt x="0" y="301029"/>
                </a:lnTo>
                <a:lnTo>
                  <a:pt x="233" y="337688"/>
                </a:lnTo>
                <a:lnTo>
                  <a:pt x="14997" y="372592"/>
                </a:lnTo>
                <a:lnTo>
                  <a:pt x="42186" y="398977"/>
                </a:lnTo>
                <a:lnTo>
                  <a:pt x="76273" y="412457"/>
                </a:lnTo>
                <a:lnTo>
                  <a:pt x="112928" y="412222"/>
                </a:lnTo>
                <a:lnTo>
                  <a:pt x="147826" y="397459"/>
                </a:lnTo>
                <a:close/>
              </a:path>
              <a:path w="527050" h="412750">
                <a:moveTo>
                  <a:pt x="493355" y="145427"/>
                </a:moveTo>
                <a:lnTo>
                  <a:pt x="515578" y="122534"/>
                </a:lnTo>
                <a:lnTo>
                  <a:pt x="526929" y="93832"/>
                </a:lnTo>
                <a:lnTo>
                  <a:pt x="526729" y="62965"/>
                </a:lnTo>
                <a:lnTo>
                  <a:pt x="514297" y="33578"/>
                </a:lnTo>
                <a:lnTo>
                  <a:pt x="491402" y="11354"/>
                </a:lnTo>
                <a:lnTo>
                  <a:pt x="462697" y="0"/>
                </a:lnTo>
                <a:lnTo>
                  <a:pt x="431830" y="199"/>
                </a:lnTo>
                <a:lnTo>
                  <a:pt x="402448" y="12636"/>
                </a:lnTo>
                <a:lnTo>
                  <a:pt x="380223" y="35527"/>
                </a:lnTo>
                <a:lnTo>
                  <a:pt x="368868" y="64227"/>
                </a:lnTo>
                <a:lnTo>
                  <a:pt x="369064" y="95093"/>
                </a:lnTo>
                <a:lnTo>
                  <a:pt x="381493" y="124485"/>
                </a:lnTo>
                <a:lnTo>
                  <a:pt x="404394" y="146708"/>
                </a:lnTo>
                <a:lnTo>
                  <a:pt x="433100" y="158059"/>
                </a:lnTo>
                <a:lnTo>
                  <a:pt x="463968" y="157859"/>
                </a:lnTo>
                <a:lnTo>
                  <a:pt x="493355" y="145427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0973402" y="3101289"/>
            <a:ext cx="135890" cy="0"/>
          </a:xfrm>
          <a:custGeom>
            <a:avLst/>
            <a:gdLst/>
            <a:ahLst/>
            <a:cxnLst/>
            <a:rect l="l" t="t" r="r" b="b"/>
            <a:pathLst>
              <a:path w="135889">
                <a:moveTo>
                  <a:pt x="0" y="0"/>
                </a:moveTo>
                <a:lnTo>
                  <a:pt x="135331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0504328" y="2326157"/>
            <a:ext cx="273050" cy="816610"/>
          </a:xfrm>
          <a:custGeom>
            <a:avLst/>
            <a:gdLst/>
            <a:ahLst/>
            <a:cxnLst/>
            <a:rect l="l" t="t" r="r" b="b"/>
            <a:pathLst>
              <a:path w="273050" h="816610">
                <a:moveTo>
                  <a:pt x="229501" y="780618"/>
                </a:moveTo>
                <a:lnTo>
                  <a:pt x="1816" y="780618"/>
                </a:lnTo>
                <a:lnTo>
                  <a:pt x="0" y="0"/>
                </a:lnTo>
                <a:lnTo>
                  <a:pt x="229692" y="0"/>
                </a:lnTo>
              </a:path>
              <a:path w="273050" h="816610">
                <a:moveTo>
                  <a:pt x="272478" y="734910"/>
                </a:moveTo>
                <a:lnTo>
                  <a:pt x="272478" y="816279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0735659" y="3061069"/>
            <a:ext cx="236854" cy="81915"/>
          </a:xfrm>
          <a:custGeom>
            <a:avLst/>
            <a:gdLst/>
            <a:ahLst/>
            <a:cxnLst/>
            <a:rect l="l" t="t" r="r" b="b"/>
            <a:pathLst>
              <a:path w="236854" h="81914">
                <a:moveTo>
                  <a:pt x="191109" y="0"/>
                </a:moveTo>
                <a:lnTo>
                  <a:pt x="191109" y="81368"/>
                </a:lnTo>
              </a:path>
              <a:path w="236854" h="81914">
                <a:moveTo>
                  <a:pt x="236829" y="901"/>
                </a:moveTo>
                <a:lnTo>
                  <a:pt x="0" y="901"/>
                </a:lnTo>
                <a:lnTo>
                  <a:pt x="0" y="80454"/>
                </a:lnTo>
                <a:lnTo>
                  <a:pt x="236829" y="80454"/>
                </a:lnTo>
                <a:lnTo>
                  <a:pt x="236829" y="901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1109649" y="3081186"/>
            <a:ext cx="42545" cy="42545"/>
          </a:xfrm>
          <a:custGeom>
            <a:avLst/>
            <a:gdLst/>
            <a:ahLst/>
            <a:cxnLst/>
            <a:rect l="l" t="t" r="r" b="b"/>
            <a:pathLst>
              <a:path w="42545" h="42544">
                <a:moveTo>
                  <a:pt x="0" y="21018"/>
                </a:moveTo>
                <a:lnTo>
                  <a:pt x="1655" y="29190"/>
                </a:lnTo>
                <a:lnTo>
                  <a:pt x="6167" y="35877"/>
                </a:lnTo>
                <a:lnTo>
                  <a:pt x="12853" y="40392"/>
                </a:lnTo>
                <a:lnTo>
                  <a:pt x="21031" y="42049"/>
                </a:lnTo>
                <a:lnTo>
                  <a:pt x="29209" y="40392"/>
                </a:lnTo>
                <a:lnTo>
                  <a:pt x="35894" y="35877"/>
                </a:lnTo>
                <a:lnTo>
                  <a:pt x="40406" y="29190"/>
                </a:lnTo>
                <a:lnTo>
                  <a:pt x="42062" y="21018"/>
                </a:lnTo>
                <a:lnTo>
                  <a:pt x="40406" y="12848"/>
                </a:lnTo>
                <a:lnTo>
                  <a:pt x="35894" y="6165"/>
                </a:lnTo>
                <a:lnTo>
                  <a:pt x="29209" y="1655"/>
                </a:lnTo>
                <a:lnTo>
                  <a:pt x="21031" y="0"/>
                </a:lnTo>
                <a:lnTo>
                  <a:pt x="12853" y="1655"/>
                </a:lnTo>
                <a:lnTo>
                  <a:pt x="6167" y="6165"/>
                </a:lnTo>
                <a:lnTo>
                  <a:pt x="1655" y="12848"/>
                </a:lnTo>
                <a:lnTo>
                  <a:pt x="0" y="21018"/>
                </a:lnTo>
                <a:close/>
              </a:path>
            </a:pathLst>
          </a:custGeom>
          <a:ln w="4571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" name="object 8"/>
          <p:cNvGrpSpPr/>
          <p:nvPr/>
        </p:nvGrpSpPr>
        <p:grpSpPr>
          <a:xfrm>
            <a:off x="11161109" y="2941943"/>
            <a:ext cx="251460" cy="429259"/>
            <a:chOff x="5424678" y="2941942"/>
            <a:chExt cx="251460" cy="429259"/>
          </a:xfrm>
        </p:grpSpPr>
        <p:sp>
          <p:nvSpPr>
            <p:cNvPr id="9" name="object 9"/>
            <p:cNvSpPr/>
            <p:nvPr/>
          </p:nvSpPr>
          <p:spPr>
            <a:xfrm>
              <a:off x="5650560" y="3116529"/>
              <a:ext cx="0" cy="254635"/>
            </a:xfrm>
            <a:custGeom>
              <a:avLst/>
              <a:gdLst/>
              <a:ahLst/>
              <a:cxnLst/>
              <a:rect l="l" t="t" r="r" b="b"/>
              <a:pathLst>
                <a:path h="254635">
                  <a:moveTo>
                    <a:pt x="0" y="0"/>
                  </a:moveTo>
                  <a:lnTo>
                    <a:pt x="0" y="254203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424678" y="2941942"/>
              <a:ext cx="251371" cy="178714"/>
            </a:xfrm>
            <a:prstGeom prst="rect">
              <a:avLst/>
            </a:prstGeom>
          </p:spPr>
        </p:pic>
      </p:grpSp>
      <p:grpSp>
        <p:nvGrpSpPr>
          <p:cNvPr id="11" name="object 11"/>
          <p:cNvGrpSpPr/>
          <p:nvPr/>
        </p:nvGrpSpPr>
        <p:grpSpPr>
          <a:xfrm>
            <a:off x="10733372" y="2051253"/>
            <a:ext cx="679450" cy="313690"/>
            <a:chOff x="4996941" y="2051253"/>
            <a:chExt cx="679450" cy="313690"/>
          </a:xfrm>
        </p:grpSpPr>
        <p:sp>
          <p:nvSpPr>
            <p:cNvPr id="12" name="object 12"/>
            <p:cNvSpPr/>
            <p:nvPr/>
          </p:nvSpPr>
          <p:spPr>
            <a:xfrm>
              <a:off x="5376202" y="2051253"/>
              <a:ext cx="297815" cy="294640"/>
            </a:xfrm>
            <a:custGeom>
              <a:avLst/>
              <a:gdLst/>
              <a:ahLst/>
              <a:cxnLst/>
              <a:rect l="l" t="t" r="r" b="b"/>
              <a:pathLst>
                <a:path w="297814" h="294639">
                  <a:moveTo>
                    <a:pt x="274358" y="0"/>
                  </a:moveTo>
                  <a:lnTo>
                    <a:pt x="274358" y="254203"/>
                  </a:lnTo>
                </a:path>
                <a:path w="297814" h="294639">
                  <a:moveTo>
                    <a:pt x="0" y="245021"/>
                  </a:moveTo>
                  <a:lnTo>
                    <a:pt x="252501" y="274281"/>
                  </a:lnTo>
                </a:path>
                <a:path w="297814" h="294639">
                  <a:moveTo>
                    <a:pt x="255511" y="273418"/>
                  </a:moveTo>
                  <a:lnTo>
                    <a:pt x="257166" y="265245"/>
                  </a:lnTo>
                  <a:lnTo>
                    <a:pt x="261677" y="258559"/>
                  </a:lnTo>
                  <a:lnTo>
                    <a:pt x="268359" y="254044"/>
                  </a:lnTo>
                  <a:lnTo>
                    <a:pt x="276529" y="252387"/>
                  </a:lnTo>
                  <a:lnTo>
                    <a:pt x="284702" y="254044"/>
                  </a:lnTo>
                  <a:lnTo>
                    <a:pt x="291388" y="258559"/>
                  </a:lnTo>
                  <a:lnTo>
                    <a:pt x="295903" y="265245"/>
                  </a:lnTo>
                  <a:lnTo>
                    <a:pt x="297561" y="273418"/>
                  </a:lnTo>
                  <a:lnTo>
                    <a:pt x="295903" y="281590"/>
                  </a:lnTo>
                  <a:lnTo>
                    <a:pt x="291388" y="288277"/>
                  </a:lnTo>
                  <a:lnTo>
                    <a:pt x="284702" y="292792"/>
                  </a:lnTo>
                  <a:lnTo>
                    <a:pt x="276529" y="294449"/>
                  </a:lnTo>
                  <a:lnTo>
                    <a:pt x="268359" y="292792"/>
                  </a:lnTo>
                  <a:lnTo>
                    <a:pt x="261677" y="288277"/>
                  </a:lnTo>
                  <a:lnTo>
                    <a:pt x="257166" y="281590"/>
                  </a:lnTo>
                  <a:lnTo>
                    <a:pt x="255511" y="273418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996941" y="2280615"/>
              <a:ext cx="420624" cy="84124"/>
            </a:xfrm>
            <a:prstGeom prst="rect">
              <a:avLst/>
            </a:prstGeom>
          </p:spPr>
        </p:pic>
      </p:grpSp>
      <p:sp>
        <p:nvSpPr>
          <p:cNvPr id="14" name="object 14"/>
          <p:cNvSpPr/>
          <p:nvPr/>
        </p:nvSpPr>
        <p:spPr>
          <a:xfrm>
            <a:off x="11810232" y="2530412"/>
            <a:ext cx="250825" cy="144145"/>
          </a:xfrm>
          <a:custGeom>
            <a:avLst/>
            <a:gdLst/>
            <a:ahLst/>
            <a:cxnLst/>
            <a:rect l="l" t="t" r="r" b="b"/>
            <a:pathLst>
              <a:path w="250825" h="144144">
                <a:moveTo>
                  <a:pt x="0" y="0"/>
                </a:moveTo>
                <a:lnTo>
                  <a:pt x="250710" y="143840"/>
                </a:lnTo>
              </a:path>
            </a:pathLst>
          </a:custGeom>
          <a:ln w="9144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1257984" y="2315464"/>
            <a:ext cx="0" cy="707390"/>
          </a:xfrm>
          <a:custGeom>
            <a:avLst/>
            <a:gdLst/>
            <a:ahLst/>
            <a:cxnLst/>
            <a:rect l="l" t="t" r="r" b="b"/>
            <a:pathLst>
              <a:path h="707389">
                <a:moveTo>
                  <a:pt x="0" y="0"/>
                </a:moveTo>
                <a:lnTo>
                  <a:pt x="0" y="707123"/>
                </a:lnTo>
              </a:path>
            </a:pathLst>
          </a:custGeom>
          <a:ln w="4572">
            <a:solidFill>
              <a:srgbClr val="231F20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6" name="object 16"/>
          <p:cNvGrpSpPr/>
          <p:nvPr/>
        </p:nvGrpSpPr>
        <p:grpSpPr>
          <a:xfrm>
            <a:off x="10620381" y="2163038"/>
            <a:ext cx="484505" cy="78740"/>
            <a:chOff x="4883949" y="2163038"/>
            <a:chExt cx="484505" cy="78740"/>
          </a:xfrm>
        </p:grpSpPr>
        <p:sp>
          <p:nvSpPr>
            <p:cNvPr id="17" name="object 17"/>
            <p:cNvSpPr/>
            <p:nvPr/>
          </p:nvSpPr>
          <p:spPr>
            <a:xfrm>
              <a:off x="4900282" y="2202192"/>
              <a:ext cx="467995" cy="0"/>
            </a:xfrm>
            <a:custGeom>
              <a:avLst/>
              <a:gdLst/>
              <a:ahLst/>
              <a:cxnLst/>
              <a:rect l="l" t="t" r="r" b="b"/>
              <a:pathLst>
                <a:path w="467995">
                  <a:moveTo>
                    <a:pt x="0" y="0"/>
                  </a:moveTo>
                  <a:lnTo>
                    <a:pt x="467944" y="0"/>
                  </a:lnTo>
                </a:path>
              </a:pathLst>
            </a:custGeom>
            <a:ln w="64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4890350" y="2169439"/>
              <a:ext cx="50800" cy="66040"/>
            </a:xfrm>
            <a:custGeom>
              <a:avLst/>
              <a:gdLst/>
              <a:ahLst/>
              <a:cxnLst/>
              <a:rect l="l" t="t" r="r" b="b"/>
              <a:pathLst>
                <a:path w="50800" h="66039">
                  <a:moveTo>
                    <a:pt x="50507" y="0"/>
                  </a:moveTo>
                  <a:lnTo>
                    <a:pt x="0" y="32753"/>
                  </a:lnTo>
                  <a:lnTo>
                    <a:pt x="50507" y="65531"/>
                  </a:lnTo>
                </a:path>
              </a:pathLst>
            </a:custGeom>
            <a:ln w="1280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/>
          <p:nvPr/>
        </p:nvSpPr>
        <p:spPr>
          <a:xfrm>
            <a:off x="9530936" y="4752746"/>
            <a:ext cx="579120" cy="579120"/>
          </a:xfrm>
          <a:custGeom>
            <a:avLst/>
            <a:gdLst/>
            <a:ahLst/>
            <a:cxnLst/>
            <a:rect l="l" t="t" r="r" b="b"/>
            <a:pathLst>
              <a:path w="579120" h="579120">
                <a:moveTo>
                  <a:pt x="289407" y="0"/>
                </a:moveTo>
                <a:lnTo>
                  <a:pt x="336244" y="3799"/>
                </a:lnTo>
                <a:lnTo>
                  <a:pt x="380714" y="14796"/>
                </a:lnTo>
                <a:lnTo>
                  <a:pt x="422214" y="32385"/>
                </a:lnTo>
                <a:lnTo>
                  <a:pt x="460138" y="55964"/>
                </a:lnTo>
                <a:lnTo>
                  <a:pt x="493885" y="84929"/>
                </a:lnTo>
                <a:lnTo>
                  <a:pt x="522850" y="118676"/>
                </a:lnTo>
                <a:lnTo>
                  <a:pt x="546429" y="156601"/>
                </a:lnTo>
                <a:lnTo>
                  <a:pt x="564018" y="198100"/>
                </a:lnTo>
                <a:lnTo>
                  <a:pt x="575015" y="242570"/>
                </a:lnTo>
                <a:lnTo>
                  <a:pt x="578815" y="289407"/>
                </a:lnTo>
                <a:lnTo>
                  <a:pt x="575015" y="336247"/>
                </a:lnTo>
                <a:lnTo>
                  <a:pt x="564018" y="380719"/>
                </a:lnTo>
                <a:lnTo>
                  <a:pt x="546429" y="422219"/>
                </a:lnTo>
                <a:lnTo>
                  <a:pt x="522850" y="460144"/>
                </a:lnTo>
                <a:lnTo>
                  <a:pt x="493885" y="493890"/>
                </a:lnTo>
                <a:lnTo>
                  <a:pt x="460138" y="522853"/>
                </a:lnTo>
                <a:lnTo>
                  <a:pt x="422214" y="546431"/>
                </a:lnTo>
                <a:lnTo>
                  <a:pt x="380714" y="564020"/>
                </a:lnTo>
                <a:lnTo>
                  <a:pt x="336244" y="575015"/>
                </a:lnTo>
                <a:lnTo>
                  <a:pt x="289407" y="578815"/>
                </a:lnTo>
                <a:lnTo>
                  <a:pt x="242570" y="575015"/>
                </a:lnTo>
                <a:lnTo>
                  <a:pt x="198100" y="564020"/>
                </a:lnTo>
                <a:lnTo>
                  <a:pt x="156601" y="546431"/>
                </a:lnTo>
                <a:lnTo>
                  <a:pt x="118676" y="522853"/>
                </a:lnTo>
                <a:lnTo>
                  <a:pt x="84929" y="493890"/>
                </a:lnTo>
                <a:lnTo>
                  <a:pt x="55964" y="460144"/>
                </a:lnTo>
                <a:lnTo>
                  <a:pt x="32385" y="422219"/>
                </a:lnTo>
                <a:lnTo>
                  <a:pt x="14796" y="380719"/>
                </a:lnTo>
                <a:lnTo>
                  <a:pt x="3799" y="336247"/>
                </a:lnTo>
                <a:lnTo>
                  <a:pt x="0" y="289407"/>
                </a:lnTo>
                <a:lnTo>
                  <a:pt x="3799" y="242570"/>
                </a:lnTo>
                <a:lnTo>
                  <a:pt x="14796" y="198100"/>
                </a:lnTo>
                <a:lnTo>
                  <a:pt x="32385" y="156601"/>
                </a:lnTo>
                <a:lnTo>
                  <a:pt x="55964" y="118676"/>
                </a:lnTo>
                <a:lnTo>
                  <a:pt x="84929" y="84929"/>
                </a:lnTo>
                <a:lnTo>
                  <a:pt x="118676" y="55964"/>
                </a:lnTo>
                <a:lnTo>
                  <a:pt x="156601" y="32385"/>
                </a:lnTo>
                <a:lnTo>
                  <a:pt x="198100" y="14796"/>
                </a:lnTo>
                <a:lnTo>
                  <a:pt x="242570" y="3799"/>
                </a:lnTo>
                <a:lnTo>
                  <a:pt x="289407" y="0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1255974" y="4950398"/>
            <a:ext cx="527050" cy="412750"/>
          </a:xfrm>
          <a:custGeom>
            <a:avLst/>
            <a:gdLst/>
            <a:ahLst/>
            <a:cxnLst/>
            <a:rect l="l" t="t" r="r" b="b"/>
            <a:pathLst>
              <a:path w="527050" h="412750">
                <a:moveTo>
                  <a:pt x="368696" y="339050"/>
                </a:moveTo>
                <a:lnTo>
                  <a:pt x="110594" y="186764"/>
                </a:lnTo>
              </a:path>
              <a:path w="527050" h="412750">
                <a:moveTo>
                  <a:pt x="424487" y="257554"/>
                </a:moveTo>
                <a:lnTo>
                  <a:pt x="189093" y="72058"/>
                </a:lnTo>
              </a:path>
              <a:path w="527050" h="412750">
                <a:moveTo>
                  <a:pt x="147818" y="14997"/>
                </a:moveTo>
                <a:lnTo>
                  <a:pt x="174210" y="42186"/>
                </a:lnTo>
                <a:lnTo>
                  <a:pt x="187694" y="76273"/>
                </a:lnTo>
                <a:lnTo>
                  <a:pt x="187460" y="112928"/>
                </a:lnTo>
                <a:lnTo>
                  <a:pt x="172697" y="147826"/>
                </a:lnTo>
                <a:lnTo>
                  <a:pt x="145515" y="174216"/>
                </a:lnTo>
                <a:lnTo>
                  <a:pt x="111432" y="187698"/>
                </a:lnTo>
                <a:lnTo>
                  <a:pt x="74778" y="187463"/>
                </a:lnTo>
                <a:lnTo>
                  <a:pt x="39881" y="172705"/>
                </a:lnTo>
                <a:lnTo>
                  <a:pt x="13483" y="145511"/>
                </a:lnTo>
                <a:lnTo>
                  <a:pt x="0" y="111425"/>
                </a:lnTo>
                <a:lnTo>
                  <a:pt x="236" y="74772"/>
                </a:lnTo>
                <a:lnTo>
                  <a:pt x="15001" y="39876"/>
                </a:lnTo>
                <a:lnTo>
                  <a:pt x="42189" y="13484"/>
                </a:lnTo>
                <a:lnTo>
                  <a:pt x="76271" y="0"/>
                </a:lnTo>
                <a:lnTo>
                  <a:pt x="112923" y="233"/>
                </a:lnTo>
                <a:lnTo>
                  <a:pt x="147818" y="14997"/>
                </a:lnTo>
                <a:close/>
              </a:path>
              <a:path w="527050" h="412750">
                <a:moveTo>
                  <a:pt x="493347" y="267028"/>
                </a:moveTo>
                <a:lnTo>
                  <a:pt x="515573" y="289921"/>
                </a:lnTo>
                <a:lnTo>
                  <a:pt x="526932" y="318622"/>
                </a:lnTo>
                <a:lnTo>
                  <a:pt x="526737" y="349485"/>
                </a:lnTo>
                <a:lnTo>
                  <a:pt x="514302" y="378864"/>
                </a:lnTo>
                <a:lnTo>
                  <a:pt x="491409" y="401091"/>
                </a:lnTo>
                <a:lnTo>
                  <a:pt x="462707" y="412449"/>
                </a:lnTo>
                <a:lnTo>
                  <a:pt x="431840" y="412254"/>
                </a:lnTo>
                <a:lnTo>
                  <a:pt x="402453" y="399819"/>
                </a:lnTo>
                <a:lnTo>
                  <a:pt x="380223" y="376926"/>
                </a:lnTo>
                <a:lnTo>
                  <a:pt x="368868" y="348224"/>
                </a:lnTo>
                <a:lnTo>
                  <a:pt x="369067" y="317357"/>
                </a:lnTo>
                <a:lnTo>
                  <a:pt x="381498" y="287970"/>
                </a:lnTo>
                <a:lnTo>
                  <a:pt x="404398" y="265746"/>
                </a:lnTo>
                <a:lnTo>
                  <a:pt x="433103" y="254392"/>
                </a:lnTo>
                <a:lnTo>
                  <a:pt x="463967" y="254591"/>
                </a:lnTo>
                <a:lnTo>
                  <a:pt x="493347" y="267028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0973402" y="5433517"/>
            <a:ext cx="135890" cy="0"/>
          </a:xfrm>
          <a:custGeom>
            <a:avLst/>
            <a:gdLst/>
            <a:ahLst/>
            <a:cxnLst/>
            <a:rect l="l" t="t" r="r" b="b"/>
            <a:pathLst>
              <a:path w="135889">
                <a:moveTo>
                  <a:pt x="0" y="0"/>
                </a:moveTo>
                <a:lnTo>
                  <a:pt x="135331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0504328" y="4658385"/>
            <a:ext cx="273050" cy="816610"/>
          </a:xfrm>
          <a:custGeom>
            <a:avLst/>
            <a:gdLst/>
            <a:ahLst/>
            <a:cxnLst/>
            <a:rect l="l" t="t" r="r" b="b"/>
            <a:pathLst>
              <a:path w="273050" h="816610">
                <a:moveTo>
                  <a:pt x="229501" y="780618"/>
                </a:moveTo>
                <a:lnTo>
                  <a:pt x="1816" y="780618"/>
                </a:lnTo>
                <a:lnTo>
                  <a:pt x="0" y="0"/>
                </a:lnTo>
                <a:lnTo>
                  <a:pt x="229692" y="0"/>
                </a:lnTo>
              </a:path>
              <a:path w="273050" h="816610">
                <a:moveTo>
                  <a:pt x="272478" y="734910"/>
                </a:moveTo>
                <a:lnTo>
                  <a:pt x="272478" y="816279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0735659" y="5393297"/>
            <a:ext cx="236854" cy="81915"/>
          </a:xfrm>
          <a:custGeom>
            <a:avLst/>
            <a:gdLst/>
            <a:ahLst/>
            <a:cxnLst/>
            <a:rect l="l" t="t" r="r" b="b"/>
            <a:pathLst>
              <a:path w="236854" h="81914">
                <a:moveTo>
                  <a:pt x="191109" y="0"/>
                </a:moveTo>
                <a:lnTo>
                  <a:pt x="191109" y="81368"/>
                </a:lnTo>
              </a:path>
              <a:path w="236854" h="81914">
                <a:moveTo>
                  <a:pt x="236829" y="901"/>
                </a:moveTo>
                <a:lnTo>
                  <a:pt x="0" y="901"/>
                </a:lnTo>
                <a:lnTo>
                  <a:pt x="0" y="80454"/>
                </a:lnTo>
                <a:lnTo>
                  <a:pt x="236829" y="80454"/>
                </a:lnTo>
                <a:lnTo>
                  <a:pt x="236829" y="901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1109649" y="5413401"/>
            <a:ext cx="42545" cy="42545"/>
          </a:xfrm>
          <a:custGeom>
            <a:avLst/>
            <a:gdLst/>
            <a:ahLst/>
            <a:cxnLst/>
            <a:rect l="l" t="t" r="r" b="b"/>
            <a:pathLst>
              <a:path w="42545" h="42545">
                <a:moveTo>
                  <a:pt x="0" y="21031"/>
                </a:moveTo>
                <a:lnTo>
                  <a:pt x="1655" y="29203"/>
                </a:lnTo>
                <a:lnTo>
                  <a:pt x="6167" y="35890"/>
                </a:lnTo>
                <a:lnTo>
                  <a:pt x="12853" y="40405"/>
                </a:lnTo>
                <a:lnTo>
                  <a:pt x="21031" y="42062"/>
                </a:lnTo>
                <a:lnTo>
                  <a:pt x="29209" y="40405"/>
                </a:lnTo>
                <a:lnTo>
                  <a:pt x="35894" y="35890"/>
                </a:lnTo>
                <a:lnTo>
                  <a:pt x="40406" y="29203"/>
                </a:lnTo>
                <a:lnTo>
                  <a:pt x="42062" y="21031"/>
                </a:lnTo>
                <a:lnTo>
                  <a:pt x="40406" y="12858"/>
                </a:lnTo>
                <a:lnTo>
                  <a:pt x="35894" y="6172"/>
                </a:lnTo>
                <a:lnTo>
                  <a:pt x="29209" y="1657"/>
                </a:lnTo>
                <a:lnTo>
                  <a:pt x="21031" y="0"/>
                </a:lnTo>
                <a:lnTo>
                  <a:pt x="12853" y="1657"/>
                </a:lnTo>
                <a:lnTo>
                  <a:pt x="6167" y="6172"/>
                </a:lnTo>
                <a:lnTo>
                  <a:pt x="1655" y="12858"/>
                </a:lnTo>
                <a:lnTo>
                  <a:pt x="0" y="21031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1111656" y="5408536"/>
            <a:ext cx="299085" cy="294640"/>
          </a:xfrm>
          <a:custGeom>
            <a:avLst/>
            <a:gdLst/>
            <a:ahLst/>
            <a:cxnLst/>
            <a:rect l="l" t="t" r="r" b="b"/>
            <a:pathLst>
              <a:path w="299085" h="294639">
                <a:moveTo>
                  <a:pt x="275336" y="40220"/>
                </a:moveTo>
                <a:lnTo>
                  <a:pt x="275336" y="294424"/>
                </a:lnTo>
              </a:path>
              <a:path w="299085" h="294639">
                <a:moveTo>
                  <a:pt x="0" y="2273"/>
                </a:moveTo>
                <a:lnTo>
                  <a:pt x="253453" y="21907"/>
                </a:lnTo>
              </a:path>
              <a:path w="299085" h="294639">
                <a:moveTo>
                  <a:pt x="256489" y="21031"/>
                </a:moveTo>
                <a:lnTo>
                  <a:pt x="258144" y="12858"/>
                </a:lnTo>
                <a:lnTo>
                  <a:pt x="262655" y="6172"/>
                </a:lnTo>
                <a:lnTo>
                  <a:pt x="269337" y="1657"/>
                </a:lnTo>
                <a:lnTo>
                  <a:pt x="277507" y="0"/>
                </a:lnTo>
                <a:lnTo>
                  <a:pt x="285680" y="1657"/>
                </a:lnTo>
                <a:lnTo>
                  <a:pt x="292366" y="6172"/>
                </a:lnTo>
                <a:lnTo>
                  <a:pt x="296881" y="12858"/>
                </a:lnTo>
                <a:lnTo>
                  <a:pt x="298538" y="21031"/>
                </a:lnTo>
                <a:lnTo>
                  <a:pt x="296881" y="29203"/>
                </a:lnTo>
                <a:lnTo>
                  <a:pt x="292366" y="35890"/>
                </a:lnTo>
                <a:lnTo>
                  <a:pt x="285680" y="40405"/>
                </a:lnTo>
                <a:lnTo>
                  <a:pt x="277507" y="42062"/>
                </a:lnTo>
                <a:lnTo>
                  <a:pt x="269337" y="40405"/>
                </a:lnTo>
                <a:lnTo>
                  <a:pt x="262655" y="35890"/>
                </a:lnTo>
                <a:lnTo>
                  <a:pt x="258144" y="29203"/>
                </a:lnTo>
                <a:lnTo>
                  <a:pt x="256489" y="21031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1163039" y="4383481"/>
            <a:ext cx="247650" cy="294640"/>
          </a:xfrm>
          <a:custGeom>
            <a:avLst/>
            <a:gdLst/>
            <a:ahLst/>
            <a:cxnLst/>
            <a:rect l="l" t="t" r="r" b="b"/>
            <a:pathLst>
              <a:path w="247650" h="294639">
                <a:moveTo>
                  <a:pt x="223951" y="0"/>
                </a:moveTo>
                <a:lnTo>
                  <a:pt x="223951" y="254203"/>
                </a:lnTo>
              </a:path>
              <a:path w="247650" h="294639">
                <a:moveTo>
                  <a:pt x="0" y="120764"/>
                </a:moveTo>
                <a:lnTo>
                  <a:pt x="202653" y="274231"/>
                </a:lnTo>
              </a:path>
              <a:path w="247650" h="294639">
                <a:moveTo>
                  <a:pt x="205105" y="273418"/>
                </a:moveTo>
                <a:lnTo>
                  <a:pt x="206760" y="265245"/>
                </a:lnTo>
                <a:lnTo>
                  <a:pt x="211270" y="258559"/>
                </a:lnTo>
                <a:lnTo>
                  <a:pt x="217953" y="254044"/>
                </a:lnTo>
                <a:lnTo>
                  <a:pt x="226123" y="252387"/>
                </a:lnTo>
                <a:lnTo>
                  <a:pt x="234295" y="254044"/>
                </a:lnTo>
                <a:lnTo>
                  <a:pt x="240982" y="258559"/>
                </a:lnTo>
                <a:lnTo>
                  <a:pt x="245497" y="265245"/>
                </a:lnTo>
                <a:lnTo>
                  <a:pt x="247154" y="273418"/>
                </a:lnTo>
                <a:lnTo>
                  <a:pt x="245497" y="281590"/>
                </a:lnTo>
                <a:lnTo>
                  <a:pt x="240982" y="288277"/>
                </a:lnTo>
                <a:lnTo>
                  <a:pt x="234295" y="292792"/>
                </a:lnTo>
                <a:lnTo>
                  <a:pt x="226123" y="294449"/>
                </a:lnTo>
                <a:lnTo>
                  <a:pt x="217953" y="292792"/>
                </a:lnTo>
                <a:lnTo>
                  <a:pt x="211270" y="288277"/>
                </a:lnTo>
                <a:lnTo>
                  <a:pt x="206760" y="281590"/>
                </a:lnTo>
                <a:lnTo>
                  <a:pt x="205105" y="273418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0973402" y="4655362"/>
            <a:ext cx="135890" cy="0"/>
          </a:xfrm>
          <a:custGeom>
            <a:avLst/>
            <a:gdLst/>
            <a:ahLst/>
            <a:cxnLst/>
            <a:rect l="l" t="t" r="r" b="b"/>
            <a:pathLst>
              <a:path w="135889">
                <a:moveTo>
                  <a:pt x="0" y="0"/>
                </a:moveTo>
                <a:lnTo>
                  <a:pt x="135331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0776807" y="4614215"/>
            <a:ext cx="0" cy="81915"/>
          </a:xfrm>
          <a:custGeom>
            <a:avLst/>
            <a:gdLst/>
            <a:ahLst/>
            <a:cxnLst/>
            <a:rect l="l" t="t" r="r" b="b"/>
            <a:pathLst>
              <a:path h="81914">
                <a:moveTo>
                  <a:pt x="0" y="81381"/>
                </a:move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0735659" y="4614215"/>
            <a:ext cx="236854" cy="81915"/>
          </a:xfrm>
          <a:custGeom>
            <a:avLst/>
            <a:gdLst/>
            <a:ahLst/>
            <a:cxnLst/>
            <a:rect l="l" t="t" r="r" b="b"/>
            <a:pathLst>
              <a:path w="236854" h="81914">
                <a:moveTo>
                  <a:pt x="191109" y="81381"/>
                </a:moveTo>
                <a:lnTo>
                  <a:pt x="191109" y="0"/>
                </a:lnTo>
              </a:path>
              <a:path w="236854" h="81914">
                <a:moveTo>
                  <a:pt x="236829" y="80467"/>
                </a:moveTo>
                <a:lnTo>
                  <a:pt x="0" y="80467"/>
                </a:lnTo>
                <a:lnTo>
                  <a:pt x="0" y="914"/>
                </a:lnTo>
                <a:lnTo>
                  <a:pt x="236829" y="914"/>
                </a:lnTo>
                <a:lnTo>
                  <a:pt x="236829" y="80467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1109649" y="4633418"/>
            <a:ext cx="42545" cy="42545"/>
          </a:xfrm>
          <a:custGeom>
            <a:avLst/>
            <a:gdLst/>
            <a:ahLst/>
            <a:cxnLst/>
            <a:rect l="l" t="t" r="r" b="b"/>
            <a:pathLst>
              <a:path w="42545" h="42545">
                <a:moveTo>
                  <a:pt x="0" y="21031"/>
                </a:moveTo>
                <a:lnTo>
                  <a:pt x="1655" y="12858"/>
                </a:lnTo>
                <a:lnTo>
                  <a:pt x="6167" y="6172"/>
                </a:lnTo>
                <a:lnTo>
                  <a:pt x="12853" y="1657"/>
                </a:lnTo>
                <a:lnTo>
                  <a:pt x="21031" y="0"/>
                </a:lnTo>
                <a:lnTo>
                  <a:pt x="29209" y="1657"/>
                </a:lnTo>
                <a:lnTo>
                  <a:pt x="35894" y="6172"/>
                </a:lnTo>
                <a:lnTo>
                  <a:pt x="40406" y="12858"/>
                </a:lnTo>
                <a:lnTo>
                  <a:pt x="42062" y="21031"/>
                </a:lnTo>
                <a:lnTo>
                  <a:pt x="40406" y="29203"/>
                </a:lnTo>
                <a:lnTo>
                  <a:pt x="35894" y="35890"/>
                </a:lnTo>
                <a:lnTo>
                  <a:pt x="29209" y="40405"/>
                </a:lnTo>
                <a:lnTo>
                  <a:pt x="21031" y="42062"/>
                </a:lnTo>
                <a:lnTo>
                  <a:pt x="12853" y="40405"/>
                </a:lnTo>
                <a:lnTo>
                  <a:pt x="6167" y="35890"/>
                </a:lnTo>
                <a:lnTo>
                  <a:pt x="1655" y="29203"/>
                </a:lnTo>
                <a:lnTo>
                  <a:pt x="0" y="21031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11834894" y="5003077"/>
            <a:ext cx="276860" cy="220979"/>
          </a:xfrm>
          <a:custGeom>
            <a:avLst/>
            <a:gdLst/>
            <a:ahLst/>
            <a:cxnLst/>
            <a:rect l="l" t="t" r="r" b="b"/>
            <a:pathLst>
              <a:path w="276860" h="220979">
                <a:moveTo>
                  <a:pt x="0" y="220421"/>
                </a:moveTo>
                <a:lnTo>
                  <a:pt x="276377" y="0"/>
                </a:lnTo>
              </a:path>
            </a:pathLst>
          </a:custGeom>
          <a:ln w="9144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0107607" y="5044909"/>
            <a:ext cx="396875" cy="0"/>
          </a:xfrm>
          <a:custGeom>
            <a:avLst/>
            <a:gdLst/>
            <a:ahLst/>
            <a:cxnLst/>
            <a:rect l="l" t="t" r="r" b="b"/>
            <a:pathLst>
              <a:path w="396875">
                <a:moveTo>
                  <a:pt x="0" y="0"/>
                </a:moveTo>
                <a:lnTo>
                  <a:pt x="396722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11257984" y="4574540"/>
            <a:ext cx="0" cy="848994"/>
          </a:xfrm>
          <a:custGeom>
            <a:avLst/>
            <a:gdLst/>
            <a:ahLst/>
            <a:cxnLst/>
            <a:rect l="l" t="t" r="r" b="b"/>
            <a:pathLst>
              <a:path h="848995">
                <a:moveTo>
                  <a:pt x="0" y="0"/>
                </a:moveTo>
                <a:lnTo>
                  <a:pt x="0" y="848855"/>
                </a:lnTo>
              </a:path>
            </a:pathLst>
          </a:custGeom>
          <a:ln w="4572">
            <a:solidFill>
              <a:srgbClr val="231F20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4" name="object 34"/>
          <p:cNvGrpSpPr/>
          <p:nvPr/>
        </p:nvGrpSpPr>
        <p:grpSpPr>
          <a:xfrm>
            <a:off x="10620381" y="5519407"/>
            <a:ext cx="484505" cy="78740"/>
            <a:chOff x="4883949" y="5519407"/>
            <a:chExt cx="484505" cy="78740"/>
          </a:xfrm>
        </p:grpSpPr>
        <p:sp>
          <p:nvSpPr>
            <p:cNvPr id="35" name="object 35"/>
            <p:cNvSpPr/>
            <p:nvPr/>
          </p:nvSpPr>
          <p:spPr>
            <a:xfrm>
              <a:off x="4900282" y="5558548"/>
              <a:ext cx="467995" cy="0"/>
            </a:xfrm>
            <a:custGeom>
              <a:avLst/>
              <a:gdLst/>
              <a:ahLst/>
              <a:cxnLst/>
              <a:rect l="l" t="t" r="r" b="b"/>
              <a:pathLst>
                <a:path w="467995">
                  <a:moveTo>
                    <a:pt x="0" y="0"/>
                  </a:moveTo>
                  <a:lnTo>
                    <a:pt x="467944" y="0"/>
                  </a:lnTo>
                </a:path>
              </a:pathLst>
            </a:custGeom>
            <a:ln w="64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4890350" y="5525808"/>
              <a:ext cx="50800" cy="66040"/>
            </a:xfrm>
            <a:custGeom>
              <a:avLst/>
              <a:gdLst/>
              <a:ahLst/>
              <a:cxnLst/>
              <a:rect l="l" t="t" r="r" b="b"/>
              <a:pathLst>
                <a:path w="50800" h="66039">
                  <a:moveTo>
                    <a:pt x="50507" y="0"/>
                  </a:moveTo>
                  <a:lnTo>
                    <a:pt x="0" y="32740"/>
                  </a:lnTo>
                  <a:lnTo>
                    <a:pt x="50507" y="65519"/>
                  </a:lnTo>
                </a:path>
              </a:pathLst>
            </a:custGeom>
            <a:ln w="1280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7" name="object 37"/>
          <p:cNvGrpSpPr/>
          <p:nvPr/>
        </p:nvGrpSpPr>
        <p:grpSpPr>
          <a:xfrm>
            <a:off x="10173722" y="7402780"/>
            <a:ext cx="495300" cy="333375"/>
            <a:chOff x="4437291" y="7402779"/>
            <a:chExt cx="495300" cy="333375"/>
          </a:xfrm>
        </p:grpSpPr>
        <p:pic>
          <p:nvPicPr>
            <p:cNvPr id="38" name="object 3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437291" y="7416339"/>
              <a:ext cx="401243" cy="295976"/>
            </a:xfrm>
            <a:prstGeom prst="rect">
              <a:avLst/>
            </a:prstGeom>
          </p:spPr>
        </p:pic>
        <p:sp>
          <p:nvSpPr>
            <p:cNvPr id="39" name="object 39"/>
            <p:cNvSpPr/>
            <p:nvPr/>
          </p:nvSpPr>
          <p:spPr>
            <a:xfrm>
              <a:off x="4657102" y="7603388"/>
              <a:ext cx="273050" cy="130175"/>
            </a:xfrm>
            <a:custGeom>
              <a:avLst/>
              <a:gdLst/>
              <a:ahLst/>
              <a:cxnLst/>
              <a:rect l="l" t="t" r="r" b="b"/>
              <a:pathLst>
                <a:path w="273050" h="130175">
                  <a:moveTo>
                    <a:pt x="267639" y="0"/>
                  </a:moveTo>
                  <a:lnTo>
                    <a:pt x="272973" y="40538"/>
                  </a:lnTo>
                  <a:lnTo>
                    <a:pt x="268706" y="58648"/>
                  </a:lnTo>
                  <a:lnTo>
                    <a:pt x="134353" y="121577"/>
                  </a:lnTo>
                  <a:lnTo>
                    <a:pt x="83172" y="130086"/>
                  </a:lnTo>
                  <a:lnTo>
                    <a:pt x="0" y="106641"/>
                  </a:lnTo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0" name="object 4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437291" y="7467828"/>
              <a:ext cx="216763" cy="203962"/>
            </a:xfrm>
            <a:prstGeom prst="rect">
              <a:avLst/>
            </a:prstGeom>
          </p:spPr>
        </p:pic>
        <p:sp>
          <p:nvSpPr>
            <p:cNvPr id="41" name="object 41"/>
            <p:cNvSpPr/>
            <p:nvPr/>
          </p:nvSpPr>
          <p:spPr>
            <a:xfrm>
              <a:off x="4651768" y="7583131"/>
              <a:ext cx="273050" cy="109855"/>
            </a:xfrm>
            <a:custGeom>
              <a:avLst/>
              <a:gdLst/>
              <a:ahLst/>
              <a:cxnLst/>
              <a:rect l="l" t="t" r="r" b="b"/>
              <a:pathLst>
                <a:path w="273050" h="109854">
                  <a:moveTo>
                    <a:pt x="199402" y="0"/>
                  </a:moveTo>
                  <a:lnTo>
                    <a:pt x="272973" y="20256"/>
                  </a:lnTo>
                  <a:lnTo>
                    <a:pt x="268706" y="38379"/>
                  </a:lnTo>
                  <a:lnTo>
                    <a:pt x="134353" y="101307"/>
                  </a:lnTo>
                  <a:lnTo>
                    <a:pt x="83172" y="109829"/>
                  </a:lnTo>
                  <a:lnTo>
                    <a:pt x="0" y="86372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2" name="object 4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717732" y="7420902"/>
              <a:ext cx="135724" cy="164515"/>
            </a:xfrm>
            <a:prstGeom prst="rect">
              <a:avLst/>
            </a:prstGeom>
          </p:spPr>
        </p:pic>
        <p:sp>
          <p:nvSpPr>
            <p:cNvPr id="43" name="object 43"/>
            <p:cNvSpPr/>
            <p:nvPr/>
          </p:nvSpPr>
          <p:spPr>
            <a:xfrm>
              <a:off x="4448098" y="7405065"/>
              <a:ext cx="272415" cy="65405"/>
            </a:xfrm>
            <a:custGeom>
              <a:avLst/>
              <a:gdLst/>
              <a:ahLst/>
              <a:cxnLst/>
              <a:rect l="l" t="t" r="r" b="b"/>
              <a:pathLst>
                <a:path w="272414" h="65404">
                  <a:moveTo>
                    <a:pt x="0" y="65049"/>
                  </a:moveTo>
                  <a:lnTo>
                    <a:pt x="113029" y="13855"/>
                  </a:lnTo>
                  <a:lnTo>
                    <a:pt x="173824" y="0"/>
                  </a:lnTo>
                  <a:lnTo>
                    <a:pt x="271919" y="18122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4" name="object 44"/>
          <p:cNvSpPr/>
          <p:nvPr/>
        </p:nvSpPr>
        <p:spPr>
          <a:xfrm>
            <a:off x="9814439" y="7707118"/>
            <a:ext cx="121920" cy="87630"/>
          </a:xfrm>
          <a:custGeom>
            <a:avLst/>
            <a:gdLst/>
            <a:ahLst/>
            <a:cxnLst/>
            <a:rect l="l" t="t" r="r" b="b"/>
            <a:pathLst>
              <a:path w="121920" h="87629">
                <a:moveTo>
                  <a:pt x="121919" y="83950"/>
                </a:moveTo>
                <a:lnTo>
                  <a:pt x="118119" y="86677"/>
                </a:lnTo>
                <a:lnTo>
                  <a:pt x="110747" y="87074"/>
                </a:lnTo>
                <a:lnTo>
                  <a:pt x="100845" y="85232"/>
                </a:lnTo>
                <a:lnTo>
                  <a:pt x="65721" y="64259"/>
                </a:lnTo>
                <a:lnTo>
                  <a:pt x="65049" y="59616"/>
                </a:lnTo>
                <a:lnTo>
                  <a:pt x="68862" y="56902"/>
                </a:lnTo>
                <a:lnTo>
                  <a:pt x="76238" y="56510"/>
                </a:lnTo>
                <a:lnTo>
                  <a:pt x="86137" y="58354"/>
                </a:lnTo>
                <a:lnTo>
                  <a:pt x="121253" y="79322"/>
                </a:lnTo>
                <a:lnTo>
                  <a:pt x="121919" y="83950"/>
                </a:lnTo>
              </a:path>
              <a:path w="121920" h="87629">
                <a:moveTo>
                  <a:pt x="56870" y="27447"/>
                </a:moveTo>
                <a:lnTo>
                  <a:pt x="53070" y="30162"/>
                </a:lnTo>
                <a:lnTo>
                  <a:pt x="45697" y="30554"/>
                </a:lnTo>
                <a:lnTo>
                  <a:pt x="35796" y="28710"/>
                </a:lnTo>
                <a:lnTo>
                  <a:pt x="674" y="7742"/>
                </a:lnTo>
                <a:lnTo>
                  <a:pt x="0" y="3114"/>
                </a:lnTo>
                <a:lnTo>
                  <a:pt x="3814" y="397"/>
                </a:lnTo>
                <a:lnTo>
                  <a:pt x="11193" y="0"/>
                </a:lnTo>
                <a:lnTo>
                  <a:pt x="21093" y="1835"/>
                </a:lnTo>
                <a:lnTo>
                  <a:pt x="56210" y="22805"/>
                </a:lnTo>
                <a:lnTo>
                  <a:pt x="56870" y="27447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10080606" y="7604941"/>
            <a:ext cx="66675" cy="35560"/>
          </a:xfrm>
          <a:custGeom>
            <a:avLst/>
            <a:gdLst/>
            <a:ahLst/>
            <a:cxnLst/>
            <a:rect l="l" t="t" r="r" b="b"/>
            <a:pathLst>
              <a:path w="66675" h="35559">
                <a:moveTo>
                  <a:pt x="66522" y="31873"/>
                </a:moveTo>
                <a:lnTo>
                  <a:pt x="62119" y="34947"/>
                </a:lnTo>
                <a:lnTo>
                  <a:pt x="53532" y="35326"/>
                </a:lnTo>
                <a:lnTo>
                  <a:pt x="41974" y="33122"/>
                </a:lnTo>
                <a:lnTo>
                  <a:pt x="6497" y="15244"/>
                </a:lnTo>
                <a:lnTo>
                  <a:pt x="0" y="3463"/>
                </a:lnTo>
                <a:lnTo>
                  <a:pt x="4415" y="386"/>
                </a:lnTo>
                <a:lnTo>
                  <a:pt x="13006" y="0"/>
                </a:lnTo>
                <a:lnTo>
                  <a:pt x="24561" y="2199"/>
                </a:lnTo>
                <a:lnTo>
                  <a:pt x="60031" y="20081"/>
                </a:lnTo>
                <a:lnTo>
                  <a:pt x="66522" y="31873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6" name="object 46"/>
          <p:cNvGrpSpPr/>
          <p:nvPr/>
        </p:nvGrpSpPr>
        <p:grpSpPr>
          <a:xfrm>
            <a:off x="9665087" y="7147560"/>
            <a:ext cx="567055" cy="706755"/>
            <a:chOff x="3928655" y="7147559"/>
            <a:chExt cx="567055" cy="706755"/>
          </a:xfrm>
        </p:grpSpPr>
        <p:sp>
          <p:nvSpPr>
            <p:cNvPr id="47" name="object 47"/>
            <p:cNvSpPr/>
            <p:nvPr/>
          </p:nvSpPr>
          <p:spPr>
            <a:xfrm>
              <a:off x="3930941" y="7560741"/>
              <a:ext cx="561975" cy="291465"/>
            </a:xfrm>
            <a:custGeom>
              <a:avLst/>
              <a:gdLst/>
              <a:ahLst/>
              <a:cxnLst/>
              <a:rect l="l" t="t" r="r" b="b"/>
              <a:pathLst>
                <a:path w="561975" h="291465">
                  <a:moveTo>
                    <a:pt x="180352" y="224027"/>
                  </a:moveTo>
                  <a:lnTo>
                    <a:pt x="176056" y="227159"/>
                  </a:lnTo>
                  <a:lnTo>
                    <a:pt x="167776" y="227680"/>
                  </a:lnTo>
                  <a:lnTo>
                    <a:pt x="156681" y="225679"/>
                  </a:lnTo>
                  <a:lnTo>
                    <a:pt x="117447" y="202174"/>
                  </a:lnTo>
                  <a:lnTo>
                    <a:pt x="116738" y="196913"/>
                  </a:lnTo>
                  <a:lnTo>
                    <a:pt x="121034" y="193781"/>
                  </a:lnTo>
                  <a:lnTo>
                    <a:pt x="129312" y="193260"/>
                  </a:lnTo>
                  <a:lnTo>
                    <a:pt x="140403" y="195261"/>
                  </a:lnTo>
                  <a:lnTo>
                    <a:pt x="179636" y="218766"/>
                  </a:lnTo>
                  <a:lnTo>
                    <a:pt x="180352" y="224027"/>
                  </a:lnTo>
                </a:path>
                <a:path w="561975" h="291465">
                  <a:moveTo>
                    <a:pt x="108419" y="164617"/>
                  </a:moveTo>
                  <a:lnTo>
                    <a:pt x="104394" y="167862"/>
                  </a:lnTo>
                  <a:lnTo>
                    <a:pt x="96835" y="168690"/>
                  </a:lnTo>
                  <a:lnTo>
                    <a:pt x="86808" y="167142"/>
                  </a:lnTo>
                  <a:lnTo>
                    <a:pt x="51975" y="145497"/>
                  </a:lnTo>
                  <a:lnTo>
                    <a:pt x="51523" y="140334"/>
                  </a:lnTo>
                  <a:lnTo>
                    <a:pt x="55562" y="137089"/>
                  </a:lnTo>
                  <a:lnTo>
                    <a:pt x="63123" y="136259"/>
                  </a:lnTo>
                  <a:lnTo>
                    <a:pt x="73149" y="137804"/>
                  </a:lnTo>
                  <a:lnTo>
                    <a:pt x="107975" y="159456"/>
                  </a:lnTo>
                  <a:lnTo>
                    <a:pt x="108419" y="164617"/>
                  </a:lnTo>
                </a:path>
                <a:path w="561975" h="291465">
                  <a:moveTo>
                    <a:pt x="189801" y="134353"/>
                  </a:moveTo>
                  <a:lnTo>
                    <a:pt x="315620" y="236727"/>
                  </a:lnTo>
                </a:path>
                <a:path w="561975" h="291465">
                  <a:moveTo>
                    <a:pt x="200456" y="123697"/>
                  </a:moveTo>
                  <a:lnTo>
                    <a:pt x="326301" y="226059"/>
                  </a:lnTo>
                </a:path>
                <a:path w="561975" h="291465">
                  <a:moveTo>
                    <a:pt x="296443" y="14922"/>
                  </a:moveTo>
                  <a:lnTo>
                    <a:pt x="419061" y="110896"/>
                  </a:lnTo>
                </a:path>
                <a:path w="561975" h="291465">
                  <a:moveTo>
                    <a:pt x="277240" y="25590"/>
                  </a:moveTo>
                  <a:lnTo>
                    <a:pt x="399872" y="121564"/>
                  </a:lnTo>
                </a:path>
                <a:path w="561975" h="291465">
                  <a:moveTo>
                    <a:pt x="109829" y="220725"/>
                  </a:moveTo>
                  <a:lnTo>
                    <a:pt x="93827" y="259130"/>
                  </a:lnTo>
                </a:path>
                <a:path w="561975" h="291465">
                  <a:moveTo>
                    <a:pt x="16001" y="141820"/>
                  </a:moveTo>
                  <a:lnTo>
                    <a:pt x="0" y="180200"/>
                  </a:lnTo>
                </a:path>
                <a:path w="561975" h="291465">
                  <a:moveTo>
                    <a:pt x="149288" y="283629"/>
                  </a:moveTo>
                  <a:lnTo>
                    <a:pt x="93827" y="259130"/>
                  </a:lnTo>
                  <a:lnTo>
                    <a:pt x="0" y="180200"/>
                  </a:lnTo>
                  <a:lnTo>
                    <a:pt x="5333" y="155689"/>
                  </a:lnTo>
                  <a:lnTo>
                    <a:pt x="21323" y="117297"/>
                  </a:lnTo>
                </a:path>
                <a:path w="561975" h="291465">
                  <a:moveTo>
                    <a:pt x="285775" y="291096"/>
                  </a:moveTo>
                  <a:lnTo>
                    <a:pt x="149288" y="283629"/>
                  </a:lnTo>
                  <a:lnTo>
                    <a:pt x="165277" y="245262"/>
                  </a:lnTo>
                </a:path>
                <a:path w="561975" h="291465">
                  <a:moveTo>
                    <a:pt x="374281" y="234568"/>
                  </a:moveTo>
                  <a:lnTo>
                    <a:pt x="355350" y="260798"/>
                  </a:lnTo>
                  <a:lnTo>
                    <a:pt x="335624" y="278830"/>
                  </a:lnTo>
                  <a:lnTo>
                    <a:pt x="313100" y="288863"/>
                  </a:lnTo>
                  <a:lnTo>
                    <a:pt x="285775" y="291096"/>
                  </a:lnTo>
                </a:path>
                <a:path w="561975" h="291465">
                  <a:moveTo>
                    <a:pt x="408393" y="176999"/>
                  </a:moveTo>
                  <a:lnTo>
                    <a:pt x="374281" y="234568"/>
                  </a:lnTo>
                </a:path>
                <a:path w="561975" h="291465">
                  <a:moveTo>
                    <a:pt x="454253" y="153555"/>
                  </a:moveTo>
                  <a:lnTo>
                    <a:pt x="440337" y="155122"/>
                  </a:lnTo>
                  <a:lnTo>
                    <a:pt x="426923" y="160486"/>
                  </a:lnTo>
                  <a:lnTo>
                    <a:pt x="415709" y="168246"/>
                  </a:lnTo>
                  <a:lnTo>
                    <a:pt x="408393" y="176999"/>
                  </a:lnTo>
                </a:path>
                <a:path w="561975" h="291465">
                  <a:moveTo>
                    <a:pt x="555548" y="127965"/>
                  </a:moveTo>
                  <a:lnTo>
                    <a:pt x="540626" y="157822"/>
                  </a:lnTo>
                  <a:lnTo>
                    <a:pt x="454253" y="153555"/>
                  </a:lnTo>
                </a:path>
                <a:path w="561975" h="291465">
                  <a:moveTo>
                    <a:pt x="309219" y="252729"/>
                  </a:moveTo>
                  <a:lnTo>
                    <a:pt x="165277" y="245262"/>
                  </a:lnTo>
                  <a:lnTo>
                    <a:pt x="109829" y="220725"/>
                  </a:lnTo>
                  <a:lnTo>
                    <a:pt x="16001" y="141820"/>
                  </a:lnTo>
                  <a:lnTo>
                    <a:pt x="21323" y="117297"/>
                  </a:lnTo>
                </a:path>
                <a:path w="561975" h="291465">
                  <a:moveTo>
                    <a:pt x="345478" y="224993"/>
                  </a:moveTo>
                  <a:lnTo>
                    <a:pt x="340112" y="233827"/>
                  </a:lnTo>
                  <a:lnTo>
                    <a:pt x="332149" y="242862"/>
                  </a:lnTo>
                  <a:lnTo>
                    <a:pt x="321785" y="249896"/>
                  </a:lnTo>
                  <a:lnTo>
                    <a:pt x="309219" y="252729"/>
                  </a:lnTo>
                </a:path>
                <a:path w="561975" h="291465">
                  <a:moveTo>
                    <a:pt x="378536" y="166331"/>
                  </a:moveTo>
                  <a:lnTo>
                    <a:pt x="345478" y="224993"/>
                  </a:lnTo>
                </a:path>
                <a:path w="561975" h="291465">
                  <a:moveTo>
                    <a:pt x="456374" y="120497"/>
                  </a:moveTo>
                  <a:lnTo>
                    <a:pt x="434471" y="123612"/>
                  </a:lnTo>
                  <a:lnTo>
                    <a:pt x="413064" y="132622"/>
                  </a:lnTo>
                  <a:lnTo>
                    <a:pt x="393852" y="147029"/>
                  </a:lnTo>
                  <a:lnTo>
                    <a:pt x="378536" y="166331"/>
                  </a:lnTo>
                </a:path>
                <a:path w="561975" h="291465">
                  <a:moveTo>
                    <a:pt x="319887" y="0"/>
                  </a:moveTo>
                  <a:lnTo>
                    <a:pt x="407327" y="5333"/>
                  </a:lnTo>
                  <a:lnTo>
                    <a:pt x="463854" y="27711"/>
                  </a:lnTo>
                  <a:lnTo>
                    <a:pt x="561949" y="106629"/>
                  </a:lnTo>
                  <a:lnTo>
                    <a:pt x="555548" y="127965"/>
                  </a:lnTo>
                  <a:lnTo>
                    <a:pt x="456374" y="120497"/>
                  </a:lnTo>
                </a:path>
                <a:path w="561975" h="291465">
                  <a:moveTo>
                    <a:pt x="233514" y="52247"/>
                  </a:moveTo>
                  <a:lnTo>
                    <a:pt x="251064" y="31487"/>
                  </a:lnTo>
                  <a:lnTo>
                    <a:pt x="272310" y="14127"/>
                  </a:lnTo>
                  <a:lnTo>
                    <a:pt x="295751" y="2764"/>
                  </a:lnTo>
                  <a:lnTo>
                    <a:pt x="319887" y="0"/>
                  </a:lnTo>
                </a:path>
                <a:path w="561975" h="291465">
                  <a:moveTo>
                    <a:pt x="184467" y="118363"/>
                  </a:moveTo>
                  <a:lnTo>
                    <a:pt x="233514" y="52247"/>
                  </a:lnTo>
                </a:path>
                <a:path w="561975" h="291465">
                  <a:moveTo>
                    <a:pt x="157822" y="131152"/>
                  </a:moveTo>
                  <a:lnTo>
                    <a:pt x="164382" y="130803"/>
                  </a:lnTo>
                  <a:lnTo>
                    <a:pt x="171145" y="129154"/>
                  </a:lnTo>
                  <a:lnTo>
                    <a:pt x="177907" y="125307"/>
                  </a:lnTo>
                  <a:lnTo>
                    <a:pt x="184467" y="118363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3952265" y="7678038"/>
              <a:ext cx="136525" cy="13970"/>
            </a:xfrm>
            <a:custGeom>
              <a:avLst/>
              <a:gdLst/>
              <a:ahLst/>
              <a:cxnLst/>
              <a:rect l="l" t="t" r="r" b="b"/>
              <a:pathLst>
                <a:path w="136525" h="13970">
                  <a:moveTo>
                    <a:pt x="-2285" y="6927"/>
                  </a:moveTo>
                  <a:lnTo>
                    <a:pt x="138785" y="6927"/>
                  </a:lnTo>
                </a:path>
              </a:pathLst>
            </a:custGeom>
            <a:ln w="1842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9" name="object 4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997261" y="7147559"/>
              <a:ext cx="485127" cy="390588"/>
            </a:xfrm>
            <a:prstGeom prst="rect">
              <a:avLst/>
            </a:prstGeom>
          </p:spPr>
        </p:pic>
      </p:grpSp>
      <p:pic>
        <p:nvPicPr>
          <p:cNvPr id="50" name="object 5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9528770" y="9223222"/>
            <a:ext cx="1086848" cy="668686"/>
          </a:xfrm>
          <a:prstGeom prst="rect">
            <a:avLst/>
          </a:prstGeom>
        </p:spPr>
      </p:pic>
      <p:sp>
        <p:nvSpPr>
          <p:cNvPr id="51" name="object 51"/>
          <p:cNvSpPr/>
          <p:nvPr/>
        </p:nvSpPr>
        <p:spPr>
          <a:xfrm>
            <a:off x="11578114" y="9535642"/>
            <a:ext cx="27305" cy="17780"/>
          </a:xfrm>
          <a:custGeom>
            <a:avLst/>
            <a:gdLst/>
            <a:ahLst/>
            <a:cxnLst/>
            <a:rect l="l" t="t" r="r" b="b"/>
            <a:pathLst>
              <a:path w="27304" h="17779">
                <a:moveTo>
                  <a:pt x="26835" y="7785"/>
                </a:moveTo>
                <a:lnTo>
                  <a:pt x="27203" y="12344"/>
                </a:lnTo>
                <a:lnTo>
                  <a:pt x="21602" y="16522"/>
                </a:lnTo>
                <a:lnTo>
                  <a:pt x="14287" y="17119"/>
                </a:lnTo>
                <a:lnTo>
                  <a:pt x="6984" y="17716"/>
                </a:lnTo>
                <a:lnTo>
                  <a:pt x="736" y="14503"/>
                </a:lnTo>
                <a:lnTo>
                  <a:pt x="380" y="9944"/>
                </a:lnTo>
                <a:lnTo>
                  <a:pt x="0" y="5397"/>
                </a:lnTo>
                <a:lnTo>
                  <a:pt x="5638" y="1193"/>
                </a:lnTo>
                <a:lnTo>
                  <a:pt x="12915" y="609"/>
                </a:lnTo>
                <a:lnTo>
                  <a:pt x="20231" y="0"/>
                </a:lnTo>
                <a:lnTo>
                  <a:pt x="26454" y="3225"/>
                </a:lnTo>
                <a:lnTo>
                  <a:pt x="26835" y="7785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11183651" y="9394877"/>
            <a:ext cx="502920" cy="127635"/>
          </a:xfrm>
          <a:custGeom>
            <a:avLst/>
            <a:gdLst/>
            <a:ahLst/>
            <a:cxnLst/>
            <a:rect l="l" t="t" r="r" b="b"/>
            <a:pathLst>
              <a:path w="502920" h="127634">
                <a:moveTo>
                  <a:pt x="108089" y="80987"/>
                </a:moveTo>
                <a:lnTo>
                  <a:pt x="108457" y="85547"/>
                </a:lnTo>
                <a:lnTo>
                  <a:pt x="102857" y="89725"/>
                </a:lnTo>
                <a:lnTo>
                  <a:pt x="95529" y="90322"/>
                </a:lnTo>
                <a:lnTo>
                  <a:pt x="88239" y="90919"/>
                </a:lnTo>
                <a:lnTo>
                  <a:pt x="81991" y="87693"/>
                </a:lnTo>
                <a:lnTo>
                  <a:pt x="81635" y="83146"/>
                </a:lnTo>
                <a:lnTo>
                  <a:pt x="81267" y="78574"/>
                </a:lnTo>
                <a:lnTo>
                  <a:pt x="86893" y="74409"/>
                </a:lnTo>
                <a:lnTo>
                  <a:pt x="94183" y="73799"/>
                </a:lnTo>
                <a:lnTo>
                  <a:pt x="101485" y="73215"/>
                </a:lnTo>
                <a:lnTo>
                  <a:pt x="107695" y="76415"/>
                </a:lnTo>
                <a:lnTo>
                  <a:pt x="108089" y="80987"/>
                </a:lnTo>
              </a:path>
              <a:path w="502920" h="127634">
                <a:moveTo>
                  <a:pt x="0" y="0"/>
                </a:moveTo>
                <a:lnTo>
                  <a:pt x="502615" y="127215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3" name="object 53"/>
          <p:cNvGrpSpPr/>
          <p:nvPr/>
        </p:nvGrpSpPr>
        <p:grpSpPr>
          <a:xfrm>
            <a:off x="11075676" y="8978912"/>
            <a:ext cx="1008380" cy="1054100"/>
            <a:chOff x="5339245" y="8978912"/>
            <a:chExt cx="1008380" cy="1054100"/>
          </a:xfrm>
        </p:grpSpPr>
        <p:sp>
          <p:nvSpPr>
            <p:cNvPr id="54" name="object 54"/>
            <p:cNvSpPr/>
            <p:nvPr/>
          </p:nvSpPr>
          <p:spPr>
            <a:xfrm>
              <a:off x="5354561" y="8981198"/>
              <a:ext cx="991235" cy="1049655"/>
            </a:xfrm>
            <a:custGeom>
              <a:avLst/>
              <a:gdLst/>
              <a:ahLst/>
              <a:cxnLst/>
              <a:rect l="l" t="t" r="r" b="b"/>
              <a:pathLst>
                <a:path w="991235" h="1049654">
                  <a:moveTo>
                    <a:pt x="788377" y="589800"/>
                  </a:moveTo>
                  <a:lnTo>
                    <a:pt x="951991" y="631215"/>
                  </a:lnTo>
                </a:path>
                <a:path w="991235" h="1049654">
                  <a:moveTo>
                    <a:pt x="492290" y="635558"/>
                  </a:moveTo>
                  <a:lnTo>
                    <a:pt x="0" y="501078"/>
                  </a:lnTo>
                  <a:lnTo>
                    <a:pt x="92659" y="413677"/>
                  </a:lnTo>
                  <a:lnTo>
                    <a:pt x="87147" y="0"/>
                  </a:lnTo>
                  <a:lnTo>
                    <a:pt x="990726" y="188975"/>
                  </a:lnTo>
                  <a:lnTo>
                    <a:pt x="951991" y="631215"/>
                  </a:lnTo>
                  <a:lnTo>
                    <a:pt x="881214" y="741794"/>
                  </a:lnTo>
                  <a:lnTo>
                    <a:pt x="716254" y="696721"/>
                  </a:lnTo>
                </a:path>
                <a:path w="991235" h="1049654">
                  <a:moveTo>
                    <a:pt x="57403" y="938796"/>
                  </a:moveTo>
                  <a:lnTo>
                    <a:pt x="61328" y="966723"/>
                  </a:lnTo>
                  <a:lnTo>
                    <a:pt x="132930" y="1049058"/>
                  </a:lnTo>
                  <a:lnTo>
                    <a:pt x="773506" y="767219"/>
                  </a:lnTo>
                  <a:lnTo>
                    <a:pt x="774204" y="755484"/>
                  </a:lnTo>
                  <a:lnTo>
                    <a:pt x="696290" y="677062"/>
                  </a:lnTo>
                </a:path>
                <a:path w="991235" h="1049654">
                  <a:moveTo>
                    <a:pt x="573836" y="632955"/>
                  </a:moveTo>
                  <a:lnTo>
                    <a:pt x="576715" y="643606"/>
                  </a:lnTo>
                  <a:lnTo>
                    <a:pt x="577007" y="653105"/>
                  </a:lnTo>
                  <a:lnTo>
                    <a:pt x="574824" y="660435"/>
                  </a:lnTo>
                  <a:lnTo>
                    <a:pt x="570280" y="664578"/>
                  </a:lnTo>
                  <a:lnTo>
                    <a:pt x="564127" y="664595"/>
                  </a:lnTo>
                  <a:lnTo>
                    <a:pt x="557572" y="660658"/>
                  </a:lnTo>
                  <a:lnTo>
                    <a:pt x="551387" y="653442"/>
                  </a:lnTo>
                  <a:lnTo>
                    <a:pt x="546341" y="643623"/>
                  </a:lnTo>
                  <a:lnTo>
                    <a:pt x="543446" y="632958"/>
                  </a:lnTo>
                  <a:lnTo>
                    <a:pt x="543144" y="623454"/>
                  </a:lnTo>
                  <a:lnTo>
                    <a:pt x="545323" y="616128"/>
                  </a:lnTo>
                  <a:lnTo>
                    <a:pt x="549871" y="612000"/>
                  </a:lnTo>
                  <a:lnTo>
                    <a:pt x="556023" y="611981"/>
                  </a:lnTo>
                  <a:lnTo>
                    <a:pt x="562578" y="615915"/>
                  </a:lnTo>
                  <a:lnTo>
                    <a:pt x="568770" y="623130"/>
                  </a:lnTo>
                  <a:lnTo>
                    <a:pt x="573836" y="632955"/>
                  </a:lnTo>
                </a:path>
                <a:path w="991235" h="1049654">
                  <a:moveTo>
                    <a:pt x="673938" y="504609"/>
                  </a:moveTo>
                  <a:lnTo>
                    <a:pt x="677679" y="518387"/>
                  </a:lnTo>
                  <a:lnTo>
                    <a:pt x="678064" y="530672"/>
                  </a:lnTo>
                  <a:lnTo>
                    <a:pt x="675236" y="540152"/>
                  </a:lnTo>
                  <a:lnTo>
                    <a:pt x="669340" y="545515"/>
                  </a:lnTo>
                  <a:lnTo>
                    <a:pt x="661393" y="545520"/>
                  </a:lnTo>
                  <a:lnTo>
                    <a:pt x="652924" y="540423"/>
                  </a:lnTo>
                  <a:lnTo>
                    <a:pt x="644928" y="531096"/>
                  </a:lnTo>
                  <a:lnTo>
                    <a:pt x="638403" y="518413"/>
                  </a:lnTo>
                  <a:lnTo>
                    <a:pt x="634655" y="504635"/>
                  </a:lnTo>
                  <a:lnTo>
                    <a:pt x="634266" y="492350"/>
                  </a:lnTo>
                  <a:lnTo>
                    <a:pt x="637092" y="482870"/>
                  </a:lnTo>
                  <a:lnTo>
                    <a:pt x="642988" y="477507"/>
                  </a:lnTo>
                  <a:lnTo>
                    <a:pt x="650931" y="477494"/>
                  </a:lnTo>
                  <a:lnTo>
                    <a:pt x="659396" y="482590"/>
                  </a:lnTo>
                  <a:lnTo>
                    <a:pt x="667394" y="491919"/>
                  </a:lnTo>
                  <a:lnTo>
                    <a:pt x="673938" y="504609"/>
                  </a:lnTo>
                </a:path>
                <a:path w="991235" h="1049654">
                  <a:moveTo>
                    <a:pt x="432219" y="701941"/>
                  </a:moveTo>
                  <a:lnTo>
                    <a:pt x="438619" y="698931"/>
                  </a:lnTo>
                </a:path>
                <a:path w="991235" h="1049654">
                  <a:moveTo>
                    <a:pt x="399973" y="714540"/>
                  </a:moveTo>
                  <a:lnTo>
                    <a:pt x="404294" y="704718"/>
                  </a:lnTo>
                  <a:lnTo>
                    <a:pt x="415402" y="699785"/>
                  </a:lnTo>
                  <a:lnTo>
                    <a:pt x="427661" y="701306"/>
                  </a:lnTo>
                  <a:lnTo>
                    <a:pt x="435432" y="710844"/>
                  </a:lnTo>
                </a:path>
                <a:path w="991235" h="1049654">
                  <a:moveTo>
                    <a:pt x="352145" y="760031"/>
                  </a:moveTo>
                  <a:lnTo>
                    <a:pt x="356527" y="763028"/>
                  </a:lnTo>
                  <a:lnTo>
                    <a:pt x="364108" y="764070"/>
                  </a:lnTo>
                  <a:lnTo>
                    <a:pt x="369061" y="76365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5693308" y="9709898"/>
              <a:ext cx="1905" cy="17780"/>
            </a:xfrm>
            <a:custGeom>
              <a:avLst/>
              <a:gdLst/>
              <a:ahLst/>
              <a:cxnLst/>
              <a:rect l="l" t="t" r="r" b="b"/>
              <a:pathLst>
                <a:path w="1904" h="17779">
                  <a:moveTo>
                    <a:pt x="723" y="-2285"/>
                  </a:moveTo>
                  <a:lnTo>
                    <a:pt x="723" y="19621"/>
                  </a:lnTo>
                </a:path>
              </a:pathLst>
            </a:custGeom>
            <a:ln w="601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5622455" y="9654387"/>
              <a:ext cx="281305" cy="131445"/>
            </a:xfrm>
            <a:custGeom>
              <a:avLst/>
              <a:gdLst/>
              <a:ahLst/>
              <a:cxnLst/>
              <a:rect l="l" t="t" r="r" b="b"/>
              <a:pathLst>
                <a:path w="281304" h="131445">
                  <a:moveTo>
                    <a:pt x="87464" y="54991"/>
                  </a:moveTo>
                  <a:lnTo>
                    <a:pt x="94157" y="55270"/>
                  </a:lnTo>
                  <a:lnTo>
                    <a:pt x="99377" y="58166"/>
                  </a:lnTo>
                </a:path>
                <a:path w="281304" h="131445">
                  <a:moveTo>
                    <a:pt x="104076" y="44500"/>
                  </a:moveTo>
                  <a:lnTo>
                    <a:pt x="110934" y="47256"/>
                  </a:lnTo>
                  <a:lnTo>
                    <a:pt x="115354" y="50203"/>
                  </a:lnTo>
                </a:path>
                <a:path w="281304" h="131445">
                  <a:moveTo>
                    <a:pt x="94780" y="42735"/>
                  </a:moveTo>
                  <a:lnTo>
                    <a:pt x="96151" y="39319"/>
                  </a:lnTo>
                  <a:lnTo>
                    <a:pt x="98564" y="38277"/>
                  </a:lnTo>
                  <a:lnTo>
                    <a:pt x="101307" y="41402"/>
                  </a:lnTo>
                  <a:lnTo>
                    <a:pt x="104076" y="44500"/>
                  </a:lnTo>
                </a:path>
                <a:path w="281304" h="131445">
                  <a:moveTo>
                    <a:pt x="84505" y="49415"/>
                  </a:moveTo>
                  <a:lnTo>
                    <a:pt x="90982" y="47231"/>
                  </a:lnTo>
                  <a:lnTo>
                    <a:pt x="94780" y="42735"/>
                  </a:lnTo>
                </a:path>
                <a:path w="281304" h="131445">
                  <a:moveTo>
                    <a:pt x="97129" y="71564"/>
                  </a:moveTo>
                  <a:lnTo>
                    <a:pt x="87212" y="70399"/>
                  </a:lnTo>
                  <a:lnTo>
                    <a:pt x="79019" y="67062"/>
                  </a:lnTo>
                  <a:lnTo>
                    <a:pt x="73312" y="61963"/>
                  </a:lnTo>
                  <a:lnTo>
                    <a:pt x="70853" y="55511"/>
                  </a:lnTo>
                  <a:lnTo>
                    <a:pt x="72489" y="48257"/>
                  </a:lnTo>
                  <a:lnTo>
                    <a:pt x="78044" y="41995"/>
                  </a:lnTo>
                  <a:lnTo>
                    <a:pt x="86662" y="37377"/>
                  </a:lnTo>
                  <a:lnTo>
                    <a:pt x="97485" y="35052"/>
                  </a:lnTo>
                  <a:lnTo>
                    <a:pt x="106663" y="35283"/>
                  </a:lnTo>
                  <a:lnTo>
                    <a:pt x="114739" y="37350"/>
                  </a:lnTo>
                  <a:lnTo>
                    <a:pt x="121189" y="40970"/>
                  </a:lnTo>
                  <a:lnTo>
                    <a:pt x="125488" y="45859"/>
                  </a:lnTo>
                </a:path>
                <a:path w="281304" h="131445">
                  <a:moveTo>
                    <a:pt x="133845" y="62852"/>
                  </a:moveTo>
                  <a:lnTo>
                    <a:pt x="153517" y="79527"/>
                  </a:lnTo>
                </a:path>
                <a:path w="281304" h="131445">
                  <a:moveTo>
                    <a:pt x="143497" y="58737"/>
                  </a:moveTo>
                  <a:lnTo>
                    <a:pt x="163131" y="75425"/>
                  </a:lnTo>
                </a:path>
                <a:path w="281304" h="131445">
                  <a:moveTo>
                    <a:pt x="123355" y="71780"/>
                  </a:moveTo>
                  <a:lnTo>
                    <a:pt x="126760" y="66590"/>
                  </a:lnTo>
                  <a:lnTo>
                    <a:pt x="132359" y="62255"/>
                  </a:lnTo>
                  <a:lnTo>
                    <a:pt x="139710" y="59110"/>
                  </a:lnTo>
                  <a:lnTo>
                    <a:pt x="148374" y="57492"/>
                  </a:lnTo>
                  <a:lnTo>
                    <a:pt x="155908" y="57547"/>
                  </a:lnTo>
                  <a:lnTo>
                    <a:pt x="162747" y="58866"/>
                  </a:lnTo>
                  <a:lnTo>
                    <a:pt x="168590" y="61291"/>
                  </a:lnTo>
                  <a:lnTo>
                    <a:pt x="173139" y="64668"/>
                  </a:lnTo>
                </a:path>
                <a:path w="281304" h="131445">
                  <a:moveTo>
                    <a:pt x="173761" y="62903"/>
                  </a:moveTo>
                  <a:lnTo>
                    <a:pt x="172166" y="69836"/>
                  </a:lnTo>
                  <a:lnTo>
                    <a:pt x="166774" y="75822"/>
                  </a:lnTo>
                  <a:lnTo>
                    <a:pt x="158418" y="80240"/>
                  </a:lnTo>
                  <a:lnTo>
                    <a:pt x="147929" y="82473"/>
                  </a:lnTo>
                  <a:lnTo>
                    <a:pt x="137203" y="81986"/>
                  </a:lnTo>
                  <a:lnTo>
                    <a:pt x="128233" y="78981"/>
                  </a:lnTo>
                  <a:lnTo>
                    <a:pt x="121942" y="73947"/>
                  </a:lnTo>
                  <a:lnTo>
                    <a:pt x="119252" y="67373"/>
                  </a:lnTo>
                  <a:lnTo>
                    <a:pt x="120844" y="60445"/>
                  </a:lnTo>
                  <a:lnTo>
                    <a:pt x="126241" y="54446"/>
                  </a:lnTo>
                  <a:lnTo>
                    <a:pt x="134604" y="50012"/>
                  </a:lnTo>
                  <a:lnTo>
                    <a:pt x="145097" y="47777"/>
                  </a:lnTo>
                  <a:lnTo>
                    <a:pt x="155809" y="48279"/>
                  </a:lnTo>
                  <a:lnTo>
                    <a:pt x="164772" y="51292"/>
                  </a:lnTo>
                  <a:lnTo>
                    <a:pt x="171065" y="56328"/>
                  </a:lnTo>
                  <a:lnTo>
                    <a:pt x="173761" y="62903"/>
                  </a:lnTo>
                </a:path>
                <a:path w="281304" h="131445">
                  <a:moveTo>
                    <a:pt x="268973" y="0"/>
                  </a:moveTo>
                  <a:lnTo>
                    <a:pt x="276478" y="4762"/>
                  </a:lnTo>
                  <a:lnTo>
                    <a:pt x="281089" y="11379"/>
                  </a:lnTo>
                  <a:lnTo>
                    <a:pt x="280873" y="18580"/>
                  </a:lnTo>
                  <a:lnTo>
                    <a:pt x="277533" y="28158"/>
                  </a:lnTo>
                  <a:lnTo>
                    <a:pt x="268955" y="35812"/>
                  </a:lnTo>
                  <a:lnTo>
                    <a:pt x="256418" y="40777"/>
                  </a:lnTo>
                  <a:lnTo>
                    <a:pt x="241198" y="42291"/>
                  </a:lnTo>
                  <a:lnTo>
                    <a:pt x="226106" y="39899"/>
                  </a:lnTo>
                  <a:lnTo>
                    <a:pt x="213887" y="34215"/>
                  </a:lnTo>
                  <a:lnTo>
                    <a:pt x="205772" y="26076"/>
                  </a:lnTo>
                  <a:lnTo>
                    <a:pt x="202996" y="16319"/>
                  </a:lnTo>
                  <a:lnTo>
                    <a:pt x="203149" y="10769"/>
                  </a:lnTo>
                  <a:lnTo>
                    <a:pt x="206146" y="5727"/>
                  </a:lnTo>
                  <a:lnTo>
                    <a:pt x="211099" y="1739"/>
                  </a:lnTo>
                </a:path>
                <a:path w="281304" h="131445">
                  <a:moveTo>
                    <a:pt x="64223" y="86017"/>
                  </a:moveTo>
                  <a:lnTo>
                    <a:pt x="72212" y="89941"/>
                  </a:lnTo>
                  <a:lnTo>
                    <a:pt x="77508" y="95999"/>
                  </a:lnTo>
                  <a:lnTo>
                    <a:pt x="78104" y="103162"/>
                  </a:lnTo>
                  <a:lnTo>
                    <a:pt x="75838" y="113056"/>
                  </a:lnTo>
                  <a:lnTo>
                    <a:pt x="68154" y="121607"/>
                  </a:lnTo>
                  <a:lnTo>
                    <a:pt x="56241" y="127916"/>
                  </a:lnTo>
                  <a:lnTo>
                    <a:pt x="41287" y="131089"/>
                  </a:lnTo>
                  <a:lnTo>
                    <a:pt x="26020" y="130383"/>
                  </a:lnTo>
                  <a:lnTo>
                    <a:pt x="13249" y="126084"/>
                  </a:lnTo>
                  <a:lnTo>
                    <a:pt x="4283" y="118886"/>
                  </a:lnTo>
                  <a:lnTo>
                    <a:pt x="431" y="109486"/>
                  </a:lnTo>
                  <a:lnTo>
                    <a:pt x="0" y="103974"/>
                  </a:lnTo>
                  <a:lnTo>
                    <a:pt x="2400" y="98628"/>
                  </a:lnTo>
                  <a:lnTo>
                    <a:pt x="6883" y="94107"/>
                  </a:lnTo>
                </a:path>
                <a:path w="281304" h="131445">
                  <a:moveTo>
                    <a:pt x="5626" y="91605"/>
                  </a:moveTo>
                  <a:lnTo>
                    <a:pt x="876" y="94475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5865317" y="9661130"/>
              <a:ext cx="635" cy="20955"/>
            </a:xfrm>
            <a:custGeom>
              <a:avLst/>
              <a:gdLst/>
              <a:ahLst/>
              <a:cxnLst/>
              <a:rect l="l" t="t" r="r" b="b"/>
              <a:pathLst>
                <a:path w="635" h="20954">
                  <a:moveTo>
                    <a:pt x="107" y="-2286"/>
                  </a:moveTo>
                  <a:lnTo>
                    <a:pt x="107" y="23025"/>
                  </a:lnTo>
                </a:path>
              </a:pathLst>
            </a:custGeom>
            <a:ln w="478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5835802" y="9607257"/>
              <a:ext cx="57150" cy="74930"/>
            </a:xfrm>
            <a:custGeom>
              <a:avLst/>
              <a:gdLst/>
              <a:ahLst/>
              <a:cxnLst/>
              <a:rect l="l" t="t" r="r" b="b"/>
              <a:pathLst>
                <a:path w="57150" h="74929">
                  <a:moveTo>
                    <a:pt x="165" y="43853"/>
                  </a:moveTo>
                  <a:lnTo>
                    <a:pt x="0" y="62903"/>
                  </a:lnTo>
                  <a:lnTo>
                    <a:pt x="29514" y="74612"/>
                  </a:lnTo>
                  <a:lnTo>
                    <a:pt x="56362" y="62979"/>
                  </a:lnTo>
                  <a:lnTo>
                    <a:pt x="56603" y="42265"/>
                  </a:lnTo>
                </a:path>
                <a:path w="57150" h="74929">
                  <a:moveTo>
                    <a:pt x="10998" y="15151"/>
                  </a:moveTo>
                  <a:lnTo>
                    <a:pt x="812" y="23139"/>
                  </a:lnTo>
                  <a:lnTo>
                    <a:pt x="228" y="42189"/>
                  </a:lnTo>
                  <a:lnTo>
                    <a:pt x="29730" y="53873"/>
                  </a:lnTo>
                  <a:lnTo>
                    <a:pt x="56603" y="42265"/>
                  </a:lnTo>
                  <a:lnTo>
                    <a:pt x="54800" y="18973"/>
                  </a:lnTo>
                  <a:lnTo>
                    <a:pt x="46621" y="16243"/>
                  </a:lnTo>
                </a:path>
                <a:path w="57150" h="74929">
                  <a:moveTo>
                    <a:pt x="44272" y="0"/>
                  </a:moveTo>
                  <a:lnTo>
                    <a:pt x="44399" y="5016"/>
                  </a:lnTo>
                  <a:lnTo>
                    <a:pt x="37084" y="9296"/>
                  </a:lnTo>
                  <a:lnTo>
                    <a:pt x="27939" y="9525"/>
                  </a:lnTo>
                  <a:lnTo>
                    <a:pt x="18770" y="9753"/>
                  </a:lnTo>
                  <a:lnTo>
                    <a:pt x="11252" y="5854"/>
                  </a:lnTo>
                  <a:lnTo>
                    <a:pt x="11125" y="863"/>
                  </a:lnTo>
                </a:path>
                <a:path w="57150" h="74929">
                  <a:moveTo>
                    <a:pt x="44513" y="8775"/>
                  </a:moveTo>
                  <a:lnTo>
                    <a:pt x="44615" y="13817"/>
                  </a:lnTo>
                  <a:lnTo>
                    <a:pt x="37337" y="18084"/>
                  </a:lnTo>
                  <a:lnTo>
                    <a:pt x="28168" y="18326"/>
                  </a:lnTo>
                  <a:lnTo>
                    <a:pt x="18999" y="18554"/>
                  </a:lnTo>
                  <a:lnTo>
                    <a:pt x="11480" y="14681"/>
                  </a:lnTo>
                  <a:lnTo>
                    <a:pt x="11353" y="9652"/>
                  </a:lnTo>
                </a:path>
                <a:path w="57150" h="74929">
                  <a:moveTo>
                    <a:pt x="44729" y="17589"/>
                  </a:moveTo>
                  <a:lnTo>
                    <a:pt x="44856" y="22593"/>
                  </a:lnTo>
                  <a:lnTo>
                    <a:pt x="37541" y="26885"/>
                  </a:lnTo>
                  <a:lnTo>
                    <a:pt x="28384" y="27114"/>
                  </a:lnTo>
                  <a:lnTo>
                    <a:pt x="19240" y="27330"/>
                  </a:lnTo>
                  <a:lnTo>
                    <a:pt x="11709" y="23469"/>
                  </a:lnTo>
                  <a:lnTo>
                    <a:pt x="11582" y="18427"/>
                  </a:lnTo>
                </a:path>
                <a:path w="57150" h="74929">
                  <a:moveTo>
                    <a:pt x="44958" y="26365"/>
                  </a:moveTo>
                  <a:lnTo>
                    <a:pt x="45085" y="31407"/>
                  </a:lnTo>
                  <a:lnTo>
                    <a:pt x="37769" y="35674"/>
                  </a:lnTo>
                  <a:lnTo>
                    <a:pt x="28625" y="35915"/>
                  </a:lnTo>
                  <a:lnTo>
                    <a:pt x="19469" y="36144"/>
                  </a:lnTo>
                  <a:lnTo>
                    <a:pt x="11925" y="32245"/>
                  </a:lnTo>
                  <a:lnTo>
                    <a:pt x="11823" y="27254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5846673" y="9599320"/>
              <a:ext cx="1270" cy="44450"/>
            </a:xfrm>
            <a:custGeom>
              <a:avLst/>
              <a:gdLst/>
              <a:ahLst/>
              <a:cxnLst/>
              <a:rect l="l" t="t" r="r" b="b"/>
              <a:pathLst>
                <a:path w="1270" h="44450">
                  <a:moveTo>
                    <a:pt x="577" y="-2285"/>
                  </a:moveTo>
                  <a:lnTo>
                    <a:pt x="577" y="46266"/>
                  </a:lnTo>
                </a:path>
              </a:pathLst>
            </a:custGeom>
            <a:ln w="572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5847829" y="9642436"/>
              <a:ext cx="33655" cy="10160"/>
            </a:xfrm>
            <a:custGeom>
              <a:avLst/>
              <a:gdLst/>
              <a:ahLst/>
              <a:cxnLst/>
              <a:rect l="l" t="t" r="r" b="b"/>
              <a:pathLst>
                <a:path w="33654" h="10159">
                  <a:moveTo>
                    <a:pt x="33172" y="0"/>
                  </a:moveTo>
                  <a:lnTo>
                    <a:pt x="33312" y="5029"/>
                  </a:lnTo>
                  <a:lnTo>
                    <a:pt x="25958" y="9270"/>
                  </a:lnTo>
                  <a:lnTo>
                    <a:pt x="16814" y="9524"/>
                  </a:lnTo>
                  <a:lnTo>
                    <a:pt x="7658" y="9766"/>
                  </a:lnTo>
                  <a:lnTo>
                    <a:pt x="152" y="5867"/>
                  </a:lnTo>
                  <a:lnTo>
                    <a:pt x="0" y="863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5879858" y="9598456"/>
              <a:ext cx="1270" cy="44450"/>
            </a:xfrm>
            <a:custGeom>
              <a:avLst/>
              <a:gdLst/>
              <a:ahLst/>
              <a:cxnLst/>
              <a:rect l="l" t="t" r="r" b="b"/>
              <a:pathLst>
                <a:path w="1270" h="44450">
                  <a:moveTo>
                    <a:pt x="571" y="-2286"/>
                  </a:moveTo>
                  <a:lnTo>
                    <a:pt x="571" y="46266"/>
                  </a:lnTo>
                </a:path>
              </a:pathLst>
            </a:custGeom>
            <a:ln w="571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5846559" y="9589528"/>
              <a:ext cx="33655" cy="19050"/>
            </a:xfrm>
            <a:custGeom>
              <a:avLst/>
              <a:gdLst/>
              <a:ahLst/>
              <a:cxnLst/>
              <a:rect l="l" t="t" r="r" b="b"/>
              <a:pathLst>
                <a:path w="33654" h="19050">
                  <a:moveTo>
                    <a:pt x="114" y="9791"/>
                  </a:moveTo>
                  <a:lnTo>
                    <a:pt x="266" y="14808"/>
                  </a:lnTo>
                  <a:lnTo>
                    <a:pt x="7797" y="18668"/>
                  </a:lnTo>
                  <a:lnTo>
                    <a:pt x="16929" y="18478"/>
                  </a:lnTo>
                  <a:lnTo>
                    <a:pt x="26098" y="18224"/>
                  </a:lnTo>
                  <a:lnTo>
                    <a:pt x="33400" y="13957"/>
                  </a:lnTo>
                  <a:lnTo>
                    <a:pt x="33299" y="8928"/>
                  </a:lnTo>
                </a:path>
                <a:path w="33654" h="19050">
                  <a:moveTo>
                    <a:pt x="33286" y="8928"/>
                  </a:moveTo>
                  <a:lnTo>
                    <a:pt x="33400" y="13957"/>
                  </a:lnTo>
                  <a:lnTo>
                    <a:pt x="26098" y="18224"/>
                  </a:lnTo>
                  <a:lnTo>
                    <a:pt x="16929" y="18453"/>
                  </a:lnTo>
                  <a:lnTo>
                    <a:pt x="7797" y="18668"/>
                  </a:lnTo>
                  <a:lnTo>
                    <a:pt x="266" y="14808"/>
                  </a:lnTo>
                  <a:lnTo>
                    <a:pt x="114" y="9791"/>
                  </a:lnTo>
                  <a:lnTo>
                    <a:pt x="0" y="4762"/>
                  </a:lnTo>
                  <a:lnTo>
                    <a:pt x="7327" y="495"/>
                  </a:lnTo>
                  <a:lnTo>
                    <a:pt x="16459" y="241"/>
                  </a:lnTo>
                  <a:lnTo>
                    <a:pt x="25628" y="0"/>
                  </a:lnTo>
                  <a:lnTo>
                    <a:pt x="33147" y="3886"/>
                  </a:lnTo>
                  <a:lnTo>
                    <a:pt x="33286" y="8928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5659754" y="9746754"/>
              <a:ext cx="2540" cy="20955"/>
            </a:xfrm>
            <a:custGeom>
              <a:avLst/>
              <a:gdLst/>
              <a:ahLst/>
              <a:cxnLst/>
              <a:rect l="l" t="t" r="r" b="b"/>
              <a:pathLst>
                <a:path w="2539" h="20954">
                  <a:moveTo>
                    <a:pt x="1041" y="-2286"/>
                  </a:moveTo>
                  <a:lnTo>
                    <a:pt x="1041" y="22872"/>
                  </a:lnTo>
                </a:path>
              </a:pathLst>
            </a:custGeom>
            <a:ln w="665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5341531" y="9394291"/>
              <a:ext cx="803910" cy="536575"/>
            </a:xfrm>
            <a:custGeom>
              <a:avLst/>
              <a:gdLst/>
              <a:ahLst/>
              <a:cxnLst/>
              <a:rect l="l" t="t" r="r" b="b"/>
              <a:pathLst>
                <a:path w="803910" h="536575">
                  <a:moveTo>
                    <a:pt x="287756" y="345795"/>
                  </a:moveTo>
                  <a:lnTo>
                    <a:pt x="289712" y="364769"/>
                  </a:lnTo>
                  <a:lnTo>
                    <a:pt x="320306" y="373049"/>
                  </a:lnTo>
                  <a:lnTo>
                    <a:pt x="345732" y="358521"/>
                  </a:lnTo>
                  <a:lnTo>
                    <a:pt x="343649" y="337908"/>
                  </a:lnTo>
                </a:path>
                <a:path w="803910" h="536575">
                  <a:moveTo>
                    <a:pt x="295287" y="316052"/>
                  </a:moveTo>
                  <a:lnTo>
                    <a:pt x="286042" y="325132"/>
                  </a:lnTo>
                  <a:lnTo>
                    <a:pt x="287604" y="344131"/>
                  </a:lnTo>
                  <a:lnTo>
                    <a:pt x="318223" y="352463"/>
                  </a:lnTo>
                  <a:lnTo>
                    <a:pt x="343649" y="337908"/>
                  </a:lnTo>
                  <a:lnTo>
                    <a:pt x="339280" y="314960"/>
                  </a:lnTo>
                  <a:lnTo>
                    <a:pt x="330809" y="313182"/>
                  </a:lnTo>
                </a:path>
                <a:path w="803910" h="536575">
                  <a:moveTo>
                    <a:pt x="326669" y="297281"/>
                  </a:moveTo>
                  <a:lnTo>
                    <a:pt x="327367" y="302260"/>
                  </a:lnTo>
                  <a:lnTo>
                    <a:pt x="320573" y="307327"/>
                  </a:lnTo>
                  <a:lnTo>
                    <a:pt x="311492" y="308559"/>
                  </a:lnTo>
                  <a:lnTo>
                    <a:pt x="302437" y="309803"/>
                  </a:lnTo>
                  <a:lnTo>
                    <a:pt x="294513" y="306806"/>
                  </a:lnTo>
                  <a:lnTo>
                    <a:pt x="293814" y="301840"/>
                  </a:lnTo>
                </a:path>
                <a:path w="803910" h="536575">
                  <a:moveTo>
                    <a:pt x="327888" y="305981"/>
                  </a:moveTo>
                  <a:lnTo>
                    <a:pt x="328574" y="310972"/>
                  </a:lnTo>
                  <a:lnTo>
                    <a:pt x="321767" y="316026"/>
                  </a:lnTo>
                  <a:lnTo>
                    <a:pt x="312712" y="317271"/>
                  </a:lnTo>
                  <a:lnTo>
                    <a:pt x="303631" y="318554"/>
                  </a:lnTo>
                  <a:lnTo>
                    <a:pt x="295732" y="315531"/>
                  </a:lnTo>
                  <a:lnTo>
                    <a:pt x="295033" y="310553"/>
                  </a:lnTo>
                </a:path>
                <a:path w="803910" h="536575">
                  <a:moveTo>
                    <a:pt x="329107" y="314693"/>
                  </a:moveTo>
                  <a:lnTo>
                    <a:pt x="329768" y="319671"/>
                  </a:lnTo>
                  <a:lnTo>
                    <a:pt x="322973" y="324739"/>
                  </a:lnTo>
                  <a:lnTo>
                    <a:pt x="313918" y="325996"/>
                  </a:lnTo>
                  <a:lnTo>
                    <a:pt x="304850" y="327240"/>
                  </a:lnTo>
                  <a:lnTo>
                    <a:pt x="296938" y="324243"/>
                  </a:lnTo>
                  <a:lnTo>
                    <a:pt x="296227" y="319252"/>
                  </a:lnTo>
                </a:path>
                <a:path w="803910" h="536575">
                  <a:moveTo>
                    <a:pt x="330288" y="323418"/>
                  </a:moveTo>
                  <a:lnTo>
                    <a:pt x="330987" y="328409"/>
                  </a:lnTo>
                  <a:lnTo>
                    <a:pt x="324192" y="333438"/>
                  </a:lnTo>
                  <a:lnTo>
                    <a:pt x="315150" y="334708"/>
                  </a:lnTo>
                  <a:lnTo>
                    <a:pt x="306057" y="335953"/>
                  </a:lnTo>
                  <a:lnTo>
                    <a:pt x="298132" y="332943"/>
                  </a:lnTo>
                  <a:lnTo>
                    <a:pt x="297472" y="327990"/>
                  </a:lnTo>
                </a:path>
                <a:path w="803910" h="536575">
                  <a:moveTo>
                    <a:pt x="298653" y="336689"/>
                  </a:moveTo>
                  <a:lnTo>
                    <a:pt x="292607" y="293141"/>
                  </a:lnTo>
                </a:path>
                <a:path w="803910" h="536575">
                  <a:moveTo>
                    <a:pt x="331508" y="332130"/>
                  </a:moveTo>
                  <a:lnTo>
                    <a:pt x="332206" y="337108"/>
                  </a:lnTo>
                  <a:lnTo>
                    <a:pt x="325412" y="342176"/>
                  </a:lnTo>
                  <a:lnTo>
                    <a:pt x="316356" y="343408"/>
                  </a:lnTo>
                  <a:lnTo>
                    <a:pt x="307276" y="344703"/>
                  </a:lnTo>
                  <a:lnTo>
                    <a:pt x="299351" y="341680"/>
                  </a:lnTo>
                  <a:lnTo>
                    <a:pt x="298653" y="336689"/>
                  </a:lnTo>
                </a:path>
                <a:path w="803910" h="536575">
                  <a:moveTo>
                    <a:pt x="325462" y="288544"/>
                  </a:moveTo>
                  <a:lnTo>
                    <a:pt x="331508" y="332130"/>
                  </a:lnTo>
                </a:path>
                <a:path w="803910" h="536575">
                  <a:moveTo>
                    <a:pt x="292607" y="293141"/>
                  </a:moveTo>
                  <a:lnTo>
                    <a:pt x="293293" y="298094"/>
                  </a:lnTo>
                  <a:lnTo>
                    <a:pt x="301193" y="301091"/>
                  </a:lnTo>
                  <a:lnTo>
                    <a:pt x="310273" y="299859"/>
                  </a:lnTo>
                  <a:lnTo>
                    <a:pt x="319328" y="298589"/>
                  </a:lnTo>
                  <a:lnTo>
                    <a:pt x="326148" y="293560"/>
                  </a:lnTo>
                  <a:lnTo>
                    <a:pt x="325462" y="288544"/>
                  </a:lnTo>
                  <a:lnTo>
                    <a:pt x="326148" y="293560"/>
                  </a:lnTo>
                  <a:lnTo>
                    <a:pt x="319328" y="298589"/>
                  </a:lnTo>
                  <a:lnTo>
                    <a:pt x="310273" y="299859"/>
                  </a:lnTo>
                  <a:lnTo>
                    <a:pt x="301193" y="301091"/>
                  </a:lnTo>
                  <a:lnTo>
                    <a:pt x="293293" y="298094"/>
                  </a:lnTo>
                  <a:lnTo>
                    <a:pt x="292607" y="293116"/>
                  </a:lnTo>
                  <a:lnTo>
                    <a:pt x="291909" y="288124"/>
                  </a:lnTo>
                  <a:lnTo>
                    <a:pt x="298729" y="283070"/>
                  </a:lnTo>
                  <a:lnTo>
                    <a:pt x="307797" y="281800"/>
                  </a:lnTo>
                  <a:lnTo>
                    <a:pt x="316852" y="280530"/>
                  </a:lnTo>
                  <a:lnTo>
                    <a:pt x="324764" y="283565"/>
                  </a:lnTo>
                  <a:lnTo>
                    <a:pt x="325462" y="288544"/>
                  </a:lnTo>
                </a:path>
                <a:path w="803910" h="536575">
                  <a:moveTo>
                    <a:pt x="225831" y="349618"/>
                  </a:moveTo>
                  <a:lnTo>
                    <a:pt x="209257" y="361746"/>
                  </a:lnTo>
                  <a:lnTo>
                    <a:pt x="187540" y="360260"/>
                  </a:lnTo>
                  <a:lnTo>
                    <a:pt x="182346" y="346608"/>
                  </a:lnTo>
                  <a:lnTo>
                    <a:pt x="198920" y="334479"/>
                  </a:lnTo>
                  <a:lnTo>
                    <a:pt x="220649" y="336003"/>
                  </a:lnTo>
                  <a:lnTo>
                    <a:pt x="225831" y="349618"/>
                  </a:lnTo>
                  <a:close/>
                </a:path>
                <a:path w="803910" h="536575">
                  <a:moveTo>
                    <a:pt x="178028" y="365683"/>
                  </a:moveTo>
                  <a:lnTo>
                    <a:pt x="170916" y="342099"/>
                  </a:lnTo>
                  <a:lnTo>
                    <a:pt x="193954" y="322326"/>
                  </a:lnTo>
                  <a:lnTo>
                    <a:pt x="229793" y="326771"/>
                  </a:lnTo>
                  <a:lnTo>
                    <a:pt x="237502" y="352272"/>
                  </a:lnTo>
                </a:path>
                <a:path w="803910" h="536575">
                  <a:moveTo>
                    <a:pt x="164147" y="334035"/>
                  </a:moveTo>
                  <a:lnTo>
                    <a:pt x="169633" y="326425"/>
                  </a:lnTo>
                  <a:lnTo>
                    <a:pt x="177834" y="320143"/>
                  </a:lnTo>
                  <a:lnTo>
                    <a:pt x="188221" y="315634"/>
                  </a:lnTo>
                  <a:lnTo>
                    <a:pt x="200266" y="313347"/>
                  </a:lnTo>
                  <a:lnTo>
                    <a:pt x="216264" y="314288"/>
                  </a:lnTo>
                  <a:lnTo>
                    <a:pt x="229679" y="319352"/>
                  </a:lnTo>
                  <a:lnTo>
                    <a:pt x="239131" y="327729"/>
                  </a:lnTo>
                  <a:lnTo>
                    <a:pt x="243243" y="338607"/>
                  </a:lnTo>
                  <a:lnTo>
                    <a:pt x="240954" y="350002"/>
                  </a:lnTo>
                  <a:lnTo>
                    <a:pt x="232986" y="359803"/>
                  </a:lnTo>
                  <a:lnTo>
                    <a:pt x="220567" y="366985"/>
                  </a:lnTo>
                  <a:lnTo>
                    <a:pt x="204927" y="370522"/>
                  </a:lnTo>
                  <a:lnTo>
                    <a:pt x="193838" y="370361"/>
                  </a:lnTo>
                  <a:lnTo>
                    <a:pt x="183742" y="368180"/>
                  </a:lnTo>
                  <a:lnTo>
                    <a:pt x="175071" y="364230"/>
                  </a:lnTo>
                  <a:lnTo>
                    <a:pt x="168262" y="358762"/>
                  </a:lnTo>
                </a:path>
                <a:path w="803910" h="536575">
                  <a:moveTo>
                    <a:pt x="734796" y="34912"/>
                  </a:moveTo>
                  <a:lnTo>
                    <a:pt x="718883" y="46596"/>
                  </a:lnTo>
                  <a:lnTo>
                    <a:pt x="697966" y="45148"/>
                  </a:lnTo>
                  <a:lnTo>
                    <a:pt x="692988" y="32029"/>
                  </a:lnTo>
                  <a:lnTo>
                    <a:pt x="708913" y="20358"/>
                  </a:lnTo>
                  <a:lnTo>
                    <a:pt x="729805" y="21793"/>
                  </a:lnTo>
                  <a:lnTo>
                    <a:pt x="734796" y="34912"/>
                  </a:lnTo>
                  <a:close/>
                </a:path>
                <a:path w="803910" h="536575">
                  <a:moveTo>
                    <a:pt x="688822" y="50380"/>
                  </a:moveTo>
                  <a:lnTo>
                    <a:pt x="681964" y="27698"/>
                  </a:lnTo>
                  <a:lnTo>
                    <a:pt x="704164" y="8686"/>
                  </a:lnTo>
                  <a:lnTo>
                    <a:pt x="738619" y="12941"/>
                  </a:lnTo>
                  <a:lnTo>
                    <a:pt x="746023" y="37465"/>
                  </a:lnTo>
                </a:path>
                <a:path w="803910" h="536575">
                  <a:moveTo>
                    <a:pt x="751547" y="24320"/>
                  </a:moveTo>
                  <a:lnTo>
                    <a:pt x="749352" y="35276"/>
                  </a:lnTo>
                  <a:lnTo>
                    <a:pt x="741691" y="44704"/>
                  </a:lnTo>
                  <a:lnTo>
                    <a:pt x="729750" y="51616"/>
                  </a:lnTo>
                  <a:lnTo>
                    <a:pt x="714717" y="55029"/>
                  </a:lnTo>
                  <a:lnTo>
                    <a:pt x="699320" y="54107"/>
                  </a:lnTo>
                  <a:lnTo>
                    <a:pt x="686414" y="49222"/>
                  </a:lnTo>
                  <a:lnTo>
                    <a:pt x="677325" y="41159"/>
                  </a:lnTo>
                  <a:lnTo>
                    <a:pt x="673379" y="30708"/>
                  </a:lnTo>
                  <a:lnTo>
                    <a:pt x="675571" y="19761"/>
                  </a:lnTo>
                  <a:lnTo>
                    <a:pt x="683228" y="10329"/>
                  </a:lnTo>
                  <a:lnTo>
                    <a:pt x="695171" y="3410"/>
                  </a:lnTo>
                  <a:lnTo>
                    <a:pt x="710222" y="0"/>
                  </a:lnTo>
                  <a:lnTo>
                    <a:pt x="725607" y="928"/>
                  </a:lnTo>
                  <a:lnTo>
                    <a:pt x="738509" y="5816"/>
                  </a:lnTo>
                  <a:lnTo>
                    <a:pt x="747599" y="13876"/>
                  </a:lnTo>
                  <a:lnTo>
                    <a:pt x="751547" y="24320"/>
                  </a:lnTo>
                </a:path>
                <a:path w="803910" h="536575">
                  <a:moveTo>
                    <a:pt x="641095" y="170624"/>
                  </a:moveTo>
                  <a:lnTo>
                    <a:pt x="625157" y="182333"/>
                  </a:lnTo>
                  <a:lnTo>
                    <a:pt x="604253" y="180873"/>
                  </a:lnTo>
                  <a:lnTo>
                    <a:pt x="599300" y="167767"/>
                  </a:lnTo>
                  <a:lnTo>
                    <a:pt x="615213" y="156083"/>
                  </a:lnTo>
                  <a:lnTo>
                    <a:pt x="636130" y="157505"/>
                  </a:lnTo>
                  <a:lnTo>
                    <a:pt x="641095" y="170624"/>
                  </a:lnTo>
                  <a:close/>
                </a:path>
                <a:path w="803910" h="536575">
                  <a:moveTo>
                    <a:pt x="595121" y="186105"/>
                  </a:moveTo>
                  <a:lnTo>
                    <a:pt x="588276" y="163410"/>
                  </a:lnTo>
                  <a:lnTo>
                    <a:pt x="610463" y="144399"/>
                  </a:lnTo>
                  <a:lnTo>
                    <a:pt x="644918" y="148666"/>
                  </a:lnTo>
                  <a:lnTo>
                    <a:pt x="652335" y="173177"/>
                  </a:lnTo>
                </a:path>
                <a:path w="803910" h="536575">
                  <a:moveTo>
                    <a:pt x="657847" y="160058"/>
                  </a:moveTo>
                  <a:lnTo>
                    <a:pt x="655651" y="171007"/>
                  </a:lnTo>
                  <a:lnTo>
                    <a:pt x="647988" y="180432"/>
                  </a:lnTo>
                  <a:lnTo>
                    <a:pt x="636044" y="187347"/>
                  </a:lnTo>
                  <a:lnTo>
                    <a:pt x="621004" y="190766"/>
                  </a:lnTo>
                  <a:lnTo>
                    <a:pt x="605619" y="189832"/>
                  </a:lnTo>
                  <a:lnTo>
                    <a:pt x="592715" y="184943"/>
                  </a:lnTo>
                  <a:lnTo>
                    <a:pt x="583621" y="176882"/>
                  </a:lnTo>
                  <a:lnTo>
                    <a:pt x="579666" y="166433"/>
                  </a:lnTo>
                  <a:lnTo>
                    <a:pt x="581870" y="155477"/>
                  </a:lnTo>
                  <a:lnTo>
                    <a:pt x="589541" y="146050"/>
                  </a:lnTo>
                  <a:lnTo>
                    <a:pt x="601492" y="139137"/>
                  </a:lnTo>
                  <a:lnTo>
                    <a:pt x="616534" y="135724"/>
                  </a:lnTo>
                  <a:lnTo>
                    <a:pt x="631917" y="136646"/>
                  </a:lnTo>
                  <a:lnTo>
                    <a:pt x="644815" y="141533"/>
                  </a:lnTo>
                  <a:lnTo>
                    <a:pt x="653901" y="149599"/>
                  </a:lnTo>
                  <a:lnTo>
                    <a:pt x="657847" y="160058"/>
                  </a:lnTo>
                </a:path>
                <a:path w="803910" h="536575">
                  <a:moveTo>
                    <a:pt x="103644" y="302018"/>
                  </a:moveTo>
                  <a:lnTo>
                    <a:pt x="86017" y="314934"/>
                  </a:lnTo>
                  <a:lnTo>
                    <a:pt x="62877" y="313347"/>
                  </a:lnTo>
                  <a:lnTo>
                    <a:pt x="57365" y="298818"/>
                  </a:lnTo>
                  <a:lnTo>
                    <a:pt x="74993" y="285889"/>
                  </a:lnTo>
                  <a:lnTo>
                    <a:pt x="98120" y="287477"/>
                  </a:lnTo>
                  <a:lnTo>
                    <a:pt x="103644" y="302018"/>
                  </a:lnTo>
                  <a:close/>
                </a:path>
                <a:path w="803910" h="536575">
                  <a:moveTo>
                    <a:pt x="52755" y="319125"/>
                  </a:moveTo>
                  <a:lnTo>
                    <a:pt x="45161" y="294005"/>
                  </a:lnTo>
                  <a:lnTo>
                    <a:pt x="69748" y="272948"/>
                  </a:lnTo>
                  <a:lnTo>
                    <a:pt x="107886" y="277685"/>
                  </a:lnTo>
                  <a:lnTo>
                    <a:pt x="116077" y="304838"/>
                  </a:lnTo>
                </a:path>
                <a:path w="803910" h="536575">
                  <a:moveTo>
                    <a:pt x="122212" y="290283"/>
                  </a:moveTo>
                  <a:lnTo>
                    <a:pt x="119770" y="302414"/>
                  </a:lnTo>
                  <a:lnTo>
                    <a:pt x="111283" y="312853"/>
                  </a:lnTo>
                  <a:lnTo>
                    <a:pt x="98062" y="320503"/>
                  </a:lnTo>
                  <a:lnTo>
                    <a:pt x="81419" y="324269"/>
                  </a:lnTo>
                  <a:lnTo>
                    <a:pt x="64372" y="323253"/>
                  </a:lnTo>
                  <a:lnTo>
                    <a:pt x="50080" y="317852"/>
                  </a:lnTo>
                  <a:lnTo>
                    <a:pt x="40016" y="308931"/>
                  </a:lnTo>
                  <a:lnTo>
                    <a:pt x="35648" y="297357"/>
                  </a:lnTo>
                  <a:lnTo>
                    <a:pt x="38081" y="285223"/>
                  </a:lnTo>
                  <a:lnTo>
                    <a:pt x="46562" y="274788"/>
                  </a:lnTo>
                  <a:lnTo>
                    <a:pt x="59785" y="267141"/>
                  </a:lnTo>
                  <a:lnTo>
                    <a:pt x="76441" y="263372"/>
                  </a:lnTo>
                  <a:lnTo>
                    <a:pt x="93481" y="264382"/>
                  </a:lnTo>
                  <a:lnTo>
                    <a:pt x="107770" y="269784"/>
                  </a:lnTo>
                  <a:lnTo>
                    <a:pt x="117837" y="278708"/>
                  </a:lnTo>
                  <a:lnTo>
                    <a:pt x="122212" y="290283"/>
                  </a:lnTo>
                </a:path>
                <a:path w="803910" h="536575">
                  <a:moveTo>
                    <a:pt x="59220" y="456692"/>
                  </a:moveTo>
                  <a:lnTo>
                    <a:pt x="63582" y="471272"/>
                  </a:lnTo>
                  <a:lnTo>
                    <a:pt x="65565" y="483746"/>
                  </a:lnTo>
                  <a:lnTo>
                    <a:pt x="65083" y="492814"/>
                  </a:lnTo>
                  <a:lnTo>
                    <a:pt x="62052" y="497179"/>
                  </a:lnTo>
                  <a:lnTo>
                    <a:pt x="56933" y="495783"/>
                  </a:lnTo>
                  <a:lnTo>
                    <a:pt x="33927" y="449739"/>
                  </a:lnTo>
                  <a:lnTo>
                    <a:pt x="31934" y="437261"/>
                  </a:lnTo>
                  <a:lnTo>
                    <a:pt x="32407" y="428182"/>
                  </a:lnTo>
                  <a:lnTo>
                    <a:pt x="35445" y="423811"/>
                  </a:lnTo>
                  <a:lnTo>
                    <a:pt x="40558" y="425211"/>
                  </a:lnTo>
                  <a:lnTo>
                    <a:pt x="46737" y="431865"/>
                  </a:lnTo>
                  <a:lnTo>
                    <a:pt x="53213" y="442712"/>
                  </a:lnTo>
                  <a:lnTo>
                    <a:pt x="59220" y="456692"/>
                  </a:lnTo>
                </a:path>
                <a:path w="803910" h="536575">
                  <a:moveTo>
                    <a:pt x="47320" y="370446"/>
                  </a:moveTo>
                  <a:lnTo>
                    <a:pt x="51682" y="385340"/>
                  </a:lnTo>
                  <a:lnTo>
                    <a:pt x="53489" y="398137"/>
                  </a:lnTo>
                  <a:lnTo>
                    <a:pt x="52681" y="407502"/>
                  </a:lnTo>
                  <a:lnTo>
                    <a:pt x="49199" y="412102"/>
                  </a:lnTo>
                  <a:lnTo>
                    <a:pt x="43584" y="410819"/>
                  </a:lnTo>
                  <a:lnTo>
                    <a:pt x="19586" y="364056"/>
                  </a:lnTo>
                  <a:lnTo>
                    <a:pt x="17776" y="351248"/>
                  </a:lnTo>
                  <a:lnTo>
                    <a:pt x="18581" y="341877"/>
                  </a:lnTo>
                  <a:lnTo>
                    <a:pt x="22072" y="337286"/>
                  </a:lnTo>
                  <a:lnTo>
                    <a:pt x="27683" y="338579"/>
                  </a:lnTo>
                  <a:lnTo>
                    <a:pt x="34301" y="345251"/>
                  </a:lnTo>
                  <a:lnTo>
                    <a:pt x="41116" y="356230"/>
                  </a:lnTo>
                  <a:lnTo>
                    <a:pt x="47320" y="370446"/>
                  </a:lnTo>
                </a:path>
                <a:path w="803910" h="536575">
                  <a:moveTo>
                    <a:pt x="400608" y="408927"/>
                  </a:moveTo>
                  <a:lnTo>
                    <a:pt x="269379" y="467042"/>
                  </a:lnTo>
                  <a:lnTo>
                    <a:pt x="259791" y="456577"/>
                  </a:lnTo>
                </a:path>
                <a:path w="803910" h="536575">
                  <a:moveTo>
                    <a:pt x="506704" y="364070"/>
                  </a:moveTo>
                  <a:lnTo>
                    <a:pt x="497090" y="368617"/>
                  </a:lnTo>
                  <a:lnTo>
                    <a:pt x="486943" y="366953"/>
                  </a:lnTo>
                  <a:lnTo>
                    <a:pt x="483057" y="364769"/>
                  </a:lnTo>
                </a:path>
                <a:path w="803910" h="536575">
                  <a:moveTo>
                    <a:pt x="639394" y="293382"/>
                  </a:moveTo>
                  <a:lnTo>
                    <a:pt x="644740" y="297916"/>
                  </a:lnTo>
                  <a:lnTo>
                    <a:pt x="646480" y="304025"/>
                  </a:lnTo>
                  <a:lnTo>
                    <a:pt x="506704" y="364070"/>
                  </a:lnTo>
                </a:path>
                <a:path w="803910" h="536575">
                  <a:moveTo>
                    <a:pt x="480021" y="327583"/>
                  </a:moveTo>
                  <a:lnTo>
                    <a:pt x="439699" y="292188"/>
                  </a:lnTo>
                  <a:lnTo>
                    <a:pt x="378320" y="319671"/>
                  </a:lnTo>
                </a:path>
                <a:path w="803910" h="536575">
                  <a:moveTo>
                    <a:pt x="422236" y="429615"/>
                  </a:moveTo>
                  <a:lnTo>
                    <a:pt x="487121" y="399351"/>
                  </a:lnTo>
                  <a:lnTo>
                    <a:pt x="480021" y="327583"/>
                  </a:lnTo>
                  <a:lnTo>
                    <a:pt x="413791" y="356679"/>
                  </a:lnTo>
                </a:path>
                <a:path w="803910" h="536575">
                  <a:moveTo>
                    <a:pt x="385889" y="366458"/>
                  </a:moveTo>
                  <a:lnTo>
                    <a:pt x="378320" y="319671"/>
                  </a:lnTo>
                  <a:lnTo>
                    <a:pt x="413791" y="356679"/>
                  </a:lnTo>
                  <a:lnTo>
                    <a:pt x="422236" y="429615"/>
                  </a:lnTo>
                  <a:lnTo>
                    <a:pt x="392341" y="399618"/>
                  </a:lnTo>
                </a:path>
                <a:path w="803910" h="536575">
                  <a:moveTo>
                    <a:pt x="392988" y="377126"/>
                  </a:moveTo>
                  <a:lnTo>
                    <a:pt x="347840" y="328409"/>
                  </a:lnTo>
                  <a:lnTo>
                    <a:pt x="343103" y="331279"/>
                  </a:lnTo>
                </a:path>
                <a:path w="803910" h="536575">
                  <a:moveTo>
                    <a:pt x="55016" y="347357"/>
                  </a:moveTo>
                  <a:lnTo>
                    <a:pt x="80416" y="536117"/>
                  </a:lnTo>
                </a:path>
                <a:path w="803910" h="536575">
                  <a:moveTo>
                    <a:pt x="279971" y="352666"/>
                  </a:moveTo>
                  <a:lnTo>
                    <a:pt x="221437" y="292595"/>
                  </a:lnTo>
                  <a:lnTo>
                    <a:pt x="162229" y="316128"/>
                  </a:lnTo>
                </a:path>
                <a:path w="803910" h="536575">
                  <a:moveTo>
                    <a:pt x="0" y="284480"/>
                  </a:moveTo>
                  <a:lnTo>
                    <a:pt x="26530" y="471906"/>
                  </a:lnTo>
                  <a:lnTo>
                    <a:pt x="80416" y="536117"/>
                  </a:lnTo>
                  <a:lnTo>
                    <a:pt x="395947" y="398081"/>
                  </a:lnTo>
                  <a:lnTo>
                    <a:pt x="392988" y="377126"/>
                  </a:lnTo>
                  <a:lnTo>
                    <a:pt x="286791" y="420700"/>
                  </a:lnTo>
                  <a:lnTo>
                    <a:pt x="279971" y="352666"/>
                  </a:lnTo>
                  <a:lnTo>
                    <a:pt x="172542" y="396367"/>
                  </a:lnTo>
                  <a:lnTo>
                    <a:pt x="159892" y="302615"/>
                  </a:lnTo>
                </a:path>
                <a:path w="803910" h="536575">
                  <a:moveTo>
                    <a:pt x="0" y="284480"/>
                  </a:moveTo>
                  <a:lnTo>
                    <a:pt x="103822" y="242316"/>
                  </a:lnTo>
                  <a:lnTo>
                    <a:pt x="159892" y="302615"/>
                  </a:lnTo>
                  <a:lnTo>
                    <a:pt x="55016" y="347357"/>
                  </a:lnTo>
                  <a:lnTo>
                    <a:pt x="0" y="284480"/>
                  </a:lnTo>
                  <a:close/>
                </a:path>
                <a:path w="803910" h="536575">
                  <a:moveTo>
                    <a:pt x="511594" y="347459"/>
                  </a:moveTo>
                  <a:lnTo>
                    <a:pt x="453428" y="292341"/>
                  </a:lnTo>
                  <a:lnTo>
                    <a:pt x="451421" y="267563"/>
                  </a:lnTo>
                </a:path>
                <a:path w="803910" h="536575">
                  <a:moveTo>
                    <a:pt x="542137" y="156616"/>
                  </a:moveTo>
                  <a:lnTo>
                    <a:pt x="603986" y="211455"/>
                  </a:lnTo>
                </a:path>
                <a:path w="803910" h="536575">
                  <a:moveTo>
                    <a:pt x="605955" y="281127"/>
                  </a:moveTo>
                  <a:lnTo>
                    <a:pt x="551662" y="237744"/>
                  </a:lnTo>
                </a:path>
                <a:path w="803910" h="536575">
                  <a:moveTo>
                    <a:pt x="493280" y="245859"/>
                  </a:moveTo>
                  <a:lnTo>
                    <a:pt x="451421" y="267563"/>
                  </a:lnTo>
                  <a:lnTo>
                    <a:pt x="509663" y="323913"/>
                  </a:lnTo>
                </a:path>
                <a:path w="803910" h="536575">
                  <a:moveTo>
                    <a:pt x="640905" y="113626"/>
                  </a:moveTo>
                  <a:lnTo>
                    <a:pt x="542137" y="156616"/>
                  </a:lnTo>
                  <a:lnTo>
                    <a:pt x="543420" y="228447"/>
                  </a:lnTo>
                </a:path>
                <a:path w="803910" h="536575">
                  <a:moveTo>
                    <a:pt x="790435" y="35293"/>
                  </a:moveTo>
                  <a:lnTo>
                    <a:pt x="803351" y="223824"/>
                  </a:lnTo>
                  <a:lnTo>
                    <a:pt x="511594" y="347459"/>
                  </a:lnTo>
                  <a:lnTo>
                    <a:pt x="509663" y="323913"/>
                  </a:lnTo>
                  <a:lnTo>
                    <a:pt x="605955" y="281127"/>
                  </a:lnTo>
                  <a:lnTo>
                    <a:pt x="603986" y="211455"/>
                  </a:lnTo>
                  <a:lnTo>
                    <a:pt x="701636" y="169786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5" name="object 6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975159" y="9373818"/>
              <a:ext cx="159092" cy="192544"/>
            </a:xfrm>
            <a:prstGeom prst="rect">
              <a:avLst/>
            </a:prstGeom>
          </p:spPr>
        </p:pic>
      </p:grpSp>
      <p:sp>
        <p:nvSpPr>
          <p:cNvPr id="66" name="object 66"/>
          <p:cNvSpPr/>
          <p:nvPr/>
        </p:nvSpPr>
        <p:spPr>
          <a:xfrm>
            <a:off x="5736431" y="8763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15070931" y="8763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0" y="0"/>
                </a:moveTo>
                <a:lnTo>
                  <a:pt x="190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5736431" y="109347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15070931" y="109347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0" y="0"/>
                </a:moveTo>
                <a:lnTo>
                  <a:pt x="190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6612731" y="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1905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6612731" y="116205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14385131" y="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1905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14385131" y="116205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 txBox="1"/>
          <p:nvPr/>
        </p:nvSpPr>
        <p:spPr>
          <a:xfrm>
            <a:off x="9515952" y="1365654"/>
            <a:ext cx="333311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Mover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manija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posición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arriba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conecta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10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fuente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alimentación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endParaRPr sz="1000" dirty="0">
              <a:latin typeface="Microsoft Sans Serif"/>
              <a:cs typeface="Microsoft Sans Serif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10810334" y="1928009"/>
            <a:ext cx="1145540" cy="974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Desde</a:t>
            </a:r>
            <a:r>
              <a:rPr sz="5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5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fuente</a:t>
            </a:r>
            <a:r>
              <a:rPr sz="5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5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alimentación</a:t>
            </a:r>
            <a:r>
              <a:rPr sz="5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9648060" y="2606900"/>
            <a:ext cx="892810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459105" algn="l"/>
                <a:tab pos="879475" algn="l"/>
              </a:tabLst>
            </a:pPr>
            <a:r>
              <a:rPr sz="8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	</a:t>
            </a:r>
            <a:r>
              <a:rPr sz="850" u="sng" spc="55" dirty="0">
                <a:solidFill>
                  <a:srgbClr val="171514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 	</a:t>
            </a:r>
            <a:endParaRPr sz="850">
              <a:latin typeface="Times New Roman"/>
              <a:cs typeface="Times New Roman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12109240" y="2570548"/>
            <a:ext cx="407670" cy="2832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spcBef>
                <a:spcPts val="100"/>
              </a:spcBef>
            </a:pPr>
            <a:r>
              <a:rPr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Resolver</a:t>
            </a:r>
            <a:endParaRPr sz="750">
              <a:latin typeface="Microsoft Sans Serif"/>
              <a:cs typeface="Microsoft Sans Serif"/>
            </a:endParaRPr>
          </a:p>
          <a:p>
            <a:pPr marL="5080" algn="ctr">
              <a:spcBef>
                <a:spcPts val="650"/>
              </a:spcBef>
            </a:pPr>
            <a:r>
              <a:rPr sz="4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Arriba</a:t>
            </a:r>
            <a:endParaRPr sz="400">
              <a:latin typeface="Microsoft Sans Serif"/>
              <a:cs typeface="Microsoft Sans Serif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10810334" y="3386133"/>
            <a:ext cx="124841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Desde</a:t>
            </a:r>
            <a:r>
              <a:rPr sz="6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6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fuente</a:t>
            </a:r>
            <a:r>
              <a:rPr sz="6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6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alimentación</a:t>
            </a:r>
            <a:r>
              <a:rPr sz="6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B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79" name="object 79"/>
          <p:cNvSpPr txBox="1"/>
          <p:nvPr/>
        </p:nvSpPr>
        <p:spPr>
          <a:xfrm>
            <a:off x="9515952" y="3696970"/>
            <a:ext cx="35312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4300"/>
              </a:lnSpc>
              <a:spcBef>
                <a:spcPts val="100"/>
              </a:spcBef>
            </a:pPr>
            <a:r>
              <a:rPr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Mover</a:t>
            </a:r>
            <a:r>
              <a:rPr lang="es-ES"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palanca</a:t>
            </a:r>
            <a:r>
              <a:rPr lang="es-ES"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posición</a:t>
            </a:r>
            <a:r>
              <a:rPr lang="es-ES"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abajo</a:t>
            </a:r>
            <a:r>
              <a:rPr lang="es-ES"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conecta</a:t>
            </a:r>
            <a:r>
              <a:rPr lang="es-ES"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</a:t>
            </a:r>
            <a:r>
              <a:rPr lang="es-ES"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-26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fuente</a:t>
            </a:r>
            <a:r>
              <a:rPr lang="es-ES"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alimentación</a:t>
            </a:r>
            <a:r>
              <a:rPr lang="es-ES"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B</a:t>
            </a:r>
            <a:r>
              <a:rPr lang="es-ES"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endParaRPr sz="1050" dirty="0">
              <a:latin typeface="Microsoft Sans Serif"/>
              <a:cs typeface="Microsoft Sans Serif"/>
            </a:endParaRPr>
          </a:p>
        </p:txBody>
      </p:sp>
      <p:sp>
        <p:nvSpPr>
          <p:cNvPr id="80" name="object 80"/>
          <p:cNvSpPr txBox="1"/>
          <p:nvPr/>
        </p:nvSpPr>
        <p:spPr>
          <a:xfrm>
            <a:off x="10825943" y="4258054"/>
            <a:ext cx="1145540" cy="974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Desde</a:t>
            </a:r>
            <a:r>
              <a:rPr sz="5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5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fuente</a:t>
            </a:r>
            <a:r>
              <a:rPr sz="5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5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alimentación</a:t>
            </a:r>
            <a:r>
              <a:rPr sz="5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81" name="object 81"/>
          <p:cNvSpPr txBox="1"/>
          <p:nvPr/>
        </p:nvSpPr>
        <p:spPr>
          <a:xfrm>
            <a:off x="12130677" y="4839031"/>
            <a:ext cx="407670" cy="311785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12700">
              <a:spcBef>
                <a:spcPts val="225"/>
              </a:spcBef>
            </a:pPr>
            <a:r>
              <a:rPr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Resolver</a:t>
            </a:r>
            <a:endParaRPr sz="750">
              <a:latin typeface="Microsoft Sans Serif"/>
              <a:cs typeface="Microsoft Sans Serif"/>
            </a:endParaRPr>
          </a:p>
          <a:p>
            <a:pPr marL="12700">
              <a:spcBef>
                <a:spcPts val="150"/>
              </a:spcBef>
            </a:pP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Abajo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82" name="object 82"/>
          <p:cNvSpPr txBox="1"/>
          <p:nvPr/>
        </p:nvSpPr>
        <p:spPr>
          <a:xfrm>
            <a:off x="9650963" y="4962346"/>
            <a:ext cx="337820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83" name="object 83"/>
          <p:cNvSpPr txBox="1"/>
          <p:nvPr/>
        </p:nvSpPr>
        <p:spPr>
          <a:xfrm>
            <a:off x="10825943" y="5716179"/>
            <a:ext cx="124841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Desde</a:t>
            </a:r>
            <a:r>
              <a:rPr sz="6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6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fuente</a:t>
            </a:r>
            <a:r>
              <a:rPr sz="6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6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alimentación</a:t>
            </a:r>
            <a:r>
              <a:rPr sz="6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B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84" name="object 84"/>
          <p:cNvSpPr txBox="1"/>
          <p:nvPr/>
        </p:nvSpPr>
        <p:spPr>
          <a:xfrm>
            <a:off x="7320120" y="6137910"/>
            <a:ext cx="1834514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b="1" spc="-10" dirty="0">
                <a:solidFill>
                  <a:srgbClr val="171514"/>
                </a:solidFill>
                <a:latin typeface="Arial"/>
                <a:cs typeface="Arial"/>
              </a:rPr>
              <a:t>Accesorios </a:t>
            </a:r>
            <a:r>
              <a:rPr sz="650" b="1" spc="25" dirty="0">
                <a:solidFill>
                  <a:srgbClr val="171514"/>
                </a:solidFill>
                <a:latin typeface="Arial"/>
                <a:cs typeface="Arial"/>
              </a:rPr>
              <a:t>para</a:t>
            </a:r>
            <a:r>
              <a:rPr sz="650" b="1" spc="-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650" b="1" spc="25" dirty="0">
                <a:solidFill>
                  <a:srgbClr val="171514"/>
                </a:solidFill>
                <a:latin typeface="Arial"/>
                <a:cs typeface="Arial"/>
              </a:rPr>
              <a:t>interruptores</a:t>
            </a:r>
            <a:r>
              <a:rPr sz="650" b="1" spc="-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650" b="1" spc="15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650" b="1" spc="-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650" b="1" spc="10" dirty="0" err="1">
                <a:solidFill>
                  <a:srgbClr val="171514"/>
                </a:solidFill>
                <a:latin typeface="Arial"/>
                <a:cs typeface="Arial"/>
              </a:rPr>
              <a:t>seguridad</a:t>
            </a:r>
            <a:r>
              <a:rPr lang="es-ES" sz="6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650" dirty="0">
              <a:latin typeface="Microsoft Sans Serif"/>
              <a:cs typeface="Microsoft Sans Serif"/>
            </a:endParaRPr>
          </a:p>
        </p:txBody>
      </p:sp>
      <p:sp>
        <p:nvSpPr>
          <p:cNvPr id="85" name="object 85"/>
          <p:cNvSpPr txBox="1"/>
          <p:nvPr/>
        </p:nvSpPr>
        <p:spPr>
          <a:xfrm>
            <a:off x="9515900" y="6057900"/>
            <a:ext cx="3886835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50000"/>
              </a:lnSpc>
              <a:spcBef>
                <a:spcPts val="100"/>
              </a:spcBef>
            </a:pP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gama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completa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b="1" spc="-5" dirty="0" err="1">
                <a:solidFill>
                  <a:srgbClr val="171514"/>
                </a:solidFill>
                <a:latin typeface="Arial"/>
                <a:cs typeface="Arial"/>
              </a:rPr>
              <a:t>accesorios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está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disponible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Siemens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VBII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Seguridad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Algunos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estos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muestran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continuación</a:t>
            </a:r>
            <a:r>
              <a:rPr lang="es-ES"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800" dirty="0">
              <a:latin typeface="Microsoft Sans Serif"/>
              <a:cs typeface="Microsoft Sans Serif"/>
            </a:endParaRPr>
          </a:p>
        </p:txBody>
      </p:sp>
      <p:sp>
        <p:nvSpPr>
          <p:cNvPr id="86" name="object 86"/>
          <p:cNvSpPr txBox="1"/>
          <p:nvPr/>
        </p:nvSpPr>
        <p:spPr>
          <a:xfrm>
            <a:off x="9515929" y="6607810"/>
            <a:ext cx="435546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servicio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general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servicio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pesado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son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convertibles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campo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2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aceptar</a:t>
            </a:r>
            <a:r>
              <a:rPr lang="es-ES"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fusibles</a:t>
            </a:r>
            <a:r>
              <a:rPr lang="es-ES"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Clase</a:t>
            </a:r>
            <a:r>
              <a:rPr lang="es-ES"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J</a:t>
            </a:r>
            <a:r>
              <a:rPr lang="es-ES"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lang="es-ES"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Clase</a:t>
            </a:r>
            <a:r>
              <a:rPr lang="es-ES"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T</a:t>
            </a:r>
            <a:r>
              <a:rPr lang="es-ES"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850" dirty="0">
              <a:latin typeface="Microsoft Sans Serif"/>
              <a:cs typeface="Microsoft Sans Serif"/>
            </a:endParaRPr>
          </a:p>
        </p:txBody>
      </p:sp>
      <p:sp>
        <p:nvSpPr>
          <p:cNvPr id="87" name="object 87"/>
          <p:cNvSpPr txBox="1"/>
          <p:nvPr/>
        </p:nvSpPr>
        <p:spPr>
          <a:xfrm>
            <a:off x="9515952" y="7704060"/>
            <a:ext cx="4092575" cy="1162498"/>
          </a:xfrm>
          <a:prstGeom prst="rect">
            <a:avLst/>
          </a:prstGeom>
        </p:spPr>
        <p:txBody>
          <a:bodyPr vert="horz" wrap="square" lIns="0" tIns="97155" rIns="0" bIns="0" rtlCol="0">
            <a:spAutoFit/>
          </a:bodyPr>
          <a:lstStyle/>
          <a:p>
            <a:pPr marR="2659380" algn="ctr">
              <a:spcBef>
                <a:spcPts val="765"/>
              </a:spcBef>
            </a:pP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HT63</a:t>
            </a:r>
            <a:endParaRPr sz="1000" dirty="0">
              <a:latin typeface="Microsoft Sans Serif"/>
              <a:cs typeface="Microsoft Sans Serif"/>
            </a:endParaRPr>
          </a:p>
          <a:p>
            <a:pPr marR="2723515" algn="ctr">
              <a:spcBef>
                <a:spcPts val="400"/>
              </a:spcBef>
            </a:pPr>
            <a:r>
              <a:rPr sz="6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Kit</a:t>
            </a:r>
            <a:r>
              <a:rPr sz="6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6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adaptador</a:t>
            </a:r>
            <a:r>
              <a:rPr sz="6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6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</a:t>
            </a:r>
            <a:r>
              <a:rPr sz="6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6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dirty="0">
                <a:solidFill>
                  <a:srgbClr val="171514"/>
                </a:solidFill>
                <a:latin typeface="Microsoft Sans Serif"/>
                <a:cs typeface="Microsoft Sans Serif"/>
              </a:rPr>
              <a:t>clase</a:t>
            </a:r>
            <a:r>
              <a:rPr sz="6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T</a:t>
            </a:r>
            <a:endParaRPr sz="600" dirty="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800" dirty="0">
              <a:latin typeface="Microsoft Sans Serif"/>
              <a:cs typeface="Microsoft Sans Serif"/>
            </a:endParaRPr>
          </a:p>
          <a:p>
            <a:pPr marL="12700" marR="5080">
              <a:lnSpc>
                <a:spcPct val="150000"/>
              </a:lnSpc>
              <a:spcBef>
                <a:spcPts val="685"/>
              </a:spcBef>
            </a:pP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juegos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neutro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estándar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pueden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instalar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campo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tanto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servicio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general </a:t>
            </a:r>
            <a:r>
              <a:rPr sz="800" spc="-2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como </a:t>
            </a:r>
            <a:r>
              <a:rPr sz="8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servicio</a:t>
            </a:r>
            <a:r>
              <a:rPr lang="es-ES"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seguridad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servicio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pesado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Certificados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UL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al </a:t>
            </a:r>
            <a:r>
              <a:rPr sz="800" spc="-2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200%</a:t>
            </a:r>
            <a:r>
              <a:rPr lang="es-ES"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disponible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00-600A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servicio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pesado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800" dirty="0">
              <a:latin typeface="Microsoft Sans Serif"/>
              <a:cs typeface="Microsoft Sans Serif"/>
            </a:endParaRPr>
          </a:p>
        </p:txBody>
      </p:sp>
      <p:sp>
        <p:nvSpPr>
          <p:cNvPr id="88" name="object 88"/>
          <p:cNvSpPr txBox="1"/>
          <p:nvPr/>
        </p:nvSpPr>
        <p:spPr>
          <a:xfrm>
            <a:off x="9826133" y="9986832"/>
            <a:ext cx="39370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HN612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89" name="object 89"/>
          <p:cNvSpPr txBox="1"/>
          <p:nvPr/>
        </p:nvSpPr>
        <p:spPr>
          <a:xfrm>
            <a:off x="11333625" y="9986832"/>
            <a:ext cx="39370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HN264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90" name="object 90"/>
          <p:cNvSpPr txBox="1"/>
          <p:nvPr/>
        </p:nvSpPr>
        <p:spPr>
          <a:xfrm>
            <a:off x="13663212" y="10349634"/>
            <a:ext cx="11303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5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611403" y="2085151"/>
            <a:ext cx="900397" cy="614992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11569999" y="4384244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18414" y="0"/>
                </a:moveTo>
                <a:lnTo>
                  <a:pt x="11506" y="0"/>
                </a:lnTo>
                <a:lnTo>
                  <a:pt x="6908" y="2298"/>
                </a:lnTo>
                <a:lnTo>
                  <a:pt x="0" y="9194"/>
                </a:lnTo>
              </a:path>
            </a:pathLst>
          </a:custGeom>
          <a:ln w="4572">
            <a:solidFill>
              <a:srgbClr val="96969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0084302" y="4375810"/>
            <a:ext cx="110489" cy="3278504"/>
          </a:xfrm>
          <a:custGeom>
            <a:avLst/>
            <a:gdLst/>
            <a:ahLst/>
            <a:cxnLst/>
            <a:rect l="l" t="t" r="r" b="b"/>
            <a:pathLst>
              <a:path w="110489" h="3278504">
                <a:moveTo>
                  <a:pt x="0" y="3277933"/>
                </a:moveTo>
                <a:lnTo>
                  <a:pt x="0" y="16090"/>
                </a:lnTo>
                <a:lnTo>
                  <a:pt x="110324" y="16090"/>
                </a:lnTo>
                <a:lnTo>
                  <a:pt x="110324" y="0"/>
                </a:lnTo>
              </a:path>
            </a:pathLst>
          </a:custGeom>
          <a:ln w="4571">
            <a:solidFill>
              <a:srgbClr val="96969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9918034" y="6825451"/>
            <a:ext cx="52705" cy="1905"/>
          </a:xfrm>
          <a:custGeom>
            <a:avLst/>
            <a:gdLst/>
            <a:ahLst/>
            <a:cxnLst/>
            <a:rect l="l" t="t" r="r" b="b"/>
            <a:pathLst>
              <a:path w="52704" h="1904">
                <a:moveTo>
                  <a:pt x="-2285" y="762"/>
                </a:moveTo>
                <a:lnTo>
                  <a:pt x="54381" y="762"/>
                </a:lnTo>
              </a:path>
            </a:pathLst>
          </a:custGeom>
          <a:ln w="6096">
            <a:solidFill>
              <a:srgbClr val="96969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919557" y="6940384"/>
            <a:ext cx="49530" cy="0"/>
          </a:xfrm>
          <a:custGeom>
            <a:avLst/>
            <a:gdLst/>
            <a:ahLst/>
            <a:cxnLst/>
            <a:rect l="l" t="t" r="r" b="b"/>
            <a:pathLst>
              <a:path w="49529">
                <a:moveTo>
                  <a:pt x="0" y="0"/>
                </a:moveTo>
                <a:lnTo>
                  <a:pt x="49047" y="0"/>
                </a:lnTo>
              </a:path>
            </a:pathLst>
          </a:custGeom>
          <a:ln w="4572">
            <a:solidFill>
              <a:srgbClr val="96969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" name="object 7"/>
          <p:cNvGrpSpPr/>
          <p:nvPr/>
        </p:nvGrpSpPr>
        <p:grpSpPr>
          <a:xfrm>
            <a:off x="9905003" y="6706693"/>
            <a:ext cx="67945" cy="467359"/>
            <a:chOff x="4168571" y="6706692"/>
            <a:chExt cx="67945" cy="467359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168571" y="7053033"/>
              <a:ext cx="67411" cy="120646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4170857" y="6708978"/>
              <a:ext cx="61594" cy="450850"/>
            </a:xfrm>
            <a:custGeom>
              <a:avLst/>
              <a:gdLst/>
              <a:ahLst/>
              <a:cxnLst/>
              <a:rect l="l" t="t" r="r" b="b"/>
              <a:pathLst>
                <a:path w="61595" h="450850">
                  <a:moveTo>
                    <a:pt x="0" y="16852"/>
                  </a:moveTo>
                  <a:lnTo>
                    <a:pt x="0" y="450545"/>
                  </a:lnTo>
                </a:path>
                <a:path w="61595" h="450850">
                  <a:moveTo>
                    <a:pt x="12268" y="0"/>
                  </a:moveTo>
                  <a:lnTo>
                    <a:pt x="1549" y="0"/>
                  </a:lnTo>
                  <a:lnTo>
                    <a:pt x="0" y="6134"/>
                  </a:lnTo>
                  <a:lnTo>
                    <a:pt x="0" y="16852"/>
                  </a:lnTo>
                </a:path>
                <a:path w="61595" h="450850">
                  <a:moveTo>
                    <a:pt x="61315" y="0"/>
                  </a:moveTo>
                  <a:lnTo>
                    <a:pt x="12268" y="0"/>
                  </a:lnTo>
                </a:path>
              </a:pathLst>
            </a:custGeom>
            <a:ln w="4572">
              <a:solidFill>
                <a:srgbClr val="96969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924112" y="7669073"/>
            <a:ext cx="163237" cy="139433"/>
          </a:xfrm>
          <a:prstGeom prst="rect">
            <a:avLst/>
          </a:prstGeom>
        </p:spPr>
      </p:pic>
      <p:grpSp>
        <p:nvGrpSpPr>
          <p:cNvPr id="11" name="object 11"/>
          <p:cNvGrpSpPr/>
          <p:nvPr/>
        </p:nvGrpSpPr>
        <p:grpSpPr>
          <a:xfrm>
            <a:off x="8644351" y="3935070"/>
            <a:ext cx="4373245" cy="4820285"/>
            <a:chOff x="2907919" y="3935069"/>
            <a:chExt cx="4373245" cy="4820285"/>
          </a:xfrm>
        </p:grpSpPr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589171" y="7500492"/>
              <a:ext cx="366226" cy="168554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5951601" y="4411814"/>
              <a:ext cx="1905" cy="3232150"/>
            </a:xfrm>
            <a:custGeom>
              <a:avLst/>
              <a:gdLst/>
              <a:ahLst/>
              <a:cxnLst/>
              <a:rect l="l" t="t" r="r" b="b"/>
              <a:pathLst>
                <a:path w="1904" h="3232150">
                  <a:moveTo>
                    <a:pt x="0" y="0"/>
                  </a:moveTo>
                  <a:lnTo>
                    <a:pt x="1511" y="3231972"/>
                  </a:lnTo>
                </a:path>
              </a:pathLst>
            </a:custGeom>
            <a:ln w="4572">
              <a:solidFill>
                <a:srgbClr val="96969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849696" y="4251693"/>
              <a:ext cx="104190" cy="162407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4182363" y="4253979"/>
              <a:ext cx="1764664" cy="3561715"/>
            </a:xfrm>
            <a:custGeom>
              <a:avLst/>
              <a:gdLst/>
              <a:ahLst/>
              <a:cxnLst/>
              <a:rect l="l" t="t" r="r" b="b"/>
              <a:pathLst>
                <a:path w="1764664" h="3561715">
                  <a:moveTo>
                    <a:pt x="1760804" y="113411"/>
                  </a:moveTo>
                  <a:lnTo>
                    <a:pt x="50571" y="113411"/>
                  </a:lnTo>
                  <a:lnTo>
                    <a:pt x="0" y="0"/>
                  </a:lnTo>
                  <a:lnTo>
                    <a:pt x="1728597" y="0"/>
                  </a:lnTo>
                </a:path>
                <a:path w="1764664" h="3561715">
                  <a:moveTo>
                    <a:pt x="75869" y="3418916"/>
                  </a:moveTo>
                  <a:lnTo>
                    <a:pt x="155549" y="3418916"/>
                  </a:lnTo>
                </a:path>
                <a:path w="1764664" h="3561715">
                  <a:moveTo>
                    <a:pt x="51333" y="3411245"/>
                  </a:moveTo>
                  <a:lnTo>
                    <a:pt x="54088" y="3416328"/>
                  </a:lnTo>
                  <a:lnTo>
                    <a:pt x="60725" y="3418533"/>
                  </a:lnTo>
                  <a:lnTo>
                    <a:pt x="68799" y="3419012"/>
                  </a:lnTo>
                  <a:lnTo>
                    <a:pt x="75869" y="3418916"/>
                  </a:lnTo>
                </a:path>
                <a:path w="1764664" h="3561715">
                  <a:moveTo>
                    <a:pt x="51333" y="117233"/>
                  </a:moveTo>
                  <a:lnTo>
                    <a:pt x="51333" y="3411245"/>
                  </a:lnTo>
                </a:path>
                <a:path w="1764664" h="3561715">
                  <a:moveTo>
                    <a:pt x="1764614" y="3443427"/>
                  </a:moveTo>
                  <a:lnTo>
                    <a:pt x="1763513" y="3434547"/>
                  </a:lnTo>
                  <a:lnTo>
                    <a:pt x="1760402" y="3426385"/>
                  </a:lnTo>
                  <a:lnTo>
                    <a:pt x="1755564" y="3419083"/>
                  </a:lnTo>
                  <a:lnTo>
                    <a:pt x="1749285" y="3412782"/>
                  </a:lnTo>
                </a:path>
                <a:path w="1764664" h="3561715">
                  <a:moveTo>
                    <a:pt x="1764614" y="3512400"/>
                  </a:moveTo>
                  <a:lnTo>
                    <a:pt x="1764614" y="3443427"/>
                  </a:lnTo>
                </a:path>
                <a:path w="1764664" h="3561715">
                  <a:moveTo>
                    <a:pt x="1733981" y="3533838"/>
                  </a:moveTo>
                  <a:lnTo>
                    <a:pt x="1747163" y="3532428"/>
                  </a:lnTo>
                  <a:lnTo>
                    <a:pt x="1756760" y="3528291"/>
                  </a:lnTo>
                  <a:lnTo>
                    <a:pt x="1762626" y="3521569"/>
                  </a:lnTo>
                  <a:lnTo>
                    <a:pt x="1764614" y="3512400"/>
                  </a:lnTo>
                </a:path>
                <a:path w="1764664" h="3561715">
                  <a:moveTo>
                    <a:pt x="71247" y="3552240"/>
                  </a:moveTo>
                  <a:lnTo>
                    <a:pt x="1733981" y="3533838"/>
                  </a:lnTo>
                </a:path>
                <a:path w="1764664" h="3561715">
                  <a:moveTo>
                    <a:pt x="29171" y="3561422"/>
                  </a:moveTo>
                  <a:lnTo>
                    <a:pt x="39498" y="3561493"/>
                  </a:lnTo>
                  <a:lnTo>
                    <a:pt x="51633" y="3560846"/>
                  </a:lnTo>
                  <a:lnTo>
                    <a:pt x="63056" y="3558192"/>
                  </a:lnTo>
                  <a:lnTo>
                    <a:pt x="71247" y="3552240"/>
                  </a:lnTo>
                </a:path>
              </a:pathLst>
            </a:custGeom>
            <a:ln w="4572">
              <a:solidFill>
                <a:srgbClr val="96969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5733986" y="4388840"/>
              <a:ext cx="95250" cy="12700"/>
            </a:xfrm>
            <a:custGeom>
              <a:avLst/>
              <a:gdLst/>
              <a:ahLst/>
              <a:cxnLst/>
              <a:rect l="l" t="t" r="r" b="b"/>
              <a:pathLst>
                <a:path w="95250" h="12700">
                  <a:moveTo>
                    <a:pt x="95008" y="0"/>
                  </a:moveTo>
                  <a:lnTo>
                    <a:pt x="0" y="0"/>
                  </a:lnTo>
                  <a:lnTo>
                    <a:pt x="0" y="12255"/>
                  </a:lnTo>
                  <a:lnTo>
                    <a:pt x="95008" y="12255"/>
                  </a:lnTo>
                  <a:lnTo>
                    <a:pt x="95008" y="0"/>
                  </a:lnTo>
                  <a:close/>
                </a:path>
              </a:pathLst>
            </a:custGeom>
            <a:solidFill>
              <a:srgbClr val="A7A9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5733986" y="4388840"/>
              <a:ext cx="95250" cy="12700"/>
            </a:xfrm>
            <a:custGeom>
              <a:avLst/>
              <a:gdLst/>
              <a:ahLst/>
              <a:cxnLst/>
              <a:rect l="l" t="t" r="r" b="b"/>
              <a:pathLst>
                <a:path w="95250" h="12700">
                  <a:moveTo>
                    <a:pt x="0" y="12255"/>
                  </a:moveTo>
                  <a:lnTo>
                    <a:pt x="94996" y="12255"/>
                  </a:lnTo>
                  <a:lnTo>
                    <a:pt x="94996" y="0"/>
                  </a:lnTo>
                  <a:lnTo>
                    <a:pt x="0" y="0"/>
                  </a:lnTo>
                  <a:lnTo>
                    <a:pt x="0" y="12255"/>
                  </a:lnTo>
                  <a:close/>
                </a:path>
              </a:pathLst>
            </a:custGeom>
            <a:ln w="4572">
              <a:solidFill>
                <a:srgbClr val="96969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5638965" y="4497641"/>
              <a:ext cx="87630" cy="12700"/>
            </a:xfrm>
            <a:custGeom>
              <a:avLst/>
              <a:gdLst/>
              <a:ahLst/>
              <a:cxnLst/>
              <a:rect l="l" t="t" r="r" b="b"/>
              <a:pathLst>
                <a:path w="87629" h="12700">
                  <a:moveTo>
                    <a:pt x="87363" y="0"/>
                  </a:moveTo>
                  <a:lnTo>
                    <a:pt x="0" y="0"/>
                  </a:lnTo>
                  <a:lnTo>
                    <a:pt x="0" y="12255"/>
                  </a:lnTo>
                  <a:lnTo>
                    <a:pt x="87363" y="12255"/>
                  </a:lnTo>
                  <a:lnTo>
                    <a:pt x="87363" y="0"/>
                  </a:lnTo>
                  <a:close/>
                </a:path>
              </a:pathLst>
            </a:custGeom>
            <a:solidFill>
              <a:srgbClr val="A7A9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4855870" y="4497641"/>
              <a:ext cx="870585" cy="2397760"/>
            </a:xfrm>
            <a:custGeom>
              <a:avLst/>
              <a:gdLst/>
              <a:ahLst/>
              <a:cxnLst/>
              <a:rect l="l" t="t" r="r" b="b"/>
              <a:pathLst>
                <a:path w="870585" h="2397759">
                  <a:moveTo>
                    <a:pt x="783094" y="12255"/>
                  </a:moveTo>
                  <a:lnTo>
                    <a:pt x="870445" y="12255"/>
                  </a:lnTo>
                  <a:lnTo>
                    <a:pt x="870445" y="0"/>
                  </a:lnTo>
                  <a:lnTo>
                    <a:pt x="783094" y="0"/>
                  </a:lnTo>
                  <a:lnTo>
                    <a:pt x="783094" y="12255"/>
                  </a:lnTo>
                  <a:close/>
                </a:path>
                <a:path w="870585" h="2397759">
                  <a:moveTo>
                    <a:pt x="43662" y="2367648"/>
                  </a:moveTo>
                  <a:lnTo>
                    <a:pt x="43662" y="2229713"/>
                  </a:lnTo>
                </a:path>
                <a:path w="870585" h="2397759">
                  <a:moveTo>
                    <a:pt x="0" y="2397518"/>
                  </a:moveTo>
                  <a:lnTo>
                    <a:pt x="1616" y="2390417"/>
                  </a:lnTo>
                  <a:lnTo>
                    <a:pt x="6032" y="2383736"/>
                  </a:lnTo>
                  <a:lnTo>
                    <a:pt x="12601" y="2378773"/>
                  </a:lnTo>
                  <a:lnTo>
                    <a:pt x="20675" y="2376830"/>
                  </a:lnTo>
                  <a:lnTo>
                    <a:pt x="29126" y="2377011"/>
                  </a:lnTo>
                  <a:lnTo>
                    <a:pt x="36488" y="2376549"/>
                  </a:lnTo>
                  <a:lnTo>
                    <a:pt x="41690" y="2373931"/>
                  </a:lnTo>
                  <a:lnTo>
                    <a:pt x="43662" y="2367648"/>
                  </a:lnTo>
                </a:path>
              </a:pathLst>
            </a:custGeom>
            <a:ln w="4572">
              <a:solidFill>
                <a:srgbClr val="96969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4646676" y="7021588"/>
              <a:ext cx="9525" cy="97155"/>
            </a:xfrm>
            <a:custGeom>
              <a:avLst/>
              <a:gdLst/>
              <a:ahLst/>
              <a:cxnLst/>
              <a:rect l="l" t="t" r="r" b="b"/>
              <a:pathLst>
                <a:path w="9525" h="97154">
                  <a:moveTo>
                    <a:pt x="4603" y="-2285"/>
                  </a:moveTo>
                  <a:lnTo>
                    <a:pt x="4603" y="98844"/>
                  </a:lnTo>
                </a:path>
              </a:pathLst>
            </a:custGeom>
            <a:ln w="13779">
              <a:solidFill>
                <a:srgbClr val="96969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4655883" y="6727355"/>
              <a:ext cx="16510" cy="311785"/>
            </a:xfrm>
            <a:custGeom>
              <a:avLst/>
              <a:gdLst/>
              <a:ahLst/>
              <a:cxnLst/>
              <a:rect l="l" t="t" r="r" b="b"/>
              <a:pathLst>
                <a:path w="16510" h="311784">
                  <a:moveTo>
                    <a:pt x="13792" y="301129"/>
                  </a:moveTo>
                  <a:lnTo>
                    <a:pt x="13574" y="311694"/>
                  </a:lnTo>
                  <a:lnTo>
                    <a:pt x="10339" y="311478"/>
                  </a:lnTo>
                  <a:lnTo>
                    <a:pt x="5382" y="304364"/>
                  </a:lnTo>
                  <a:lnTo>
                    <a:pt x="0" y="294233"/>
                  </a:lnTo>
                </a:path>
                <a:path w="16510" h="311784">
                  <a:moveTo>
                    <a:pt x="16090" y="0"/>
                  </a:moveTo>
                  <a:lnTo>
                    <a:pt x="13792" y="301129"/>
                  </a:lnTo>
                </a:path>
              </a:pathLst>
            </a:custGeom>
            <a:ln w="4572">
              <a:solidFill>
                <a:srgbClr val="96969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669688" y="6628248"/>
              <a:ext cx="236727" cy="101392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5196090" y="6614731"/>
              <a:ext cx="43815" cy="542925"/>
            </a:xfrm>
            <a:custGeom>
              <a:avLst/>
              <a:gdLst/>
              <a:ahLst/>
              <a:cxnLst/>
              <a:rect l="l" t="t" r="r" b="b"/>
              <a:pathLst>
                <a:path w="43814" h="542925">
                  <a:moveTo>
                    <a:pt x="22974" y="11493"/>
                  </a:moveTo>
                  <a:lnTo>
                    <a:pt x="0" y="0"/>
                  </a:lnTo>
                </a:path>
                <a:path w="43814" h="542925">
                  <a:moveTo>
                    <a:pt x="43649" y="73558"/>
                  </a:moveTo>
                  <a:lnTo>
                    <a:pt x="42037" y="56749"/>
                  </a:lnTo>
                  <a:lnTo>
                    <a:pt x="37626" y="37353"/>
                  </a:lnTo>
                  <a:lnTo>
                    <a:pt x="31059" y="20544"/>
                  </a:lnTo>
                  <a:lnTo>
                    <a:pt x="22974" y="11493"/>
                  </a:lnTo>
                </a:path>
                <a:path w="43814" h="542925">
                  <a:moveTo>
                    <a:pt x="41363" y="376986"/>
                  </a:moveTo>
                  <a:lnTo>
                    <a:pt x="43649" y="73558"/>
                  </a:lnTo>
                </a:path>
                <a:path w="43814" h="542925">
                  <a:moveTo>
                    <a:pt x="41363" y="420649"/>
                  </a:moveTo>
                  <a:lnTo>
                    <a:pt x="42328" y="409948"/>
                  </a:lnTo>
                  <a:lnTo>
                    <a:pt x="42221" y="398818"/>
                  </a:lnTo>
                  <a:lnTo>
                    <a:pt x="41685" y="387688"/>
                  </a:lnTo>
                  <a:lnTo>
                    <a:pt x="41363" y="376986"/>
                  </a:lnTo>
                </a:path>
                <a:path w="43814" h="542925">
                  <a:moveTo>
                    <a:pt x="35178" y="542416"/>
                  </a:moveTo>
                  <a:lnTo>
                    <a:pt x="41363" y="420649"/>
                  </a:lnTo>
                </a:path>
              </a:pathLst>
            </a:custGeom>
            <a:ln w="4572">
              <a:solidFill>
                <a:srgbClr val="96969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917935" y="6607165"/>
              <a:ext cx="340194" cy="83422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5253532" y="6685991"/>
              <a:ext cx="2540" cy="303530"/>
            </a:xfrm>
            <a:custGeom>
              <a:avLst/>
              <a:gdLst/>
              <a:ahLst/>
              <a:cxnLst/>
              <a:rect l="l" t="t" r="r" b="b"/>
              <a:pathLst>
                <a:path w="2539" h="303529">
                  <a:moveTo>
                    <a:pt x="0" y="303428"/>
                  </a:moveTo>
                  <a:lnTo>
                    <a:pt x="2311" y="0"/>
                  </a:lnTo>
                </a:path>
              </a:pathLst>
            </a:custGeom>
            <a:ln w="4571">
              <a:solidFill>
                <a:srgbClr val="96969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968506" y="6987133"/>
              <a:ext cx="288287" cy="193344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4946662" y="6805523"/>
              <a:ext cx="20955" cy="368935"/>
            </a:xfrm>
            <a:custGeom>
              <a:avLst/>
              <a:gdLst/>
              <a:ahLst/>
              <a:cxnLst/>
              <a:rect l="l" t="t" r="r" b="b"/>
              <a:pathLst>
                <a:path w="20954" h="368934">
                  <a:moveTo>
                    <a:pt x="6896" y="356285"/>
                  </a:moveTo>
                  <a:lnTo>
                    <a:pt x="6896" y="0"/>
                  </a:lnTo>
                </a:path>
                <a:path w="20954" h="368934">
                  <a:moveTo>
                    <a:pt x="0" y="368376"/>
                  </a:moveTo>
                  <a:lnTo>
                    <a:pt x="4025" y="367220"/>
                  </a:lnTo>
                  <a:lnTo>
                    <a:pt x="6896" y="363181"/>
                  </a:lnTo>
                  <a:lnTo>
                    <a:pt x="6896" y="356285"/>
                  </a:lnTo>
                </a:path>
                <a:path w="20954" h="368934">
                  <a:moveTo>
                    <a:pt x="20688" y="356285"/>
                  </a:moveTo>
                  <a:lnTo>
                    <a:pt x="20688" y="0"/>
                  </a:lnTo>
                </a:path>
              </a:pathLst>
            </a:custGeom>
            <a:ln w="4572">
              <a:solidFill>
                <a:srgbClr val="96969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" name="object 2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639817" y="7035406"/>
              <a:ext cx="329819" cy="140762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4639779" y="6669900"/>
              <a:ext cx="23495" cy="439420"/>
            </a:xfrm>
            <a:custGeom>
              <a:avLst/>
              <a:gdLst/>
              <a:ahLst/>
              <a:cxnLst/>
              <a:rect l="l" t="t" r="r" b="b"/>
              <a:pathLst>
                <a:path w="23495" h="439420">
                  <a:moveTo>
                    <a:pt x="4622" y="18389"/>
                  </a:moveTo>
                  <a:lnTo>
                    <a:pt x="0" y="370090"/>
                  </a:lnTo>
                  <a:lnTo>
                    <a:pt x="2324" y="439051"/>
                  </a:lnTo>
                </a:path>
                <a:path w="23495" h="439420">
                  <a:moveTo>
                    <a:pt x="22987" y="0"/>
                  </a:moveTo>
                  <a:lnTo>
                    <a:pt x="16238" y="933"/>
                  </a:lnTo>
                  <a:lnTo>
                    <a:pt x="10356" y="4022"/>
                  </a:lnTo>
                  <a:lnTo>
                    <a:pt x="6199" y="9697"/>
                  </a:lnTo>
                  <a:lnTo>
                    <a:pt x="4622" y="18389"/>
                  </a:lnTo>
                </a:path>
              </a:pathLst>
            </a:custGeom>
            <a:ln w="4572">
              <a:solidFill>
                <a:srgbClr val="96969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4662766" y="6669900"/>
              <a:ext cx="41910" cy="2540"/>
            </a:xfrm>
            <a:custGeom>
              <a:avLst/>
              <a:gdLst/>
              <a:ahLst/>
              <a:cxnLst/>
              <a:rect l="l" t="t" r="r" b="b"/>
              <a:pathLst>
                <a:path w="41910" h="2540">
                  <a:moveTo>
                    <a:pt x="-2286" y="1149"/>
                  </a:moveTo>
                  <a:lnTo>
                    <a:pt x="43675" y="1149"/>
                  </a:lnTo>
                </a:path>
              </a:pathLst>
            </a:custGeom>
            <a:ln w="6870">
              <a:solidFill>
                <a:srgbClr val="96969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" name="object 31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881867" y="7206107"/>
              <a:ext cx="251531" cy="251625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4253611" y="6458432"/>
              <a:ext cx="1666875" cy="1236980"/>
            </a:xfrm>
            <a:custGeom>
              <a:avLst/>
              <a:gdLst/>
              <a:ahLst/>
              <a:cxnLst/>
              <a:rect l="l" t="t" r="r" b="b"/>
              <a:pathLst>
                <a:path w="1666875" h="1236979">
                  <a:moveTo>
                    <a:pt x="1422895" y="1018298"/>
                  </a:moveTo>
                  <a:lnTo>
                    <a:pt x="1425206" y="0"/>
                  </a:lnTo>
                </a:path>
                <a:path w="1666875" h="1236979">
                  <a:moveTo>
                    <a:pt x="1666544" y="1220584"/>
                  </a:moveTo>
                  <a:lnTo>
                    <a:pt x="0" y="1236687"/>
                  </a:lnTo>
                </a:path>
              </a:pathLst>
            </a:custGeom>
            <a:ln w="4572">
              <a:solidFill>
                <a:srgbClr val="96969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3" name="object 3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344441" y="7473302"/>
              <a:ext cx="105689" cy="196519"/>
            </a:xfrm>
            <a:prstGeom prst="rect">
              <a:avLst/>
            </a:prstGeom>
          </p:spPr>
        </p:pic>
        <p:sp>
          <p:nvSpPr>
            <p:cNvPr id="34" name="object 34"/>
            <p:cNvSpPr/>
            <p:nvPr/>
          </p:nvSpPr>
          <p:spPr>
            <a:xfrm>
              <a:off x="4442117" y="7510068"/>
              <a:ext cx="1147445" cy="5080"/>
            </a:xfrm>
            <a:custGeom>
              <a:avLst/>
              <a:gdLst/>
              <a:ahLst/>
              <a:cxnLst/>
              <a:rect l="l" t="t" r="r" b="b"/>
              <a:pathLst>
                <a:path w="1147445" h="5079">
                  <a:moveTo>
                    <a:pt x="1147038" y="0"/>
                  </a:moveTo>
                  <a:lnTo>
                    <a:pt x="0" y="4597"/>
                  </a:lnTo>
                </a:path>
              </a:pathLst>
            </a:custGeom>
            <a:ln w="4572">
              <a:solidFill>
                <a:srgbClr val="96969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5" name="object 3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691847" y="7162959"/>
              <a:ext cx="181056" cy="480027"/>
            </a:xfrm>
            <a:prstGeom prst="rect">
              <a:avLst/>
            </a:prstGeom>
          </p:spPr>
        </p:pic>
        <p:sp>
          <p:nvSpPr>
            <p:cNvPr id="36" name="object 36"/>
            <p:cNvSpPr/>
            <p:nvPr/>
          </p:nvSpPr>
          <p:spPr>
            <a:xfrm>
              <a:off x="5842761" y="4398022"/>
              <a:ext cx="0" cy="2815590"/>
            </a:xfrm>
            <a:custGeom>
              <a:avLst/>
              <a:gdLst/>
              <a:ahLst/>
              <a:cxnLst/>
              <a:rect l="l" t="t" r="r" b="b"/>
              <a:pathLst>
                <a:path h="2815590">
                  <a:moveTo>
                    <a:pt x="0" y="0"/>
                  </a:moveTo>
                  <a:lnTo>
                    <a:pt x="0" y="2815132"/>
                  </a:lnTo>
                </a:path>
              </a:pathLst>
            </a:custGeom>
            <a:ln w="4572">
              <a:solidFill>
                <a:srgbClr val="96969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7" name="object 37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908795" y="3935069"/>
              <a:ext cx="4371926" cy="4819942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320070" y="4232986"/>
              <a:ext cx="112053" cy="178041"/>
            </a:xfrm>
            <a:prstGeom prst="rect">
              <a:avLst/>
            </a:prstGeom>
          </p:spPr>
        </p:pic>
        <p:sp>
          <p:nvSpPr>
            <p:cNvPr id="39" name="object 39"/>
            <p:cNvSpPr/>
            <p:nvPr/>
          </p:nvSpPr>
          <p:spPr>
            <a:xfrm>
              <a:off x="3124174" y="4221060"/>
              <a:ext cx="306070" cy="401320"/>
            </a:xfrm>
            <a:custGeom>
              <a:avLst/>
              <a:gdLst/>
              <a:ahLst/>
              <a:cxnLst/>
              <a:rect l="l" t="t" r="r" b="b"/>
              <a:pathLst>
                <a:path w="306070" h="401320">
                  <a:moveTo>
                    <a:pt x="145021" y="250228"/>
                  </a:moveTo>
                  <a:lnTo>
                    <a:pt x="145021" y="400939"/>
                  </a:lnTo>
                </a:path>
                <a:path w="306070" h="401320">
                  <a:moveTo>
                    <a:pt x="0" y="172021"/>
                  </a:moveTo>
                  <a:lnTo>
                    <a:pt x="0" y="322732"/>
                  </a:lnTo>
                  <a:lnTo>
                    <a:pt x="145021" y="400939"/>
                  </a:lnTo>
                  <a:lnTo>
                    <a:pt x="255930" y="329844"/>
                  </a:lnTo>
                  <a:lnTo>
                    <a:pt x="255930" y="179146"/>
                  </a:lnTo>
                </a:path>
                <a:path w="306070" h="401320">
                  <a:moveTo>
                    <a:pt x="141160" y="115773"/>
                  </a:moveTo>
                  <a:lnTo>
                    <a:pt x="305663" y="14211"/>
                  </a:lnTo>
                  <a:lnTo>
                    <a:pt x="278650" y="0"/>
                  </a:lnTo>
                  <a:lnTo>
                    <a:pt x="0" y="172021"/>
                  </a:lnTo>
                  <a:lnTo>
                    <a:pt x="145021" y="250228"/>
                  </a:lnTo>
                  <a:lnTo>
                    <a:pt x="255930" y="179146"/>
                  </a:lnTo>
                  <a:lnTo>
                    <a:pt x="141160" y="115773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0" name="object 40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145485" y="4446257"/>
              <a:ext cx="102260" cy="127086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282787" y="4449533"/>
              <a:ext cx="83865" cy="117233"/>
            </a:xfrm>
            <a:prstGeom prst="rect">
              <a:avLst/>
            </a:prstGeom>
          </p:spPr>
        </p:pic>
        <p:sp>
          <p:nvSpPr>
            <p:cNvPr id="42" name="object 42"/>
            <p:cNvSpPr/>
            <p:nvPr/>
          </p:nvSpPr>
          <p:spPr>
            <a:xfrm>
              <a:off x="3146755" y="4149706"/>
              <a:ext cx="100330" cy="115570"/>
            </a:xfrm>
            <a:custGeom>
              <a:avLst/>
              <a:gdLst/>
              <a:ahLst/>
              <a:cxnLst/>
              <a:rect l="l" t="t" r="r" b="b"/>
              <a:pathLst>
                <a:path w="100330" h="115570">
                  <a:moveTo>
                    <a:pt x="53670" y="1199"/>
                  </a:moveTo>
                  <a:lnTo>
                    <a:pt x="48920" y="10373"/>
                  </a:lnTo>
                  <a:lnTo>
                    <a:pt x="40603" y="18239"/>
                  </a:lnTo>
                  <a:lnTo>
                    <a:pt x="29326" y="24406"/>
                  </a:lnTo>
                  <a:lnTo>
                    <a:pt x="15697" y="28479"/>
                  </a:lnTo>
                </a:path>
                <a:path w="100330" h="115570">
                  <a:moveTo>
                    <a:pt x="54254" y="3155"/>
                  </a:moveTo>
                  <a:lnTo>
                    <a:pt x="54444" y="4349"/>
                  </a:lnTo>
                  <a:lnTo>
                    <a:pt x="54559" y="5593"/>
                  </a:lnTo>
                  <a:lnTo>
                    <a:pt x="54559" y="6838"/>
                  </a:lnTo>
                  <a:lnTo>
                    <a:pt x="50963" y="19324"/>
                  </a:lnTo>
                  <a:lnTo>
                    <a:pt x="41059" y="29839"/>
                  </a:lnTo>
                  <a:lnTo>
                    <a:pt x="26173" y="37547"/>
                  </a:lnTo>
                  <a:lnTo>
                    <a:pt x="7632" y="41611"/>
                  </a:lnTo>
                </a:path>
                <a:path w="100330" h="115570">
                  <a:moveTo>
                    <a:pt x="53416" y="11207"/>
                  </a:moveTo>
                  <a:lnTo>
                    <a:pt x="54165" y="13506"/>
                  </a:lnTo>
                  <a:lnTo>
                    <a:pt x="54559" y="15868"/>
                  </a:lnTo>
                  <a:lnTo>
                    <a:pt x="54559" y="18306"/>
                  </a:lnTo>
                  <a:lnTo>
                    <a:pt x="50585" y="31404"/>
                  </a:lnTo>
                  <a:lnTo>
                    <a:pt x="39695" y="42268"/>
                  </a:lnTo>
                  <a:lnTo>
                    <a:pt x="23435" y="49917"/>
                  </a:lnTo>
                  <a:lnTo>
                    <a:pt x="3352" y="53371"/>
                  </a:lnTo>
                </a:path>
                <a:path w="100330" h="115570">
                  <a:moveTo>
                    <a:pt x="52222" y="20732"/>
                  </a:moveTo>
                  <a:lnTo>
                    <a:pt x="53759" y="23932"/>
                  </a:lnTo>
                  <a:lnTo>
                    <a:pt x="54559" y="27323"/>
                  </a:lnTo>
                  <a:lnTo>
                    <a:pt x="54559" y="30828"/>
                  </a:lnTo>
                  <a:lnTo>
                    <a:pt x="50347" y="44299"/>
                  </a:lnTo>
                  <a:lnTo>
                    <a:pt x="38842" y="55363"/>
                  </a:lnTo>
                  <a:lnTo>
                    <a:pt x="21737" y="62948"/>
                  </a:lnTo>
                  <a:lnTo>
                    <a:pt x="723" y="65982"/>
                  </a:lnTo>
                </a:path>
                <a:path w="100330" h="115570">
                  <a:moveTo>
                    <a:pt x="52844" y="29622"/>
                  </a:moveTo>
                  <a:lnTo>
                    <a:pt x="53962" y="32733"/>
                  </a:lnTo>
                  <a:lnTo>
                    <a:pt x="54559" y="35997"/>
                  </a:lnTo>
                  <a:lnTo>
                    <a:pt x="54559" y="39363"/>
                  </a:lnTo>
                  <a:lnTo>
                    <a:pt x="50361" y="54443"/>
                  </a:lnTo>
                  <a:lnTo>
                    <a:pt x="38890" y="66842"/>
                  </a:lnTo>
                  <a:lnTo>
                    <a:pt x="21833" y="75360"/>
                  </a:lnTo>
                  <a:lnTo>
                    <a:pt x="876" y="78796"/>
                  </a:lnTo>
                </a:path>
                <a:path w="100330" h="115570">
                  <a:moveTo>
                    <a:pt x="81699" y="5505"/>
                  </a:moveTo>
                  <a:lnTo>
                    <a:pt x="86696" y="19210"/>
                  </a:lnTo>
                  <a:lnTo>
                    <a:pt x="87596" y="34967"/>
                  </a:lnTo>
                  <a:lnTo>
                    <a:pt x="84294" y="51741"/>
                  </a:lnTo>
                  <a:lnTo>
                    <a:pt x="76682" y="68497"/>
                  </a:lnTo>
                  <a:lnTo>
                    <a:pt x="61334" y="87175"/>
                  </a:lnTo>
                  <a:lnTo>
                    <a:pt x="42886" y="98900"/>
                  </a:lnTo>
                  <a:lnTo>
                    <a:pt x="23617" y="102729"/>
                  </a:lnTo>
                  <a:lnTo>
                    <a:pt x="5803" y="97719"/>
                  </a:lnTo>
                </a:path>
                <a:path w="100330" h="115570">
                  <a:moveTo>
                    <a:pt x="89484" y="81285"/>
                  </a:moveTo>
                  <a:lnTo>
                    <a:pt x="74126" y="99964"/>
                  </a:lnTo>
                  <a:lnTo>
                    <a:pt x="55675" y="111691"/>
                  </a:lnTo>
                  <a:lnTo>
                    <a:pt x="36411" y="115524"/>
                  </a:lnTo>
                  <a:lnTo>
                    <a:pt x="18618" y="110521"/>
                  </a:lnTo>
                  <a:lnTo>
                    <a:pt x="5763" y="97219"/>
                  </a:lnTo>
                  <a:lnTo>
                    <a:pt x="0" y="78437"/>
                  </a:lnTo>
                  <a:lnTo>
                    <a:pt x="1580" y="56632"/>
                  </a:lnTo>
                  <a:lnTo>
                    <a:pt x="10756" y="34257"/>
                  </a:lnTo>
                  <a:lnTo>
                    <a:pt x="26106" y="15564"/>
                  </a:lnTo>
                  <a:lnTo>
                    <a:pt x="44554" y="3831"/>
                  </a:lnTo>
                  <a:lnTo>
                    <a:pt x="63817" y="0"/>
                  </a:lnTo>
                  <a:lnTo>
                    <a:pt x="81610" y="5009"/>
                  </a:lnTo>
                  <a:lnTo>
                    <a:pt x="94472" y="18304"/>
                  </a:lnTo>
                  <a:lnTo>
                    <a:pt x="100239" y="37085"/>
                  </a:lnTo>
                  <a:lnTo>
                    <a:pt x="98660" y="58896"/>
                  </a:lnTo>
                  <a:lnTo>
                    <a:pt x="89484" y="81285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3" name="object 43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2908985" y="4047096"/>
              <a:ext cx="165569" cy="109067"/>
            </a:xfrm>
            <a:prstGeom prst="rect">
              <a:avLst/>
            </a:prstGeom>
          </p:spPr>
        </p:pic>
        <p:sp>
          <p:nvSpPr>
            <p:cNvPr id="44" name="object 44"/>
            <p:cNvSpPr/>
            <p:nvPr/>
          </p:nvSpPr>
          <p:spPr>
            <a:xfrm>
              <a:off x="2910205" y="4029125"/>
              <a:ext cx="359410" cy="282575"/>
            </a:xfrm>
            <a:custGeom>
              <a:avLst/>
              <a:gdLst/>
              <a:ahLst/>
              <a:cxnLst/>
              <a:rect l="l" t="t" r="r" b="b"/>
              <a:pathLst>
                <a:path w="359410" h="282575">
                  <a:moveTo>
                    <a:pt x="213258" y="126885"/>
                  </a:moveTo>
                  <a:lnTo>
                    <a:pt x="215392" y="282575"/>
                  </a:lnTo>
                </a:path>
                <a:path w="359410" h="282575">
                  <a:moveTo>
                    <a:pt x="359333" y="71437"/>
                  </a:moveTo>
                  <a:lnTo>
                    <a:pt x="358267" y="223926"/>
                  </a:lnTo>
                  <a:lnTo>
                    <a:pt x="215392" y="282575"/>
                  </a:lnTo>
                  <a:lnTo>
                    <a:pt x="0" y="98094"/>
                  </a:lnTo>
                  <a:lnTo>
                    <a:pt x="1066" y="73571"/>
                  </a:lnTo>
                  <a:lnTo>
                    <a:pt x="124739" y="181267"/>
                  </a:lnTo>
                  <a:lnTo>
                    <a:pt x="123685" y="53314"/>
                  </a:lnTo>
                  <a:lnTo>
                    <a:pt x="267652" y="0"/>
                  </a:lnTo>
                  <a:lnTo>
                    <a:pt x="359333" y="71437"/>
                  </a:lnTo>
                  <a:lnTo>
                    <a:pt x="213258" y="126885"/>
                  </a:lnTo>
                  <a:lnTo>
                    <a:pt x="123685" y="53314"/>
                  </a:lnTo>
                  <a:lnTo>
                    <a:pt x="359333" y="71437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5" name="object 45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3094672" y="4054386"/>
              <a:ext cx="115785" cy="73037"/>
            </a:xfrm>
            <a:prstGeom prst="rect">
              <a:avLst/>
            </a:prstGeom>
          </p:spPr>
        </p:pic>
      </p:grpSp>
      <p:sp>
        <p:nvSpPr>
          <p:cNvPr id="46" name="object 46"/>
          <p:cNvSpPr/>
          <p:nvPr/>
        </p:nvSpPr>
        <p:spPr>
          <a:xfrm>
            <a:off x="5736431" y="8763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15070931" y="8763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0" y="0"/>
                </a:moveTo>
                <a:lnTo>
                  <a:pt x="190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5736431" y="109347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15070931" y="109347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0" y="0"/>
                </a:moveTo>
                <a:lnTo>
                  <a:pt x="190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6612731" y="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1905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6612731" y="116205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14385131" y="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1905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14385131" y="116205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 txBox="1"/>
          <p:nvPr/>
        </p:nvSpPr>
        <p:spPr>
          <a:xfrm>
            <a:off x="9339122" y="1362095"/>
            <a:ext cx="3821429" cy="56605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Accesorio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Candado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Múltiple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dispositivo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prueba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manipulación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 para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proporcionar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candados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múltiples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cumplir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OSHA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planta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requisitos</a:t>
            </a:r>
            <a:endParaRPr sz="850" dirty="0">
              <a:latin typeface="Microsoft Sans Serif"/>
              <a:cs typeface="Microsoft Sans Serif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9339121" y="2662333"/>
            <a:ext cx="3816350" cy="972819"/>
          </a:xfrm>
          <a:prstGeom prst="rect">
            <a:avLst/>
          </a:prstGeom>
        </p:spPr>
        <p:txBody>
          <a:bodyPr vert="horz" wrap="square" lIns="0" tIns="44450" rIns="0" bIns="0" rtlCol="0">
            <a:spAutoFit/>
          </a:bodyPr>
          <a:lstStyle/>
          <a:p>
            <a:pPr marR="2276475" algn="ctr">
              <a:spcBef>
                <a:spcPts val="350"/>
              </a:spcBef>
            </a:pP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SL0420</a:t>
            </a:r>
            <a:endParaRPr sz="950" dirty="0">
              <a:latin typeface="Microsoft Sans Serif"/>
              <a:cs typeface="Microsoft Sans Serif"/>
            </a:endParaRPr>
          </a:p>
          <a:p>
            <a:pPr marR="2319655" algn="ctr">
              <a:spcBef>
                <a:spcPts val="209"/>
              </a:spcBef>
            </a:pP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Accesorio</a:t>
            </a:r>
            <a:r>
              <a:rPr sz="8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candado</a:t>
            </a:r>
            <a:r>
              <a:rPr sz="8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múltiple</a:t>
            </a:r>
            <a:endParaRPr sz="800" dirty="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1100" dirty="0">
              <a:latin typeface="Microsoft Sans Serif"/>
              <a:cs typeface="Microsoft Sans Serif"/>
            </a:endParaRPr>
          </a:p>
          <a:p>
            <a:pPr marL="12700" marR="5080">
              <a:lnSpc>
                <a:spcPct val="120000"/>
              </a:lnSpc>
              <a:spcBef>
                <a:spcPts val="770"/>
              </a:spcBef>
            </a:pP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Lo</a:t>
            </a:r>
            <a:r>
              <a:rPr lang="es-ES"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siguiente</a:t>
            </a:r>
            <a:r>
              <a:rPr lang="es-ES"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ilustra</a:t>
            </a:r>
            <a:r>
              <a:rPr lang="es-ES"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algunos</a:t>
            </a:r>
            <a:r>
              <a:rPr lang="es-ES"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otros</a:t>
            </a:r>
            <a:r>
              <a:rPr lang="es-ES"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accesorios</a:t>
            </a:r>
            <a:r>
              <a:rPr lang="es-ES"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disponibles</a:t>
            </a:r>
            <a:r>
              <a:rPr lang="es-ES"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-254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seguridad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generales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pesados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000" dirty="0">
              <a:latin typeface="Microsoft Sans Serif"/>
              <a:cs typeface="Microsoft Sans Serif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8787562" y="3830063"/>
            <a:ext cx="909319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Kits</a:t>
            </a:r>
            <a:r>
              <a:rPr sz="6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6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orejetas</a:t>
            </a:r>
            <a:r>
              <a:rPr sz="6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6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cobre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12148819" y="3846998"/>
            <a:ext cx="98679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Contactos</a:t>
            </a:r>
            <a:r>
              <a:rPr sz="800" spc="-5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auxiliares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8914562" y="4644989"/>
            <a:ext cx="461645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HLC612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12419762" y="4784670"/>
            <a:ext cx="606425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HA161234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8601290" y="5002690"/>
            <a:ext cx="111633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Kits</a:t>
            </a:r>
            <a:r>
              <a:rPr sz="9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tierra</a:t>
            </a:r>
            <a:r>
              <a:rPr sz="9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aislada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12186933" y="6177452"/>
            <a:ext cx="911225" cy="8207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Juegos</a:t>
            </a:r>
            <a:r>
              <a:rPr sz="4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4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4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4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extractores</a:t>
            </a:r>
            <a:r>
              <a:rPr sz="4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4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4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4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fusibles</a:t>
            </a:r>
            <a:endParaRPr sz="450">
              <a:latin typeface="Microsoft Sans Serif"/>
              <a:cs typeface="Microsoft Sans Serif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9033096" y="6414510"/>
            <a:ext cx="617220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HG261234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8841728" y="6804893"/>
            <a:ext cx="687070" cy="382270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algn="ctr">
              <a:spcBef>
                <a:spcPts val="625"/>
              </a:spcBef>
            </a:pP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Estándar</a:t>
            </a:r>
            <a:endParaRPr sz="950">
              <a:latin typeface="Microsoft Sans Serif"/>
              <a:cs typeface="Microsoft Sans Serif"/>
            </a:endParaRPr>
          </a:p>
          <a:p>
            <a:pPr algn="ctr">
              <a:spcBef>
                <a:spcPts val="360"/>
              </a:spcBef>
            </a:pPr>
            <a:r>
              <a:rPr sz="6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Equipos</a:t>
            </a:r>
            <a:r>
              <a:rPr sz="6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6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tierra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12639891" y="7000843"/>
            <a:ext cx="34163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HP61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9079662" y="7578681"/>
            <a:ext cx="548005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HG61234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12004890" y="7889832"/>
            <a:ext cx="122555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Kits</a:t>
            </a:r>
            <a:r>
              <a:rPr sz="6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6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clips</a:t>
            </a:r>
            <a:r>
              <a:rPr sz="6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6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fusibles</a:t>
            </a:r>
            <a:r>
              <a:rPr sz="6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6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dirty="0">
                <a:solidFill>
                  <a:srgbClr val="171514"/>
                </a:solidFill>
                <a:latin typeface="Microsoft Sans Serif"/>
                <a:cs typeface="Microsoft Sans Serif"/>
              </a:rPr>
              <a:t>clase</a:t>
            </a:r>
            <a:r>
              <a:rPr sz="6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-65" dirty="0">
                <a:solidFill>
                  <a:srgbClr val="171514"/>
                </a:solidFill>
                <a:latin typeface="Microsoft Sans Serif"/>
                <a:cs typeface="Microsoft Sans Serif"/>
              </a:rPr>
              <a:t>R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12428232" y="8556581"/>
            <a:ext cx="397510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HR612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7139782" y="10349634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52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526974" y="4827447"/>
            <a:ext cx="1442426" cy="1110894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338645" y="7391726"/>
            <a:ext cx="162483" cy="124953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9924771" y="7443072"/>
            <a:ext cx="405765" cy="155575"/>
            <a:chOff x="4188339" y="7443071"/>
            <a:chExt cx="405765" cy="155575"/>
          </a:xfrm>
        </p:grpSpPr>
        <p:sp>
          <p:nvSpPr>
            <p:cNvPr id="5" name="object 5"/>
            <p:cNvSpPr/>
            <p:nvPr/>
          </p:nvSpPr>
          <p:spPr>
            <a:xfrm>
              <a:off x="4190625" y="7448117"/>
              <a:ext cx="300355" cy="111125"/>
            </a:xfrm>
            <a:custGeom>
              <a:avLst/>
              <a:gdLst/>
              <a:ahLst/>
              <a:cxnLst/>
              <a:rect l="l" t="t" r="r" b="b"/>
              <a:pathLst>
                <a:path w="300354" h="111125">
                  <a:moveTo>
                    <a:pt x="48418" y="48348"/>
                  </a:moveTo>
                  <a:lnTo>
                    <a:pt x="23211" y="58610"/>
                  </a:lnTo>
                  <a:lnTo>
                    <a:pt x="7151" y="72409"/>
                  </a:lnTo>
                  <a:lnTo>
                    <a:pt x="0" y="89807"/>
                  </a:lnTo>
                  <a:lnTo>
                    <a:pt x="1517" y="110871"/>
                  </a:lnTo>
                </a:path>
                <a:path w="300354" h="111125">
                  <a:moveTo>
                    <a:pt x="300069" y="0"/>
                  </a:moveTo>
                  <a:lnTo>
                    <a:pt x="48418" y="48348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488408" y="7443071"/>
              <a:ext cx="105410" cy="96956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4192143" y="7537741"/>
              <a:ext cx="377825" cy="59055"/>
            </a:xfrm>
            <a:custGeom>
              <a:avLst/>
              <a:gdLst/>
              <a:ahLst/>
              <a:cxnLst/>
              <a:rect l="l" t="t" r="r" b="b"/>
              <a:pathLst>
                <a:path w="377825" h="59054">
                  <a:moveTo>
                    <a:pt x="93827" y="56819"/>
                  </a:moveTo>
                  <a:lnTo>
                    <a:pt x="377456" y="0"/>
                  </a:lnTo>
                </a:path>
                <a:path w="377825" h="59054">
                  <a:moveTo>
                    <a:pt x="0" y="21247"/>
                  </a:moveTo>
                  <a:lnTo>
                    <a:pt x="15417" y="40415"/>
                  </a:lnTo>
                  <a:lnTo>
                    <a:pt x="38274" y="52925"/>
                  </a:lnTo>
                  <a:lnTo>
                    <a:pt x="65451" y="58489"/>
                  </a:lnTo>
                  <a:lnTo>
                    <a:pt x="93827" y="56819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/>
          <p:nvPr/>
        </p:nvSpPr>
        <p:spPr>
          <a:xfrm>
            <a:off x="9614223" y="7368791"/>
            <a:ext cx="914400" cy="300355"/>
          </a:xfrm>
          <a:custGeom>
            <a:avLst/>
            <a:gdLst/>
            <a:ahLst/>
            <a:cxnLst/>
            <a:rect l="l" t="t" r="r" b="b"/>
            <a:pathLst>
              <a:path w="914400" h="300354">
                <a:moveTo>
                  <a:pt x="43218" y="279555"/>
                </a:moveTo>
                <a:lnTo>
                  <a:pt x="33561" y="278915"/>
                </a:lnTo>
                <a:lnTo>
                  <a:pt x="25447" y="276098"/>
                </a:lnTo>
                <a:lnTo>
                  <a:pt x="19272" y="271361"/>
                </a:lnTo>
                <a:lnTo>
                  <a:pt x="15430" y="264963"/>
                </a:lnTo>
              </a:path>
              <a:path w="914400" h="300354">
                <a:moveTo>
                  <a:pt x="256031" y="230736"/>
                </a:moveTo>
                <a:lnTo>
                  <a:pt x="43218" y="279555"/>
                </a:lnTo>
              </a:path>
              <a:path w="914400" h="300354">
                <a:moveTo>
                  <a:pt x="307555" y="243881"/>
                </a:moveTo>
                <a:lnTo>
                  <a:pt x="295949" y="239495"/>
                </a:lnTo>
                <a:lnTo>
                  <a:pt x="283884" y="234118"/>
                </a:lnTo>
                <a:lnTo>
                  <a:pt x="270774" y="230336"/>
                </a:lnTo>
                <a:lnTo>
                  <a:pt x="256031" y="230736"/>
                </a:lnTo>
              </a:path>
              <a:path w="914400" h="300354">
                <a:moveTo>
                  <a:pt x="322719" y="250180"/>
                </a:moveTo>
                <a:lnTo>
                  <a:pt x="307555" y="243881"/>
                </a:lnTo>
              </a:path>
              <a:path w="914400" h="300354">
                <a:moveTo>
                  <a:pt x="406247" y="255146"/>
                </a:moveTo>
                <a:lnTo>
                  <a:pt x="384697" y="258547"/>
                </a:lnTo>
                <a:lnTo>
                  <a:pt x="364507" y="259526"/>
                </a:lnTo>
                <a:lnTo>
                  <a:pt x="344305" y="257073"/>
                </a:lnTo>
                <a:lnTo>
                  <a:pt x="322719" y="250180"/>
                </a:lnTo>
              </a:path>
              <a:path w="914400" h="300354">
                <a:moveTo>
                  <a:pt x="651027" y="205412"/>
                </a:moveTo>
                <a:lnTo>
                  <a:pt x="406247" y="255146"/>
                </a:lnTo>
              </a:path>
              <a:path w="914400" h="300354">
                <a:moveTo>
                  <a:pt x="584479" y="60823"/>
                </a:moveTo>
                <a:lnTo>
                  <a:pt x="641695" y="48525"/>
                </a:lnTo>
                <a:lnTo>
                  <a:pt x="702568" y="21214"/>
                </a:lnTo>
                <a:lnTo>
                  <a:pt x="747286" y="6808"/>
                </a:lnTo>
                <a:lnTo>
                  <a:pt x="792983" y="0"/>
                </a:lnTo>
                <a:lnTo>
                  <a:pt x="836589" y="4123"/>
                </a:lnTo>
                <a:lnTo>
                  <a:pt x="875036" y="22515"/>
                </a:lnTo>
                <a:lnTo>
                  <a:pt x="905255" y="58512"/>
                </a:lnTo>
                <a:lnTo>
                  <a:pt x="914090" y="89421"/>
                </a:lnTo>
                <a:lnTo>
                  <a:pt x="909829" y="125629"/>
                </a:lnTo>
                <a:lnTo>
                  <a:pt x="888187" y="159112"/>
                </a:lnTo>
                <a:lnTo>
                  <a:pt x="844880" y="181841"/>
                </a:lnTo>
                <a:lnTo>
                  <a:pt x="796089" y="190565"/>
                </a:lnTo>
                <a:lnTo>
                  <a:pt x="778554" y="190991"/>
                </a:lnTo>
                <a:lnTo>
                  <a:pt x="761949" y="190668"/>
                </a:lnTo>
                <a:lnTo>
                  <a:pt x="737722" y="191857"/>
                </a:lnTo>
                <a:lnTo>
                  <a:pt x="705121" y="195306"/>
                </a:lnTo>
                <a:lnTo>
                  <a:pt x="673204" y="200123"/>
                </a:lnTo>
                <a:lnTo>
                  <a:pt x="651027" y="205412"/>
                </a:lnTo>
              </a:path>
              <a:path w="914400" h="300354">
                <a:moveTo>
                  <a:pt x="355574" y="106340"/>
                </a:moveTo>
                <a:lnTo>
                  <a:pt x="584479" y="60823"/>
                </a:lnTo>
              </a:path>
              <a:path w="914400" h="300354">
                <a:moveTo>
                  <a:pt x="268846" y="173167"/>
                </a:moveTo>
                <a:lnTo>
                  <a:pt x="284542" y="147552"/>
                </a:lnTo>
                <a:lnTo>
                  <a:pt x="304176" y="128562"/>
                </a:lnTo>
                <a:lnTo>
                  <a:pt x="327826" y="115167"/>
                </a:lnTo>
                <a:lnTo>
                  <a:pt x="355574" y="106340"/>
                </a:lnTo>
              </a:path>
              <a:path w="914400" h="300354">
                <a:moveTo>
                  <a:pt x="51003" y="225974"/>
                </a:moveTo>
                <a:lnTo>
                  <a:pt x="268846" y="173167"/>
                </a:lnTo>
              </a:path>
              <a:path w="914400" h="300354">
                <a:moveTo>
                  <a:pt x="9867" y="246408"/>
                </a:moveTo>
                <a:lnTo>
                  <a:pt x="14232" y="239125"/>
                </a:lnTo>
                <a:lnTo>
                  <a:pt x="23906" y="233733"/>
                </a:lnTo>
                <a:lnTo>
                  <a:pt x="36844" y="229570"/>
                </a:lnTo>
                <a:lnTo>
                  <a:pt x="51003" y="225974"/>
                </a:lnTo>
              </a:path>
              <a:path w="914400" h="300354">
                <a:moveTo>
                  <a:pt x="9791" y="228133"/>
                </a:moveTo>
                <a:lnTo>
                  <a:pt x="24066" y="222900"/>
                </a:lnTo>
                <a:lnTo>
                  <a:pt x="34467" y="230927"/>
                </a:lnTo>
              </a:path>
              <a:path w="914400" h="300354">
                <a:moveTo>
                  <a:pt x="888" y="245392"/>
                </a:moveTo>
                <a:lnTo>
                  <a:pt x="0" y="233860"/>
                </a:lnTo>
                <a:lnTo>
                  <a:pt x="2806" y="229593"/>
                </a:lnTo>
                <a:lnTo>
                  <a:pt x="9791" y="228133"/>
                </a:lnTo>
              </a:path>
              <a:path w="914400" h="300354">
                <a:moveTo>
                  <a:pt x="11277" y="280469"/>
                </a:moveTo>
                <a:lnTo>
                  <a:pt x="888" y="245392"/>
                </a:lnTo>
              </a:path>
              <a:path w="914400" h="300354">
                <a:moveTo>
                  <a:pt x="59258" y="297386"/>
                </a:moveTo>
                <a:lnTo>
                  <a:pt x="45358" y="300111"/>
                </a:lnTo>
                <a:lnTo>
                  <a:pt x="30576" y="299529"/>
                </a:lnTo>
                <a:lnTo>
                  <a:pt x="18140" y="293646"/>
                </a:lnTo>
                <a:lnTo>
                  <a:pt x="11277" y="280469"/>
                </a:lnTo>
              </a:path>
              <a:path w="914400" h="300354">
                <a:moveTo>
                  <a:pt x="54978" y="276329"/>
                </a:moveTo>
                <a:lnTo>
                  <a:pt x="59258" y="297386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0250315" y="7190359"/>
            <a:ext cx="157480" cy="114935"/>
          </a:xfrm>
          <a:custGeom>
            <a:avLst/>
            <a:gdLst/>
            <a:ahLst/>
            <a:cxnLst/>
            <a:rect l="l" t="t" r="r" b="b"/>
            <a:pathLst>
              <a:path w="157479" h="114934">
                <a:moveTo>
                  <a:pt x="156946" y="65468"/>
                </a:moveTo>
                <a:lnTo>
                  <a:pt x="148452" y="87113"/>
                </a:lnTo>
                <a:lnTo>
                  <a:pt x="129733" y="103560"/>
                </a:lnTo>
                <a:lnTo>
                  <a:pt x="103504" y="113233"/>
                </a:lnTo>
                <a:lnTo>
                  <a:pt x="72478" y="114553"/>
                </a:lnTo>
                <a:lnTo>
                  <a:pt x="42407" y="106864"/>
                </a:lnTo>
                <a:lnTo>
                  <a:pt x="18746" y="91982"/>
                </a:lnTo>
                <a:lnTo>
                  <a:pt x="3832" y="72020"/>
                </a:lnTo>
                <a:lnTo>
                  <a:pt x="0" y="49085"/>
                </a:lnTo>
                <a:lnTo>
                  <a:pt x="8493" y="27440"/>
                </a:lnTo>
                <a:lnTo>
                  <a:pt x="27209" y="10993"/>
                </a:lnTo>
                <a:lnTo>
                  <a:pt x="53431" y="1320"/>
                </a:lnTo>
                <a:lnTo>
                  <a:pt x="84442" y="0"/>
                </a:lnTo>
                <a:lnTo>
                  <a:pt x="114528" y="7696"/>
                </a:lnTo>
                <a:lnTo>
                  <a:pt x="138196" y="22580"/>
                </a:lnTo>
                <a:lnTo>
                  <a:pt x="153113" y="42541"/>
                </a:lnTo>
                <a:lnTo>
                  <a:pt x="156946" y="65468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9880268" y="7255640"/>
            <a:ext cx="365125" cy="168910"/>
          </a:xfrm>
          <a:custGeom>
            <a:avLst/>
            <a:gdLst/>
            <a:ahLst/>
            <a:cxnLst/>
            <a:rect l="l" t="t" r="r" b="b"/>
            <a:pathLst>
              <a:path w="365125" h="168909">
                <a:moveTo>
                  <a:pt x="34781" y="85836"/>
                </a:moveTo>
                <a:lnTo>
                  <a:pt x="18388" y="96335"/>
                </a:lnTo>
                <a:lnTo>
                  <a:pt x="5994" y="109031"/>
                </a:lnTo>
                <a:lnTo>
                  <a:pt x="0" y="124524"/>
                </a:lnTo>
                <a:lnTo>
                  <a:pt x="2802" y="143417"/>
                </a:lnTo>
              </a:path>
              <a:path w="365125" h="168909">
                <a:moveTo>
                  <a:pt x="262974" y="6931"/>
                </a:moveTo>
                <a:lnTo>
                  <a:pt x="34781" y="85836"/>
                </a:lnTo>
              </a:path>
              <a:path w="365125" h="168909">
                <a:moveTo>
                  <a:pt x="348293" y="77314"/>
                </a:moveTo>
                <a:lnTo>
                  <a:pt x="358580" y="69847"/>
                </a:lnTo>
                <a:lnTo>
                  <a:pt x="365074" y="57580"/>
                </a:lnTo>
                <a:lnTo>
                  <a:pt x="364775" y="41315"/>
                </a:lnTo>
                <a:lnTo>
                  <a:pt x="354681" y="21853"/>
                </a:lnTo>
                <a:lnTo>
                  <a:pt x="335549" y="6327"/>
                </a:lnTo>
                <a:lnTo>
                  <a:pt x="312023" y="0"/>
                </a:lnTo>
                <a:lnTo>
                  <a:pt x="286899" y="868"/>
                </a:lnTo>
                <a:lnTo>
                  <a:pt x="262974" y="6931"/>
                </a:lnTo>
              </a:path>
              <a:path w="365125" h="168909">
                <a:moveTo>
                  <a:pt x="92362" y="164741"/>
                </a:moveTo>
                <a:lnTo>
                  <a:pt x="348293" y="77314"/>
                </a:lnTo>
              </a:path>
              <a:path w="365125" h="168909">
                <a:moveTo>
                  <a:pt x="2802" y="143417"/>
                </a:moveTo>
                <a:lnTo>
                  <a:pt x="16494" y="155445"/>
                </a:lnTo>
                <a:lnTo>
                  <a:pt x="38786" y="164476"/>
                </a:lnTo>
                <a:lnTo>
                  <a:pt x="65476" y="168308"/>
                </a:lnTo>
                <a:lnTo>
                  <a:pt x="92362" y="164741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9537580" y="7163652"/>
            <a:ext cx="890905" cy="370840"/>
          </a:xfrm>
          <a:custGeom>
            <a:avLst/>
            <a:gdLst/>
            <a:ahLst/>
            <a:cxnLst/>
            <a:rect l="l" t="t" r="r" b="b"/>
            <a:pathLst>
              <a:path w="890904" h="370840">
                <a:moveTo>
                  <a:pt x="98094" y="350569"/>
                </a:moveTo>
                <a:lnTo>
                  <a:pt x="88969" y="351002"/>
                </a:lnTo>
                <a:lnTo>
                  <a:pt x="81041" y="349235"/>
                </a:lnTo>
                <a:lnTo>
                  <a:pt x="74709" y="345468"/>
                </a:lnTo>
                <a:lnTo>
                  <a:pt x="70370" y="339901"/>
                </a:lnTo>
              </a:path>
              <a:path w="890904" h="370840">
                <a:moveTo>
                  <a:pt x="292176" y="282332"/>
                </a:moveTo>
                <a:lnTo>
                  <a:pt x="98094" y="350569"/>
                </a:lnTo>
              </a:path>
              <a:path w="890904" h="370840">
                <a:moveTo>
                  <a:pt x="339077" y="280198"/>
                </a:moveTo>
                <a:lnTo>
                  <a:pt x="328152" y="278731"/>
                </a:lnTo>
                <a:lnTo>
                  <a:pt x="317226" y="278065"/>
                </a:lnTo>
                <a:lnTo>
                  <a:pt x="305501" y="278998"/>
                </a:lnTo>
                <a:lnTo>
                  <a:pt x="292176" y="282332"/>
                </a:lnTo>
              </a:path>
              <a:path w="890904" h="370840">
                <a:moveTo>
                  <a:pt x="354012" y="284465"/>
                </a:moveTo>
                <a:lnTo>
                  <a:pt x="339077" y="280198"/>
                </a:lnTo>
              </a:path>
              <a:path w="890904" h="370840">
                <a:moveTo>
                  <a:pt x="432917" y="280198"/>
                </a:moveTo>
                <a:lnTo>
                  <a:pt x="413096" y="285651"/>
                </a:lnTo>
                <a:lnTo>
                  <a:pt x="394269" y="288714"/>
                </a:lnTo>
                <a:lnTo>
                  <a:pt x="375040" y="288585"/>
                </a:lnTo>
                <a:lnTo>
                  <a:pt x="354012" y="284465"/>
                </a:lnTo>
              </a:path>
              <a:path w="890904" h="370840">
                <a:moveTo>
                  <a:pt x="656856" y="207681"/>
                </a:moveTo>
                <a:lnTo>
                  <a:pt x="432917" y="280198"/>
                </a:lnTo>
              </a:path>
              <a:path w="890904" h="370840">
                <a:moveTo>
                  <a:pt x="575817" y="83983"/>
                </a:moveTo>
                <a:lnTo>
                  <a:pt x="629997" y="62870"/>
                </a:lnTo>
                <a:lnTo>
                  <a:pt x="684347" y="30237"/>
                </a:lnTo>
                <a:lnTo>
                  <a:pt x="724651" y="12019"/>
                </a:lnTo>
                <a:lnTo>
                  <a:pt x="766735" y="793"/>
                </a:lnTo>
                <a:lnTo>
                  <a:pt x="808098" y="0"/>
                </a:lnTo>
                <a:lnTo>
                  <a:pt x="846240" y="13078"/>
                </a:lnTo>
                <a:lnTo>
                  <a:pt x="878662" y="43470"/>
                </a:lnTo>
                <a:lnTo>
                  <a:pt x="890441" y="71384"/>
                </a:lnTo>
                <a:lnTo>
                  <a:pt x="890535" y="105643"/>
                </a:lnTo>
                <a:lnTo>
                  <a:pt x="874024" y="139207"/>
                </a:lnTo>
                <a:lnTo>
                  <a:pt x="835990" y="165035"/>
                </a:lnTo>
                <a:lnTo>
                  <a:pt x="791206" y="178358"/>
                </a:lnTo>
                <a:lnTo>
                  <a:pt x="759206" y="182091"/>
                </a:lnTo>
                <a:lnTo>
                  <a:pt x="736623" y="185789"/>
                </a:lnTo>
                <a:lnTo>
                  <a:pt x="706440" y="192486"/>
                </a:lnTo>
                <a:lnTo>
                  <a:pt x="677052" y="200382"/>
                </a:lnTo>
                <a:lnTo>
                  <a:pt x="656856" y="207681"/>
                </a:lnTo>
              </a:path>
              <a:path w="890904" h="370840">
                <a:moveTo>
                  <a:pt x="373202" y="152233"/>
                </a:moveTo>
                <a:lnTo>
                  <a:pt x="575817" y="83983"/>
                </a:lnTo>
              </a:path>
              <a:path w="890904" h="370840">
                <a:moveTo>
                  <a:pt x="300697" y="222629"/>
                </a:moveTo>
                <a:lnTo>
                  <a:pt x="312328" y="197228"/>
                </a:lnTo>
                <a:lnTo>
                  <a:pt x="328153" y="177830"/>
                </a:lnTo>
                <a:lnTo>
                  <a:pt x="348377" y="163232"/>
                </a:lnTo>
                <a:lnTo>
                  <a:pt x="373202" y="152233"/>
                </a:lnTo>
              </a:path>
              <a:path w="890904" h="370840">
                <a:moveTo>
                  <a:pt x="102362" y="295108"/>
                </a:moveTo>
                <a:lnTo>
                  <a:pt x="300697" y="222629"/>
                </a:lnTo>
              </a:path>
              <a:path w="890904" h="370840">
                <a:moveTo>
                  <a:pt x="66116" y="318565"/>
                </a:moveTo>
                <a:lnTo>
                  <a:pt x="69381" y="311305"/>
                </a:lnTo>
                <a:lnTo>
                  <a:pt x="77843" y="305241"/>
                </a:lnTo>
                <a:lnTo>
                  <a:pt x="89503" y="299975"/>
                </a:lnTo>
                <a:lnTo>
                  <a:pt x="102362" y="295108"/>
                </a:lnTo>
              </a:path>
              <a:path w="890904" h="370840">
                <a:moveTo>
                  <a:pt x="63969" y="301509"/>
                </a:moveTo>
                <a:lnTo>
                  <a:pt x="76784" y="295108"/>
                </a:lnTo>
                <a:lnTo>
                  <a:pt x="87439" y="301509"/>
                </a:lnTo>
              </a:path>
              <a:path w="890904" h="370840">
                <a:moveTo>
                  <a:pt x="57581" y="318565"/>
                </a:moveTo>
                <a:lnTo>
                  <a:pt x="55448" y="307910"/>
                </a:lnTo>
                <a:lnTo>
                  <a:pt x="57581" y="303642"/>
                </a:lnTo>
                <a:lnTo>
                  <a:pt x="63969" y="301509"/>
                </a:lnTo>
              </a:path>
              <a:path w="890904" h="370840">
                <a:moveTo>
                  <a:pt x="68249" y="354836"/>
                </a:moveTo>
                <a:lnTo>
                  <a:pt x="57581" y="318565"/>
                </a:lnTo>
              </a:path>
              <a:path w="890904" h="370840">
                <a:moveTo>
                  <a:pt x="115163" y="365504"/>
                </a:moveTo>
                <a:lnTo>
                  <a:pt x="102432" y="369538"/>
                </a:lnTo>
                <a:lnTo>
                  <a:pt x="88506" y="370571"/>
                </a:lnTo>
                <a:lnTo>
                  <a:pt x="76180" y="366404"/>
                </a:lnTo>
                <a:lnTo>
                  <a:pt x="68249" y="354836"/>
                </a:lnTo>
              </a:path>
              <a:path w="890904" h="370840">
                <a:moveTo>
                  <a:pt x="108762" y="346302"/>
                </a:moveTo>
                <a:lnTo>
                  <a:pt x="115163" y="365504"/>
                </a:lnTo>
              </a:path>
              <a:path w="890904" h="370840">
                <a:moveTo>
                  <a:pt x="27724" y="105306"/>
                </a:moveTo>
                <a:lnTo>
                  <a:pt x="0" y="115974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9531190" y="6921785"/>
            <a:ext cx="791210" cy="400685"/>
          </a:xfrm>
          <a:custGeom>
            <a:avLst/>
            <a:gdLst/>
            <a:ahLst/>
            <a:cxnLst/>
            <a:rect l="l" t="t" r="r" b="b"/>
            <a:pathLst>
              <a:path w="791210" h="400684">
                <a:moveTo>
                  <a:pt x="758761" y="40889"/>
                </a:moveTo>
                <a:lnTo>
                  <a:pt x="765371" y="58471"/>
                </a:lnTo>
                <a:lnTo>
                  <a:pt x="761785" y="80243"/>
                </a:lnTo>
                <a:lnTo>
                  <a:pt x="749001" y="103486"/>
                </a:lnTo>
                <a:lnTo>
                  <a:pt x="728014" y="125483"/>
                </a:lnTo>
                <a:lnTo>
                  <a:pt x="702432" y="141945"/>
                </a:lnTo>
                <a:lnTo>
                  <a:pt x="677190" y="150104"/>
                </a:lnTo>
                <a:lnTo>
                  <a:pt x="655143" y="149503"/>
                </a:lnTo>
                <a:lnTo>
                  <a:pt x="639140" y="139682"/>
                </a:lnTo>
                <a:lnTo>
                  <a:pt x="632526" y="122112"/>
                </a:lnTo>
                <a:lnTo>
                  <a:pt x="636106" y="100345"/>
                </a:lnTo>
                <a:lnTo>
                  <a:pt x="648889" y="77105"/>
                </a:lnTo>
                <a:lnTo>
                  <a:pt x="669886" y="55113"/>
                </a:lnTo>
                <a:lnTo>
                  <a:pt x="695458" y="38649"/>
                </a:lnTo>
                <a:lnTo>
                  <a:pt x="720701" y="30484"/>
                </a:lnTo>
                <a:lnTo>
                  <a:pt x="742754" y="31078"/>
                </a:lnTo>
                <a:lnTo>
                  <a:pt x="758761" y="40889"/>
                </a:lnTo>
              </a:path>
              <a:path w="791210" h="400684">
                <a:moveTo>
                  <a:pt x="529602" y="122550"/>
                </a:moveTo>
                <a:lnTo>
                  <a:pt x="550014" y="114884"/>
                </a:lnTo>
                <a:lnTo>
                  <a:pt x="570298" y="109219"/>
                </a:lnTo>
                <a:lnTo>
                  <a:pt x="589779" y="109153"/>
                </a:lnTo>
                <a:lnTo>
                  <a:pt x="607783" y="118283"/>
                </a:lnTo>
              </a:path>
              <a:path w="791210" h="400684">
                <a:moveTo>
                  <a:pt x="327710" y="210700"/>
                </a:moveTo>
                <a:lnTo>
                  <a:pt x="529602" y="122550"/>
                </a:lnTo>
              </a:path>
              <a:path w="791210" h="400684">
                <a:moveTo>
                  <a:pt x="326288" y="291739"/>
                </a:moveTo>
                <a:lnTo>
                  <a:pt x="311336" y="295401"/>
                </a:lnTo>
                <a:lnTo>
                  <a:pt x="296248" y="295468"/>
                </a:lnTo>
                <a:lnTo>
                  <a:pt x="284095" y="291537"/>
                </a:lnTo>
                <a:lnTo>
                  <a:pt x="277952" y="283205"/>
                </a:lnTo>
                <a:lnTo>
                  <a:pt x="279720" y="268074"/>
                </a:lnTo>
                <a:lnTo>
                  <a:pt x="288958" y="247481"/>
                </a:lnTo>
                <a:lnTo>
                  <a:pt x="305132" y="226624"/>
                </a:lnTo>
                <a:lnTo>
                  <a:pt x="327710" y="210700"/>
                </a:lnTo>
              </a:path>
              <a:path w="791210" h="400684">
                <a:moveTo>
                  <a:pt x="563727" y="187942"/>
                </a:moveTo>
                <a:lnTo>
                  <a:pt x="326288" y="291739"/>
                </a:lnTo>
              </a:path>
              <a:path w="791210" h="400684">
                <a:moveTo>
                  <a:pt x="607783" y="118283"/>
                </a:moveTo>
                <a:lnTo>
                  <a:pt x="605711" y="132562"/>
                </a:lnTo>
                <a:lnTo>
                  <a:pt x="596433" y="152574"/>
                </a:lnTo>
                <a:lnTo>
                  <a:pt x="581816" y="172855"/>
                </a:lnTo>
                <a:lnTo>
                  <a:pt x="563727" y="187942"/>
                </a:lnTo>
              </a:path>
              <a:path w="791210" h="400684">
                <a:moveTo>
                  <a:pt x="750684" y="3830"/>
                </a:moveTo>
                <a:lnTo>
                  <a:pt x="769874" y="14498"/>
                </a:lnTo>
              </a:path>
              <a:path w="791210" h="400684">
                <a:moveTo>
                  <a:pt x="522465" y="95537"/>
                </a:moveTo>
                <a:lnTo>
                  <a:pt x="549765" y="82170"/>
                </a:lnTo>
                <a:lnTo>
                  <a:pt x="577662" y="68606"/>
                </a:lnTo>
                <a:lnTo>
                  <a:pt x="601964" y="56243"/>
                </a:lnTo>
                <a:lnTo>
                  <a:pt x="618477" y="46477"/>
                </a:lnTo>
                <a:lnTo>
                  <a:pt x="639718" y="32319"/>
                </a:lnTo>
                <a:lnTo>
                  <a:pt x="674965" y="13161"/>
                </a:lnTo>
                <a:lnTo>
                  <a:pt x="715019" y="0"/>
                </a:lnTo>
                <a:lnTo>
                  <a:pt x="750684" y="3830"/>
                </a:lnTo>
              </a:path>
              <a:path w="791210" h="400684">
                <a:moveTo>
                  <a:pt x="311340" y="185110"/>
                </a:moveTo>
                <a:lnTo>
                  <a:pt x="522465" y="95537"/>
                </a:lnTo>
              </a:path>
              <a:path w="791210" h="400684">
                <a:moveTo>
                  <a:pt x="206857" y="272549"/>
                </a:moveTo>
                <a:lnTo>
                  <a:pt x="220650" y="266049"/>
                </a:lnTo>
                <a:lnTo>
                  <a:pt x="230844" y="258948"/>
                </a:lnTo>
                <a:lnTo>
                  <a:pt x="238643" y="250647"/>
                </a:lnTo>
                <a:lnTo>
                  <a:pt x="245249" y="240545"/>
                </a:lnTo>
                <a:lnTo>
                  <a:pt x="255569" y="227087"/>
                </a:lnTo>
                <a:lnTo>
                  <a:pt x="271894" y="211227"/>
                </a:lnTo>
                <a:lnTo>
                  <a:pt x="291419" y="196168"/>
                </a:lnTo>
                <a:lnTo>
                  <a:pt x="311340" y="185110"/>
                </a:lnTo>
              </a:path>
              <a:path w="791210" h="400684">
                <a:moveTo>
                  <a:pt x="6388" y="357843"/>
                </a:moveTo>
                <a:lnTo>
                  <a:pt x="0" y="345054"/>
                </a:lnTo>
                <a:lnTo>
                  <a:pt x="25590" y="334386"/>
                </a:lnTo>
                <a:lnTo>
                  <a:pt x="34112" y="347175"/>
                </a:lnTo>
                <a:lnTo>
                  <a:pt x="206857" y="272549"/>
                </a:lnTo>
              </a:path>
              <a:path w="791210" h="400684">
                <a:moveTo>
                  <a:pt x="27711" y="400502"/>
                </a:moveTo>
                <a:lnTo>
                  <a:pt x="13885" y="400132"/>
                </a:lnTo>
                <a:lnTo>
                  <a:pt x="6657" y="389569"/>
                </a:lnTo>
                <a:lnTo>
                  <a:pt x="4626" y="373808"/>
                </a:lnTo>
                <a:lnTo>
                  <a:pt x="6388" y="357843"/>
                </a:lnTo>
              </a:path>
              <a:path w="791210" h="400684">
                <a:moveTo>
                  <a:pt x="232460" y="319463"/>
                </a:moveTo>
                <a:lnTo>
                  <a:pt x="27711" y="400502"/>
                </a:lnTo>
              </a:path>
              <a:path w="791210" h="400684">
                <a:moveTo>
                  <a:pt x="326288" y="317330"/>
                </a:moveTo>
                <a:lnTo>
                  <a:pt x="311688" y="321595"/>
                </a:lnTo>
                <a:lnTo>
                  <a:pt x="297491" y="324257"/>
                </a:lnTo>
                <a:lnTo>
                  <a:pt x="284893" y="324520"/>
                </a:lnTo>
                <a:lnTo>
                  <a:pt x="275094" y="321584"/>
                </a:lnTo>
                <a:lnTo>
                  <a:pt x="266029" y="317958"/>
                </a:lnTo>
                <a:lnTo>
                  <a:pt x="255368" y="316528"/>
                </a:lnTo>
                <a:lnTo>
                  <a:pt x="243912" y="317096"/>
                </a:lnTo>
                <a:lnTo>
                  <a:pt x="232460" y="319463"/>
                </a:lnTo>
              </a:path>
              <a:path w="791210" h="400684">
                <a:moveTo>
                  <a:pt x="575805" y="217101"/>
                </a:moveTo>
                <a:lnTo>
                  <a:pt x="326288" y="317330"/>
                </a:lnTo>
              </a:path>
              <a:path w="791210" h="400684">
                <a:moveTo>
                  <a:pt x="537413" y="108326"/>
                </a:moveTo>
                <a:lnTo>
                  <a:pt x="584865" y="85931"/>
                </a:lnTo>
                <a:lnTo>
                  <a:pt x="629107" y="63546"/>
                </a:lnTo>
                <a:lnTo>
                  <a:pt x="657210" y="43770"/>
                </a:lnTo>
                <a:lnTo>
                  <a:pt x="672125" y="32904"/>
                </a:lnTo>
                <a:lnTo>
                  <a:pt x="688848" y="23033"/>
                </a:lnTo>
                <a:lnTo>
                  <a:pt x="726424" y="9904"/>
                </a:lnTo>
                <a:lnTo>
                  <a:pt x="759204" y="10771"/>
                </a:lnTo>
                <a:lnTo>
                  <a:pt x="782390" y="28430"/>
                </a:lnTo>
                <a:lnTo>
                  <a:pt x="791184" y="65679"/>
                </a:lnTo>
                <a:lnTo>
                  <a:pt x="778407" y="116881"/>
                </a:lnTo>
                <a:lnTo>
                  <a:pt x="747310" y="152081"/>
                </a:lnTo>
                <a:lnTo>
                  <a:pt x="708740" y="174261"/>
                </a:lnTo>
                <a:lnTo>
                  <a:pt x="673546" y="186406"/>
                </a:lnTo>
                <a:lnTo>
                  <a:pt x="652576" y="191498"/>
                </a:lnTo>
                <a:lnTo>
                  <a:pt x="638777" y="195797"/>
                </a:lnTo>
                <a:lnTo>
                  <a:pt x="622182" y="201895"/>
                </a:lnTo>
                <a:lnTo>
                  <a:pt x="601591" y="209195"/>
                </a:lnTo>
                <a:lnTo>
                  <a:pt x="575805" y="217101"/>
                </a:lnTo>
              </a:path>
              <a:path w="791210" h="400684">
                <a:moveTo>
                  <a:pt x="326288" y="200032"/>
                </a:moveTo>
                <a:lnTo>
                  <a:pt x="537413" y="108326"/>
                </a:lnTo>
              </a:path>
              <a:path w="791210" h="400684">
                <a:moveTo>
                  <a:pt x="230314" y="287472"/>
                </a:moveTo>
                <a:lnTo>
                  <a:pt x="266594" y="255379"/>
                </a:lnTo>
                <a:lnTo>
                  <a:pt x="282795" y="230918"/>
                </a:lnTo>
                <a:lnTo>
                  <a:pt x="291895" y="220556"/>
                </a:lnTo>
                <a:lnTo>
                  <a:pt x="305393" y="210593"/>
                </a:lnTo>
                <a:lnTo>
                  <a:pt x="326288" y="200032"/>
                </a:lnTo>
              </a:path>
              <a:path w="791210" h="400684">
                <a:moveTo>
                  <a:pt x="21323" y="377045"/>
                </a:moveTo>
                <a:lnTo>
                  <a:pt x="230314" y="287472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9838290" y="8983116"/>
            <a:ext cx="182245" cy="175260"/>
          </a:xfrm>
          <a:custGeom>
            <a:avLst/>
            <a:gdLst/>
            <a:ahLst/>
            <a:cxnLst/>
            <a:rect l="l" t="t" r="r" b="b"/>
            <a:pathLst>
              <a:path w="182245" h="175259">
                <a:moveTo>
                  <a:pt x="0" y="145034"/>
                </a:moveTo>
                <a:lnTo>
                  <a:pt x="109" y="152498"/>
                </a:lnTo>
                <a:lnTo>
                  <a:pt x="1951" y="161026"/>
                </a:lnTo>
                <a:lnTo>
                  <a:pt x="4595" y="169026"/>
                </a:lnTo>
                <a:lnTo>
                  <a:pt x="7112" y="174904"/>
                </a:lnTo>
              </a:path>
              <a:path w="182245" h="175259">
                <a:moveTo>
                  <a:pt x="0" y="95275"/>
                </a:moveTo>
                <a:lnTo>
                  <a:pt x="0" y="145034"/>
                </a:lnTo>
              </a:path>
              <a:path w="182245" h="175259">
                <a:moveTo>
                  <a:pt x="17056" y="63995"/>
                </a:moveTo>
                <a:lnTo>
                  <a:pt x="8797" y="68079"/>
                </a:lnTo>
                <a:lnTo>
                  <a:pt x="3203" y="75368"/>
                </a:lnTo>
                <a:lnTo>
                  <a:pt x="271" y="84790"/>
                </a:lnTo>
                <a:lnTo>
                  <a:pt x="0" y="95275"/>
                </a:lnTo>
              </a:path>
              <a:path w="182245" h="175259">
                <a:moveTo>
                  <a:pt x="140741" y="24180"/>
                </a:moveTo>
                <a:lnTo>
                  <a:pt x="180555" y="15659"/>
                </a:lnTo>
                <a:lnTo>
                  <a:pt x="181978" y="7124"/>
                </a:lnTo>
                <a:lnTo>
                  <a:pt x="156387" y="0"/>
                </a:lnTo>
                <a:lnTo>
                  <a:pt x="35534" y="32715"/>
                </a:lnTo>
                <a:lnTo>
                  <a:pt x="34124" y="58318"/>
                </a:lnTo>
                <a:lnTo>
                  <a:pt x="17056" y="63995"/>
                </a:lnTo>
              </a:path>
              <a:path w="182245" h="175259">
                <a:moveTo>
                  <a:pt x="137896" y="120853"/>
                </a:moveTo>
                <a:lnTo>
                  <a:pt x="115023" y="122670"/>
                </a:lnTo>
                <a:lnTo>
                  <a:pt x="88147" y="120494"/>
                </a:lnTo>
                <a:lnTo>
                  <a:pt x="65533" y="112455"/>
                </a:lnTo>
                <a:lnTo>
                  <a:pt x="55448" y="96685"/>
                </a:lnTo>
                <a:lnTo>
                  <a:pt x="63371" y="74767"/>
                </a:lnTo>
                <a:lnTo>
                  <a:pt x="84759" y="52446"/>
                </a:lnTo>
                <a:lnTo>
                  <a:pt x="112816" y="34118"/>
                </a:lnTo>
                <a:lnTo>
                  <a:pt x="140741" y="24180"/>
                </a:lnTo>
              </a:path>
              <a:path w="182245" h="175259">
                <a:moveTo>
                  <a:pt x="36969" y="169913"/>
                </a:moveTo>
                <a:lnTo>
                  <a:pt x="140741" y="147878"/>
                </a:lnTo>
                <a:lnTo>
                  <a:pt x="173443" y="127254"/>
                </a:lnTo>
                <a:lnTo>
                  <a:pt x="172021" y="117309"/>
                </a:lnTo>
                <a:lnTo>
                  <a:pt x="137896" y="120853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9599429" y="9170785"/>
            <a:ext cx="170815" cy="74295"/>
          </a:xfrm>
          <a:custGeom>
            <a:avLst/>
            <a:gdLst/>
            <a:ahLst/>
            <a:cxnLst/>
            <a:rect l="l" t="t" r="r" b="b"/>
            <a:pathLst>
              <a:path w="170814" h="74295">
                <a:moveTo>
                  <a:pt x="0" y="73952"/>
                </a:moveTo>
                <a:lnTo>
                  <a:pt x="170611" y="31318"/>
                </a:lnTo>
                <a:lnTo>
                  <a:pt x="169189" y="48348"/>
                </a:lnTo>
                <a:lnTo>
                  <a:pt x="0" y="73952"/>
                </a:lnTo>
                <a:close/>
              </a:path>
              <a:path w="170814" h="74295">
                <a:moveTo>
                  <a:pt x="142176" y="11391"/>
                </a:moveTo>
                <a:lnTo>
                  <a:pt x="136499" y="0"/>
                </a:lnTo>
                <a:lnTo>
                  <a:pt x="100939" y="18478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5" name="object 15"/>
          <p:cNvGrpSpPr/>
          <p:nvPr/>
        </p:nvGrpSpPr>
        <p:grpSpPr>
          <a:xfrm>
            <a:off x="9528905" y="9047658"/>
            <a:ext cx="589915" cy="605155"/>
            <a:chOff x="3792473" y="9047657"/>
            <a:chExt cx="589915" cy="605155"/>
          </a:xfrm>
        </p:grpSpPr>
        <p:sp>
          <p:nvSpPr>
            <p:cNvPr id="16" name="object 16"/>
            <p:cNvSpPr/>
            <p:nvPr/>
          </p:nvSpPr>
          <p:spPr>
            <a:xfrm>
              <a:off x="4134561" y="9126740"/>
              <a:ext cx="1905" cy="52705"/>
            </a:xfrm>
            <a:custGeom>
              <a:avLst/>
              <a:gdLst/>
              <a:ahLst/>
              <a:cxnLst/>
              <a:rect l="l" t="t" r="r" b="b"/>
              <a:pathLst>
                <a:path w="1904" h="52704">
                  <a:moveTo>
                    <a:pt x="711" y="-2285"/>
                  </a:moveTo>
                  <a:lnTo>
                    <a:pt x="711" y="54889"/>
                  </a:lnTo>
                </a:path>
              </a:pathLst>
            </a:custGeom>
            <a:ln w="599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794759" y="9049943"/>
              <a:ext cx="341630" cy="219075"/>
            </a:xfrm>
            <a:custGeom>
              <a:avLst/>
              <a:gdLst/>
              <a:ahLst/>
              <a:cxnLst/>
              <a:rect l="l" t="t" r="r" b="b"/>
              <a:pathLst>
                <a:path w="341629" h="219075">
                  <a:moveTo>
                    <a:pt x="324154" y="172021"/>
                  </a:moveTo>
                  <a:lnTo>
                    <a:pt x="332689" y="170624"/>
                  </a:lnTo>
                  <a:lnTo>
                    <a:pt x="338366" y="166331"/>
                  </a:lnTo>
                  <a:lnTo>
                    <a:pt x="339801" y="152158"/>
                  </a:lnTo>
                  <a:lnTo>
                    <a:pt x="341223" y="137921"/>
                  </a:lnTo>
                  <a:lnTo>
                    <a:pt x="341223" y="129400"/>
                  </a:lnTo>
                </a:path>
                <a:path w="341629" h="219075">
                  <a:moveTo>
                    <a:pt x="314210" y="108076"/>
                  </a:moveTo>
                  <a:lnTo>
                    <a:pt x="280085" y="113753"/>
                  </a:lnTo>
                  <a:lnTo>
                    <a:pt x="278663" y="120865"/>
                  </a:lnTo>
                  <a:lnTo>
                    <a:pt x="48336" y="162102"/>
                  </a:lnTo>
                  <a:lnTo>
                    <a:pt x="0" y="190525"/>
                  </a:lnTo>
                  <a:lnTo>
                    <a:pt x="1409" y="217538"/>
                  </a:lnTo>
                  <a:lnTo>
                    <a:pt x="56857" y="218947"/>
                  </a:lnTo>
                  <a:lnTo>
                    <a:pt x="280085" y="174891"/>
                  </a:lnTo>
                  <a:lnTo>
                    <a:pt x="281508" y="181990"/>
                  </a:lnTo>
                  <a:lnTo>
                    <a:pt x="324154" y="172021"/>
                  </a:lnTo>
                </a:path>
                <a:path w="341629" h="219075">
                  <a:moveTo>
                    <a:pt x="339801" y="76796"/>
                  </a:moveTo>
                  <a:lnTo>
                    <a:pt x="339401" y="88885"/>
                  </a:lnTo>
                  <a:lnTo>
                    <a:pt x="333401" y="98837"/>
                  </a:lnTo>
                  <a:lnTo>
                    <a:pt x="324204" y="105589"/>
                  </a:lnTo>
                  <a:lnTo>
                    <a:pt x="314210" y="108076"/>
                  </a:lnTo>
                </a:path>
                <a:path w="341629" h="219075">
                  <a:moveTo>
                    <a:pt x="318465" y="22771"/>
                  </a:moveTo>
                  <a:lnTo>
                    <a:pt x="339801" y="76796"/>
                  </a:lnTo>
                </a:path>
                <a:path w="341629" h="219075">
                  <a:moveTo>
                    <a:pt x="318465" y="0"/>
                  </a:moveTo>
                  <a:lnTo>
                    <a:pt x="315466" y="4158"/>
                  </a:lnTo>
                  <a:lnTo>
                    <a:pt x="314736" y="9785"/>
                  </a:lnTo>
                  <a:lnTo>
                    <a:pt x="315870" y="16212"/>
                  </a:lnTo>
                  <a:lnTo>
                    <a:pt x="318465" y="22771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994365" y="9212580"/>
              <a:ext cx="387718" cy="389889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3921290" y="9432404"/>
              <a:ext cx="281940" cy="217804"/>
            </a:xfrm>
            <a:custGeom>
              <a:avLst/>
              <a:gdLst/>
              <a:ahLst/>
              <a:cxnLst/>
              <a:rect l="l" t="t" r="r" b="b"/>
              <a:pathLst>
                <a:path w="281939" h="217804">
                  <a:moveTo>
                    <a:pt x="187680" y="0"/>
                  </a:moveTo>
                  <a:lnTo>
                    <a:pt x="166344" y="17068"/>
                  </a:lnTo>
                  <a:lnTo>
                    <a:pt x="166344" y="29870"/>
                  </a:lnTo>
                  <a:lnTo>
                    <a:pt x="25590" y="142874"/>
                  </a:lnTo>
                  <a:lnTo>
                    <a:pt x="0" y="183413"/>
                  </a:lnTo>
                  <a:lnTo>
                    <a:pt x="0" y="194081"/>
                  </a:lnTo>
                  <a:lnTo>
                    <a:pt x="44792" y="217538"/>
                  </a:lnTo>
                  <a:lnTo>
                    <a:pt x="98107" y="198348"/>
                  </a:lnTo>
                  <a:lnTo>
                    <a:pt x="249516" y="70370"/>
                  </a:lnTo>
                  <a:lnTo>
                    <a:pt x="262318" y="76771"/>
                  </a:lnTo>
                  <a:lnTo>
                    <a:pt x="281508" y="61836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102404" y="9204083"/>
              <a:ext cx="109080" cy="230606"/>
            </a:xfrm>
            <a:prstGeom prst="rect">
              <a:avLst/>
            </a:prstGeom>
          </p:spPr>
        </p:pic>
      </p:grpSp>
      <p:sp>
        <p:nvSpPr>
          <p:cNvPr id="21" name="object 21"/>
          <p:cNvSpPr/>
          <p:nvPr/>
        </p:nvSpPr>
        <p:spPr>
          <a:xfrm>
            <a:off x="10212204" y="9147595"/>
            <a:ext cx="56515" cy="88900"/>
          </a:xfrm>
          <a:custGeom>
            <a:avLst/>
            <a:gdLst/>
            <a:ahLst/>
            <a:cxnLst/>
            <a:rect l="l" t="t" r="r" b="b"/>
            <a:pathLst>
              <a:path w="56514" h="88900">
                <a:moveTo>
                  <a:pt x="10667" y="75804"/>
                </a:moveTo>
                <a:lnTo>
                  <a:pt x="0" y="88606"/>
                </a:lnTo>
              </a:path>
              <a:path w="56514" h="88900">
                <a:moveTo>
                  <a:pt x="10667" y="75804"/>
                </a:moveTo>
                <a:lnTo>
                  <a:pt x="25566" y="69409"/>
                </a:lnTo>
                <a:lnTo>
                  <a:pt x="43637" y="47734"/>
                </a:lnTo>
                <a:lnTo>
                  <a:pt x="55887" y="22501"/>
                </a:lnTo>
                <a:lnTo>
                  <a:pt x="53327" y="5434"/>
                </a:lnTo>
                <a:lnTo>
                  <a:pt x="39192" y="0"/>
                </a:lnTo>
                <a:lnTo>
                  <a:pt x="28259" y="3567"/>
                </a:lnTo>
                <a:lnTo>
                  <a:pt x="19728" y="12334"/>
                </a:lnTo>
                <a:lnTo>
                  <a:pt x="12801" y="22502"/>
                </a:lnTo>
                <a:lnTo>
                  <a:pt x="6467" y="35031"/>
                </a:lnTo>
                <a:lnTo>
                  <a:pt x="2133" y="50753"/>
                </a:lnTo>
                <a:lnTo>
                  <a:pt x="2600" y="65676"/>
                </a:lnTo>
                <a:lnTo>
                  <a:pt x="10667" y="75804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2" name="object 22"/>
          <p:cNvGrpSpPr/>
          <p:nvPr/>
        </p:nvGrpSpPr>
        <p:grpSpPr>
          <a:xfrm>
            <a:off x="10303758" y="9144342"/>
            <a:ext cx="229235" cy="189230"/>
            <a:chOff x="4567326" y="9144342"/>
            <a:chExt cx="229235" cy="189230"/>
          </a:xfrm>
        </p:grpSpPr>
        <p:pic>
          <p:nvPicPr>
            <p:cNvPr id="23" name="object 2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639830" y="9216846"/>
              <a:ext cx="156461" cy="116279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4569612" y="9146628"/>
              <a:ext cx="34290" cy="81280"/>
            </a:xfrm>
            <a:custGeom>
              <a:avLst/>
              <a:gdLst/>
              <a:ahLst/>
              <a:cxnLst/>
              <a:rect l="l" t="t" r="r" b="b"/>
              <a:pathLst>
                <a:path w="34289" h="81279">
                  <a:moveTo>
                    <a:pt x="34124" y="0"/>
                  </a:moveTo>
                  <a:lnTo>
                    <a:pt x="0" y="81064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5" name="object 25"/>
          <p:cNvGrpSpPr/>
          <p:nvPr/>
        </p:nvGrpSpPr>
        <p:grpSpPr>
          <a:xfrm>
            <a:off x="10062762" y="8999309"/>
            <a:ext cx="516890" cy="374015"/>
            <a:chOff x="4326331" y="8999308"/>
            <a:chExt cx="516890" cy="374015"/>
          </a:xfrm>
        </p:grpSpPr>
        <p:sp>
          <p:nvSpPr>
            <p:cNvPr id="26" name="object 26"/>
            <p:cNvSpPr/>
            <p:nvPr/>
          </p:nvSpPr>
          <p:spPr>
            <a:xfrm>
              <a:off x="4339285" y="9001594"/>
              <a:ext cx="501650" cy="369570"/>
            </a:xfrm>
            <a:custGeom>
              <a:avLst/>
              <a:gdLst/>
              <a:ahLst/>
              <a:cxnLst/>
              <a:rect l="l" t="t" r="r" b="b"/>
              <a:pathLst>
                <a:path w="501650" h="369570">
                  <a:moveTo>
                    <a:pt x="31991" y="211137"/>
                  </a:moveTo>
                  <a:lnTo>
                    <a:pt x="0" y="191960"/>
                  </a:lnTo>
                </a:path>
                <a:path w="501650" h="369570">
                  <a:moveTo>
                    <a:pt x="104508" y="55473"/>
                  </a:moveTo>
                  <a:lnTo>
                    <a:pt x="125196" y="84030"/>
                  </a:lnTo>
                  <a:lnTo>
                    <a:pt x="134091" y="115982"/>
                  </a:lnTo>
                  <a:lnTo>
                    <a:pt x="132992" y="147535"/>
                  </a:lnTo>
                  <a:lnTo>
                    <a:pt x="123698" y="174891"/>
                  </a:lnTo>
                  <a:lnTo>
                    <a:pt x="108765" y="198251"/>
                  </a:lnTo>
                  <a:lnTo>
                    <a:pt x="89036" y="216212"/>
                  </a:lnTo>
                  <a:lnTo>
                    <a:pt x="63711" y="222574"/>
                  </a:lnTo>
                  <a:lnTo>
                    <a:pt x="31991" y="211137"/>
                  </a:lnTo>
                </a:path>
                <a:path w="501650" h="369570">
                  <a:moveTo>
                    <a:pt x="245262" y="130098"/>
                  </a:moveTo>
                  <a:lnTo>
                    <a:pt x="174879" y="136499"/>
                  </a:lnTo>
                  <a:lnTo>
                    <a:pt x="166344" y="104508"/>
                  </a:lnTo>
                  <a:lnTo>
                    <a:pt x="174879" y="87464"/>
                  </a:lnTo>
                  <a:lnTo>
                    <a:pt x="168478" y="66128"/>
                  </a:lnTo>
                  <a:lnTo>
                    <a:pt x="95961" y="0"/>
                  </a:lnTo>
                  <a:lnTo>
                    <a:pt x="68249" y="4292"/>
                  </a:lnTo>
                  <a:lnTo>
                    <a:pt x="59702" y="19202"/>
                  </a:lnTo>
                  <a:lnTo>
                    <a:pt x="104508" y="55473"/>
                  </a:lnTo>
                </a:path>
                <a:path w="501650" h="369570">
                  <a:moveTo>
                    <a:pt x="279374" y="138645"/>
                  </a:moveTo>
                  <a:lnTo>
                    <a:pt x="273142" y="134604"/>
                  </a:lnTo>
                  <a:lnTo>
                    <a:pt x="266314" y="131967"/>
                  </a:lnTo>
                  <a:lnTo>
                    <a:pt x="257487" y="130532"/>
                  </a:lnTo>
                  <a:lnTo>
                    <a:pt x="245262" y="130098"/>
                  </a:lnTo>
                </a:path>
                <a:path w="501650" h="369570">
                  <a:moveTo>
                    <a:pt x="234594" y="247395"/>
                  </a:moveTo>
                  <a:lnTo>
                    <a:pt x="260184" y="262331"/>
                  </a:lnTo>
                  <a:lnTo>
                    <a:pt x="266585" y="251663"/>
                  </a:lnTo>
                  <a:lnTo>
                    <a:pt x="443585" y="362572"/>
                  </a:lnTo>
                  <a:lnTo>
                    <a:pt x="481964" y="368973"/>
                  </a:lnTo>
                  <a:lnTo>
                    <a:pt x="501167" y="322046"/>
                  </a:lnTo>
                  <a:lnTo>
                    <a:pt x="477710" y="283667"/>
                  </a:lnTo>
                  <a:lnTo>
                    <a:pt x="300697" y="168503"/>
                  </a:lnTo>
                  <a:lnTo>
                    <a:pt x="296443" y="153568"/>
                  </a:lnTo>
                  <a:lnTo>
                    <a:pt x="279374" y="138645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" name="object 2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326331" y="9191269"/>
              <a:ext cx="249834" cy="88811"/>
            </a:xfrm>
            <a:prstGeom prst="rect">
              <a:avLst/>
            </a:prstGeom>
          </p:spPr>
        </p:pic>
      </p:grpSp>
      <p:sp>
        <p:nvSpPr>
          <p:cNvPr id="28" name="object 28"/>
          <p:cNvSpPr/>
          <p:nvPr/>
        </p:nvSpPr>
        <p:spPr>
          <a:xfrm>
            <a:off x="5736431" y="8763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5070931" y="8763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0" y="0"/>
                </a:moveTo>
                <a:lnTo>
                  <a:pt x="190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5736431" y="109347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15070931" y="109347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0" y="0"/>
                </a:moveTo>
                <a:lnTo>
                  <a:pt x="190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6612731" y="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1905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6612731" y="116205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14385131" y="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1905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14385131" y="116205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 txBox="1"/>
          <p:nvPr/>
        </p:nvSpPr>
        <p:spPr>
          <a:xfrm>
            <a:off x="9516191" y="1428135"/>
            <a:ext cx="4243705" cy="32499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lang="es-ES"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servicio</a:t>
            </a:r>
            <a:r>
              <a:rPr lang="es-ES"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pesado</a:t>
            </a:r>
            <a:r>
              <a:rPr lang="es-ES"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están</a:t>
            </a:r>
            <a:r>
              <a:rPr lang="es-ES"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aprobados</a:t>
            </a:r>
            <a:r>
              <a:rPr lang="es-ES"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UL</a:t>
            </a:r>
            <a:r>
              <a:rPr lang="es-ES"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aceptar</a:t>
            </a:r>
            <a:r>
              <a:rPr lang="es-ES"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instalados</a:t>
            </a:r>
            <a:r>
              <a:rPr lang="es-ES"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campo</a:t>
            </a:r>
            <a:r>
              <a:rPr lang="es-ES"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750" dirty="0">
              <a:latin typeface="Microsoft Sans Serif"/>
              <a:cs typeface="Microsoft Sans Serif"/>
            </a:endParaRPr>
          </a:p>
          <a:p>
            <a:pPr marL="12700" marR="5080">
              <a:lnSpc>
                <a:spcPct val="160000"/>
              </a:lnSpc>
            </a:pPr>
            <a:r>
              <a:rPr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Kits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orejetas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cobre</a:t>
            </a:r>
            <a:r>
              <a:rPr lang="es-ES"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kits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conexión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7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tierra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equipo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están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disponibles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todos </a:t>
            </a:r>
            <a:r>
              <a:rPr sz="750" spc="-18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equipos</a:t>
            </a:r>
            <a:r>
              <a:rPr lang="es-ES"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lang="es-ES"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servicio</a:t>
            </a:r>
            <a:r>
              <a:rPr lang="es-ES"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general</a:t>
            </a:r>
            <a:r>
              <a:rPr lang="es-ES"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servicio</a:t>
            </a:r>
            <a:r>
              <a:rPr lang="es-ES"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pesado</a:t>
            </a:r>
            <a:r>
              <a:rPr lang="es-ES"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7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Vienen</a:t>
            </a:r>
            <a:r>
              <a:rPr lang="es-ES"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estándar</a:t>
            </a:r>
            <a:r>
              <a:rPr lang="es-ES"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750" dirty="0">
              <a:latin typeface="Microsoft Sans Serif"/>
              <a:cs typeface="Microsoft Sans Serif"/>
            </a:endParaRPr>
          </a:p>
          <a:p>
            <a:pPr marL="12700">
              <a:spcBef>
                <a:spcPts val="540"/>
              </a:spcBef>
            </a:pPr>
            <a:r>
              <a:rPr sz="750" spc="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Tipo</a:t>
            </a:r>
            <a:r>
              <a:rPr lang="es-ES"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4/4X</a:t>
            </a:r>
            <a:r>
              <a:rPr lang="es-ES"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Tipo</a:t>
            </a:r>
            <a:r>
              <a:rPr lang="es-ES"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8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2</a:t>
            </a:r>
            <a:r>
              <a:rPr lang="es-ES"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son</a:t>
            </a:r>
            <a:r>
              <a:rPr lang="es-ES"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instalables</a:t>
            </a:r>
            <a:r>
              <a:rPr lang="es-ES"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campo</a:t>
            </a:r>
            <a:r>
              <a:rPr lang="es-ES"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Tipo</a:t>
            </a:r>
            <a:r>
              <a:rPr lang="es-ES"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750" dirty="0">
              <a:latin typeface="Microsoft Sans Serif"/>
              <a:cs typeface="Microsoft Sans Serif"/>
            </a:endParaRPr>
          </a:p>
          <a:p>
            <a:pPr marL="97155">
              <a:spcBef>
                <a:spcPts val="440"/>
              </a:spcBef>
            </a:pPr>
            <a:r>
              <a:rPr lang="es-ES"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Tipo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3R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endParaRPr sz="850" dirty="0">
              <a:latin typeface="Microsoft Sans Serif"/>
              <a:cs typeface="Microsoft Sans Serif"/>
            </a:endParaRPr>
          </a:p>
          <a:p>
            <a:pPr>
              <a:spcBef>
                <a:spcPts val="15"/>
              </a:spcBef>
            </a:pPr>
            <a:endParaRPr sz="1250" dirty="0">
              <a:latin typeface="Microsoft Sans Serif"/>
              <a:cs typeface="Microsoft Sans Serif"/>
            </a:endParaRPr>
          </a:p>
          <a:p>
            <a:pPr marL="12700" marR="123189">
              <a:lnSpc>
                <a:spcPct val="150000"/>
              </a:lnSpc>
            </a:pP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juegos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tierra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aislados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también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están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disponibles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servicio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pesado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30-600A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2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lang="es-ES"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8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Algunos</a:t>
            </a:r>
            <a:r>
              <a:rPr lang="es-ES"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circuitos</a:t>
            </a:r>
            <a:r>
              <a:rPr lang="es-ES"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lang="es-ES"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alto</a:t>
            </a:r>
            <a:r>
              <a:rPr lang="es-ES"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grado</a:t>
            </a:r>
            <a:r>
              <a:rPr lang="es-ES"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ordenador</a:t>
            </a:r>
            <a:r>
              <a:rPr lang="es-ES"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lang="es-ES"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otras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cargas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electrónicas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requieren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tierra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aislada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evitar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interferencia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suelo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edificio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las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líneas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neutras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800" dirty="0">
              <a:latin typeface="Microsoft Sans Serif"/>
              <a:cs typeface="Microsoft Sans Serif"/>
            </a:endParaRPr>
          </a:p>
          <a:p>
            <a:pPr>
              <a:spcBef>
                <a:spcPts val="5"/>
              </a:spcBef>
            </a:pPr>
            <a:endParaRPr sz="1250" dirty="0">
              <a:latin typeface="Microsoft Sans Serif"/>
              <a:cs typeface="Microsoft Sans Serif"/>
            </a:endParaRPr>
          </a:p>
          <a:p>
            <a:pPr marL="12700" marR="286385">
              <a:lnSpc>
                <a:spcPct val="171400"/>
              </a:lnSpc>
            </a:pPr>
            <a:r>
              <a:rPr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contactos</a:t>
            </a:r>
            <a:r>
              <a:rPr lang="es-ES"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auxiliares</a:t>
            </a:r>
            <a:r>
              <a:rPr lang="es-ES"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están</a:t>
            </a:r>
            <a:r>
              <a:rPr lang="es-ES"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disponibles</a:t>
            </a:r>
            <a:r>
              <a:rPr lang="es-ES"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únicamente</a:t>
            </a:r>
            <a:r>
              <a:rPr lang="es-ES"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lang="es-ES"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servicio</a:t>
            </a:r>
            <a:r>
              <a:rPr lang="es-ES"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pesado</a:t>
            </a:r>
            <a:r>
              <a:rPr lang="es-ES"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  </a:t>
            </a:r>
            <a:r>
              <a:rPr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Vienen</a:t>
            </a:r>
            <a:r>
              <a:rPr lang="es-ES" sz="7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lang="es-ES" sz="7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lang="es-ES" sz="7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normalmente</a:t>
            </a:r>
            <a:r>
              <a:rPr lang="es-ES" sz="7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abierto</a:t>
            </a:r>
            <a:r>
              <a:rPr lang="es-ES" sz="7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7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lang="es-ES"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normalmente</a:t>
            </a:r>
            <a:r>
              <a:rPr lang="es-ES"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cerrado</a:t>
            </a:r>
            <a:r>
              <a:rPr lang="es-ES"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lang="es-ES"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2</a:t>
            </a:r>
            <a:r>
              <a:rPr lang="es-ES"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contactos</a:t>
            </a:r>
            <a:r>
              <a:rPr lang="es-ES"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normalmente</a:t>
            </a:r>
            <a:r>
              <a:rPr lang="es-ES"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abiertos</a:t>
            </a:r>
            <a:r>
              <a:rPr lang="es-ES"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2</a:t>
            </a:r>
            <a:r>
              <a:rPr lang="es-ES"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normalmente</a:t>
            </a:r>
            <a:r>
              <a:rPr lang="es-ES"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cerrados</a:t>
            </a:r>
            <a:r>
              <a:rPr lang="es-ES"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endParaRPr sz="700" dirty="0">
              <a:latin typeface="Microsoft Sans Serif"/>
              <a:cs typeface="Microsoft Sans Serif"/>
            </a:endParaRPr>
          </a:p>
          <a:p>
            <a:pPr>
              <a:spcBef>
                <a:spcPts val="45"/>
              </a:spcBef>
            </a:pPr>
            <a:endParaRPr sz="1250" dirty="0">
              <a:latin typeface="Microsoft Sans Serif"/>
              <a:cs typeface="Microsoft Sans Serif"/>
            </a:endParaRPr>
          </a:p>
          <a:p>
            <a:pPr marL="12700" marR="92710">
              <a:lnSpc>
                <a:spcPct val="150000"/>
              </a:lnSpc>
            </a:pP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También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está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disponible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auxiliar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PLC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30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200A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Tiene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resistencia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contacto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muy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baja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compatible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voltajes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las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corrientes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bajas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normalmente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encuentran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circuitos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PLC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800" dirty="0">
              <a:latin typeface="Microsoft Sans Serif"/>
              <a:cs typeface="Microsoft Sans Serif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9772657" y="5805687"/>
            <a:ext cx="1176020" cy="342900"/>
          </a:xfrm>
          <a:prstGeom prst="rect">
            <a:avLst/>
          </a:prstGeom>
        </p:spPr>
        <p:txBody>
          <a:bodyPr vert="horz" wrap="square" lIns="0" tIns="34925" rIns="0" bIns="0" rtlCol="0">
            <a:spAutoFit/>
          </a:bodyPr>
          <a:lstStyle/>
          <a:p>
            <a:pPr marL="8255" algn="ctr">
              <a:spcBef>
                <a:spcPts val="275"/>
              </a:spcBef>
            </a:pP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HA261234</a:t>
            </a:r>
            <a:endParaRPr sz="950">
              <a:latin typeface="Microsoft Sans Serif"/>
              <a:cs typeface="Microsoft Sans Serif"/>
            </a:endParaRPr>
          </a:p>
          <a:p>
            <a:pPr algn="ctr">
              <a:spcBef>
                <a:spcPts val="160"/>
              </a:spcBef>
            </a:pP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Kit</a:t>
            </a:r>
            <a:r>
              <a:rPr sz="8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contrato</a:t>
            </a:r>
            <a:r>
              <a:rPr sz="8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auxiliar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9516202" y="6450985"/>
            <a:ext cx="3998595" cy="314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7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juegos</a:t>
            </a:r>
            <a:r>
              <a:rPr sz="7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7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extractores</a:t>
            </a:r>
            <a:r>
              <a:rPr sz="7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7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fusibles</a:t>
            </a:r>
            <a:r>
              <a:rPr sz="7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7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pueden</a:t>
            </a:r>
            <a:r>
              <a:rPr sz="7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instalar</a:t>
            </a:r>
            <a:r>
              <a:rPr sz="7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7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campo</a:t>
            </a:r>
            <a:r>
              <a:rPr sz="7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7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30</a:t>
            </a:r>
            <a:r>
              <a:rPr sz="700" dirty="0">
                <a:solidFill>
                  <a:srgbClr val="171514"/>
                </a:solidFill>
                <a:latin typeface="Microsoft Sans Serif"/>
                <a:cs typeface="Microsoft Sans Serif"/>
              </a:rPr>
              <a:t> a </a:t>
            </a:r>
            <a:r>
              <a:rPr sz="7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00A</a:t>
            </a:r>
            <a:r>
              <a:rPr lang="es-ES" sz="7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servicio</a:t>
            </a:r>
            <a:r>
              <a:rPr lang="es-ES" sz="7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pesado</a:t>
            </a:r>
            <a:r>
              <a:rPr lang="es-ES" sz="7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700" dirty="0">
              <a:latin typeface="Microsoft Sans Serif"/>
              <a:cs typeface="Microsoft Sans Serif"/>
            </a:endParaRPr>
          </a:p>
          <a:p>
            <a:pPr marL="12700">
              <a:spcBef>
                <a:spcPts val="600"/>
              </a:spcBef>
            </a:pPr>
            <a:r>
              <a:rPr sz="7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endParaRPr sz="700" dirty="0">
              <a:latin typeface="Microsoft Sans Serif"/>
              <a:cs typeface="Microsoft Sans Serif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9516202" y="7647001"/>
            <a:ext cx="4318635" cy="10194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3103880" algn="ctr">
              <a:spcBef>
                <a:spcPts val="100"/>
              </a:spcBef>
            </a:pP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HP61</a:t>
            </a:r>
            <a:endParaRPr sz="1000" dirty="0">
              <a:latin typeface="Microsoft Sans Serif"/>
              <a:cs typeface="Microsoft Sans Serif"/>
            </a:endParaRPr>
          </a:p>
          <a:p>
            <a:pPr marR="3152775" algn="ctr">
              <a:spcBef>
                <a:spcPts val="450"/>
              </a:spcBef>
            </a:pPr>
            <a:r>
              <a:rPr sz="5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Kit</a:t>
            </a:r>
            <a:r>
              <a:rPr sz="5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extractor</a:t>
            </a:r>
            <a:r>
              <a:rPr sz="5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5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fusibles</a:t>
            </a:r>
            <a:endParaRPr sz="550" dirty="0">
              <a:latin typeface="Microsoft Sans Serif"/>
              <a:cs typeface="Microsoft Sans Serif"/>
            </a:endParaRPr>
          </a:p>
          <a:p>
            <a:pPr>
              <a:spcBef>
                <a:spcPts val="50"/>
              </a:spcBef>
            </a:pPr>
            <a:endParaRPr sz="900" dirty="0">
              <a:latin typeface="Microsoft Sans Serif"/>
              <a:cs typeface="Microsoft Sans Serif"/>
            </a:endParaRPr>
          </a:p>
          <a:p>
            <a:pPr marL="12700" marR="5080">
              <a:lnSpc>
                <a:spcPct val="133300"/>
              </a:lnSpc>
              <a:spcBef>
                <a:spcPts val="5"/>
              </a:spcBef>
            </a:pP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clips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clase </a:t>
            </a:r>
            <a:r>
              <a:rPr sz="900" spc="-95" dirty="0">
                <a:solidFill>
                  <a:srgbClr val="171514"/>
                </a:solidFill>
                <a:latin typeface="Microsoft Sans Serif"/>
                <a:cs typeface="Microsoft Sans Serif"/>
              </a:rPr>
              <a:t>R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utilizan para evitar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instalación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no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limitadores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clase</a:t>
            </a:r>
            <a:r>
              <a:rPr lang="es-ES"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H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clase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K</a:t>
            </a:r>
            <a:r>
              <a:rPr lang="es-ES" sz="9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Todos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generales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servicio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pesado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30-600A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son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R</a:t>
            </a:r>
            <a:r>
              <a:rPr lang="es-ES"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Juegos</a:t>
            </a:r>
            <a:r>
              <a:rPr lang="es-ES"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clips</a:t>
            </a:r>
            <a:r>
              <a:rPr lang="es-ES"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fusibles</a:t>
            </a:r>
            <a:r>
              <a:rPr lang="es-ES"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00" dirty="0">
              <a:latin typeface="Microsoft Sans Serif"/>
              <a:cs typeface="Microsoft Sans Serif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9575137" y="9450592"/>
            <a:ext cx="1029969" cy="382270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51435" algn="ctr">
              <a:spcBef>
                <a:spcPts val="625"/>
              </a:spcBef>
            </a:pP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HR612</a:t>
            </a:r>
            <a:endParaRPr sz="950">
              <a:latin typeface="Microsoft Sans Serif"/>
              <a:cs typeface="Microsoft Sans Serif"/>
            </a:endParaRPr>
          </a:p>
          <a:p>
            <a:pPr algn="ctr">
              <a:spcBef>
                <a:spcPts val="360"/>
              </a:spcBef>
            </a:pPr>
            <a:r>
              <a:rPr sz="650" dirty="0">
                <a:solidFill>
                  <a:srgbClr val="171514"/>
                </a:solidFill>
                <a:latin typeface="Microsoft Sans Serif"/>
                <a:cs typeface="Microsoft Sans Serif"/>
              </a:rPr>
              <a:t>Clips</a:t>
            </a:r>
            <a:r>
              <a:rPr sz="6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6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fusibles</a:t>
            </a:r>
            <a:r>
              <a:rPr sz="6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Clase</a:t>
            </a:r>
            <a:r>
              <a:rPr sz="6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-70" dirty="0">
                <a:solidFill>
                  <a:srgbClr val="171514"/>
                </a:solidFill>
                <a:latin typeface="Microsoft Sans Serif"/>
                <a:cs typeface="Microsoft Sans Serif"/>
              </a:rPr>
              <a:t>R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13663213" y="10349634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53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736431" y="8763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5070931" y="8763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0" y="0"/>
                </a:moveTo>
                <a:lnTo>
                  <a:pt x="190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736431" y="109347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5070931" y="109347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0" y="0"/>
                </a:moveTo>
                <a:lnTo>
                  <a:pt x="190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612731" y="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1905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612731" y="116205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4385131" y="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1905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4385131" y="116205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7131291" y="1383686"/>
            <a:ext cx="64516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b="1" spc="5" dirty="0">
                <a:solidFill>
                  <a:srgbClr val="171514"/>
                </a:solidFill>
                <a:latin typeface="Arial"/>
                <a:cs typeface="Arial"/>
              </a:rPr>
              <a:t>Reseña</a:t>
            </a:r>
            <a:r>
              <a:rPr sz="11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100" b="1" spc="15" dirty="0">
                <a:solidFill>
                  <a:srgbClr val="171514"/>
                </a:solidFill>
                <a:latin typeface="Arial"/>
                <a:cs typeface="Arial"/>
              </a:rPr>
              <a:t>5</a:t>
            </a:r>
            <a:endParaRPr sz="11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330531" y="1415415"/>
            <a:ext cx="4319270" cy="2706831"/>
          </a:xfrm>
          <a:prstGeom prst="rect">
            <a:avLst/>
          </a:prstGeom>
          <a:solidFill>
            <a:srgbClr val="D1D3D4"/>
          </a:solidFill>
        </p:spPr>
        <p:txBody>
          <a:bodyPr vert="horz" wrap="square" lIns="0" tIns="119380" rIns="0" bIns="0" rtlCol="0">
            <a:spAutoFit/>
          </a:bodyPr>
          <a:lstStyle/>
          <a:p>
            <a:pPr marL="405130" marR="739775" indent="-243204">
              <a:lnSpc>
                <a:spcPct val="117400"/>
              </a:lnSpc>
              <a:spcBef>
                <a:spcPts val="940"/>
              </a:spcBef>
              <a:tabLst>
                <a:tab pos="2971800" algn="l"/>
              </a:tabLst>
            </a:pPr>
            <a:r>
              <a:rPr lang="es-ES"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lang="es-ES"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capacidad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cortocircuito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máxima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servicio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general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u="sng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 	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amperios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50" dirty="0">
              <a:latin typeface="Microsoft Sans Serif"/>
              <a:cs typeface="Microsoft Sans Serif"/>
            </a:endParaRPr>
          </a:p>
          <a:p>
            <a:pPr>
              <a:spcBef>
                <a:spcPts val="50"/>
              </a:spcBef>
            </a:pPr>
            <a:endParaRPr sz="1050" dirty="0">
              <a:latin typeface="Microsoft Sans Serif"/>
              <a:cs typeface="Microsoft Sans Serif"/>
            </a:endParaRPr>
          </a:p>
          <a:p>
            <a:pPr marL="405130" marR="828675" indent="-306070">
              <a:lnSpc>
                <a:spcPct val="117400"/>
              </a:lnSpc>
              <a:tabLst>
                <a:tab pos="405130" algn="l"/>
                <a:tab pos="2759075" algn="l"/>
              </a:tabLst>
            </a:pPr>
            <a:r>
              <a:rPr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2</a:t>
            </a:r>
            <a:r>
              <a:rPr lang="es-ES"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	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capacidad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cortocircuito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máxima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servicio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pesado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u="sng" spc="25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amperios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50" dirty="0">
              <a:latin typeface="Microsoft Sans Serif"/>
              <a:cs typeface="Microsoft Sans Serif"/>
            </a:endParaRPr>
          </a:p>
          <a:p>
            <a:pPr marL="405130" marR="113030" indent="-306070">
              <a:lnSpc>
                <a:spcPct val="124300"/>
              </a:lnSpc>
              <a:spcBef>
                <a:spcPts val="1140"/>
              </a:spcBef>
              <a:tabLst>
                <a:tab pos="405130" algn="l"/>
                <a:tab pos="3070860" algn="l"/>
              </a:tabLst>
            </a:pPr>
            <a:r>
              <a:rPr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3</a:t>
            </a:r>
            <a:r>
              <a:rPr lang="es-ES"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	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valor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máximo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trabajo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pesado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VBII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eso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2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lang="es-ES"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u="sng" spc="10" dirty="0">
                <a:solidFill>
                  <a:srgbClr val="171514"/>
                </a:solidFill>
                <a:uFill>
                  <a:solidFill>
                    <a:srgbClr val="171514"/>
                  </a:solidFill>
                </a:uFill>
                <a:latin typeface="Microsoft Sans Serif"/>
                <a:cs typeface="Microsoft Sans Serif"/>
              </a:rPr>
              <a:t>no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lang="es-ES"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lang="es-ES"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presión</a:t>
            </a:r>
            <a:r>
              <a:rPr lang="es-ES"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atornillado</a:t>
            </a:r>
            <a:r>
              <a:rPr lang="es-ES"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lang="es-ES"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u="sng" spc="30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amperios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850" dirty="0">
              <a:latin typeface="Microsoft Sans Serif"/>
              <a:cs typeface="Microsoft Sans Serif"/>
            </a:endParaRPr>
          </a:p>
          <a:p>
            <a:pPr>
              <a:spcBef>
                <a:spcPts val="20"/>
              </a:spcBef>
            </a:pPr>
            <a:endParaRPr sz="1050" dirty="0">
              <a:latin typeface="Microsoft Sans Serif"/>
              <a:cs typeface="Microsoft Sans Serif"/>
            </a:endParaRPr>
          </a:p>
          <a:p>
            <a:pPr marL="405130" marR="160655" indent="-306070">
              <a:lnSpc>
                <a:spcPct val="120800"/>
              </a:lnSpc>
              <a:tabLst>
                <a:tab pos="405130" algn="l"/>
                <a:tab pos="1036319" algn="l"/>
                <a:tab pos="1574165" algn="l"/>
              </a:tabLst>
            </a:pPr>
            <a:r>
              <a:rPr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4</a:t>
            </a:r>
            <a:r>
              <a:rPr lang="es-ES"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	</a:t>
            </a:r>
            <a:r>
              <a:rPr sz="9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u="sng" spc="-30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lang="es-ES" sz="900" u="sng" spc="-10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900" u="sng" spc="-10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Microsoft Sans Serif"/>
                <a:cs typeface="Microsoft Sans Serif"/>
              </a:rPr>
              <a:t>	</a:t>
            </a:r>
            <a:r>
              <a:rPr lang="es-ES"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lang="es-ES"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seguridad</a:t>
            </a:r>
            <a:r>
              <a:rPr lang="es-ES"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proporciona</a:t>
            </a:r>
            <a:r>
              <a:rPr lang="es-ES"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cable</a:t>
            </a:r>
            <a:r>
              <a:rPr lang="es-ES"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conexión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equipos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portátiles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servicio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pesado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00" dirty="0">
              <a:latin typeface="Microsoft Sans Serif"/>
              <a:cs typeface="Microsoft Sans Serif"/>
            </a:endParaRPr>
          </a:p>
          <a:p>
            <a:pPr>
              <a:spcBef>
                <a:spcPts val="10"/>
              </a:spcBef>
            </a:pPr>
            <a:endParaRPr sz="1050" dirty="0">
              <a:latin typeface="Microsoft Sans Serif"/>
              <a:cs typeface="Microsoft Sans Serif"/>
            </a:endParaRPr>
          </a:p>
          <a:p>
            <a:pPr marL="405130" marR="238760" indent="-306070">
              <a:lnSpc>
                <a:spcPct val="120800"/>
              </a:lnSpc>
              <a:spcBef>
                <a:spcPts val="5"/>
              </a:spcBef>
              <a:tabLst>
                <a:tab pos="405130" algn="l"/>
                <a:tab pos="760095" algn="l"/>
                <a:tab pos="1146175" algn="l"/>
              </a:tabLst>
            </a:pPr>
            <a:r>
              <a:rPr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5</a:t>
            </a:r>
            <a:r>
              <a:rPr lang="es-ES"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	</a:t>
            </a:r>
            <a:r>
              <a:rPr sz="900" u="sng" spc="-5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 	</a:t>
            </a:r>
            <a:r>
              <a:rPr lang="es-ES" sz="900" u="sng" spc="-10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900" u="sng" spc="-10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Microsoft Sans Serif"/>
                <a:cs typeface="Microsoft Sans Serif"/>
              </a:rPr>
              <a:t>	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están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destinados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transferir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cargas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fuente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energía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otra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00" dirty="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139782" y="10349634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54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695950" y="5941075"/>
            <a:ext cx="944880" cy="944880"/>
          </a:xfrm>
          <a:custGeom>
            <a:avLst/>
            <a:gdLst/>
            <a:ahLst/>
            <a:cxnLst/>
            <a:rect l="l" t="t" r="r" b="b"/>
            <a:pathLst>
              <a:path w="944879" h="944879">
                <a:moveTo>
                  <a:pt x="472300" y="944679"/>
                </a:moveTo>
                <a:lnTo>
                  <a:pt x="0" y="472395"/>
                </a:lnTo>
                <a:lnTo>
                  <a:pt x="472300" y="0"/>
                </a:lnTo>
                <a:lnTo>
                  <a:pt x="944723" y="472395"/>
                </a:lnTo>
                <a:lnTo>
                  <a:pt x="472300" y="944679"/>
                </a:lnTo>
                <a:close/>
              </a:path>
            </a:pathLst>
          </a:custGeom>
          <a:ln w="5587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11078709" y="4352676"/>
            <a:ext cx="1116965" cy="699770"/>
            <a:chOff x="5342277" y="4352676"/>
            <a:chExt cx="1116965" cy="699770"/>
          </a:xfrm>
        </p:grpSpPr>
        <p:sp>
          <p:nvSpPr>
            <p:cNvPr id="4" name="object 4"/>
            <p:cNvSpPr/>
            <p:nvPr/>
          </p:nvSpPr>
          <p:spPr>
            <a:xfrm>
              <a:off x="5346300" y="4356700"/>
              <a:ext cx="1083310" cy="647065"/>
            </a:xfrm>
            <a:custGeom>
              <a:avLst/>
              <a:gdLst/>
              <a:ahLst/>
              <a:cxnLst/>
              <a:rect l="l" t="t" r="r" b="b"/>
              <a:pathLst>
                <a:path w="1083310" h="647064">
                  <a:moveTo>
                    <a:pt x="0" y="0"/>
                  </a:moveTo>
                  <a:lnTo>
                    <a:pt x="1083183" y="0"/>
                  </a:lnTo>
                  <a:lnTo>
                    <a:pt x="1083183" y="646959"/>
                  </a:lnTo>
                </a:path>
              </a:pathLst>
            </a:custGeom>
            <a:ln w="8046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399644" y="4998072"/>
              <a:ext cx="59690" cy="53975"/>
            </a:xfrm>
            <a:custGeom>
              <a:avLst/>
              <a:gdLst/>
              <a:ahLst/>
              <a:cxnLst/>
              <a:rect l="l" t="t" r="r" b="b"/>
              <a:pathLst>
                <a:path w="59689" h="53975">
                  <a:moveTo>
                    <a:pt x="29840" y="53866"/>
                  </a:moveTo>
                  <a:lnTo>
                    <a:pt x="0" y="0"/>
                  </a:lnTo>
                  <a:lnTo>
                    <a:pt x="59568" y="0"/>
                  </a:lnTo>
                  <a:lnTo>
                    <a:pt x="29840" y="53866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11289601" y="6412578"/>
            <a:ext cx="417195" cy="691515"/>
            <a:chOff x="5553169" y="6412577"/>
            <a:chExt cx="417195" cy="691515"/>
          </a:xfrm>
        </p:grpSpPr>
        <p:sp>
          <p:nvSpPr>
            <p:cNvPr id="7" name="object 7"/>
            <p:cNvSpPr/>
            <p:nvPr/>
          </p:nvSpPr>
          <p:spPr>
            <a:xfrm>
              <a:off x="5582897" y="6416600"/>
              <a:ext cx="383540" cy="639445"/>
            </a:xfrm>
            <a:custGeom>
              <a:avLst/>
              <a:gdLst/>
              <a:ahLst/>
              <a:cxnLst/>
              <a:rect l="l" t="t" r="r" b="b"/>
              <a:pathLst>
                <a:path w="383539" h="639445">
                  <a:moveTo>
                    <a:pt x="382992" y="0"/>
                  </a:moveTo>
                  <a:lnTo>
                    <a:pt x="0" y="0"/>
                  </a:lnTo>
                  <a:lnTo>
                    <a:pt x="0" y="638913"/>
                  </a:lnTo>
                </a:path>
              </a:pathLst>
            </a:custGeom>
            <a:ln w="8046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553169" y="7049926"/>
              <a:ext cx="59690" cy="53975"/>
            </a:xfrm>
            <a:custGeom>
              <a:avLst/>
              <a:gdLst/>
              <a:ahLst/>
              <a:cxnLst/>
              <a:rect l="l" t="t" r="r" b="b"/>
              <a:pathLst>
                <a:path w="59689" h="53975">
                  <a:moveTo>
                    <a:pt x="29728" y="53866"/>
                  </a:moveTo>
                  <a:lnTo>
                    <a:pt x="0" y="0"/>
                  </a:lnTo>
                  <a:lnTo>
                    <a:pt x="59568" y="0"/>
                  </a:lnTo>
                  <a:lnTo>
                    <a:pt x="29728" y="53866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12634975" y="6412578"/>
            <a:ext cx="417195" cy="691515"/>
            <a:chOff x="6898543" y="6412577"/>
            <a:chExt cx="417195" cy="691515"/>
          </a:xfrm>
        </p:grpSpPr>
        <p:sp>
          <p:nvSpPr>
            <p:cNvPr id="10" name="object 10"/>
            <p:cNvSpPr/>
            <p:nvPr/>
          </p:nvSpPr>
          <p:spPr>
            <a:xfrm>
              <a:off x="6902566" y="6416600"/>
              <a:ext cx="383540" cy="639445"/>
            </a:xfrm>
            <a:custGeom>
              <a:avLst/>
              <a:gdLst/>
              <a:ahLst/>
              <a:cxnLst/>
              <a:rect l="l" t="t" r="r" b="b"/>
              <a:pathLst>
                <a:path w="383540" h="639445">
                  <a:moveTo>
                    <a:pt x="0" y="0"/>
                  </a:moveTo>
                  <a:lnTo>
                    <a:pt x="382992" y="0"/>
                  </a:lnTo>
                  <a:lnTo>
                    <a:pt x="382992" y="638913"/>
                  </a:lnTo>
                </a:path>
              </a:pathLst>
            </a:custGeom>
            <a:ln w="8046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7255830" y="7049926"/>
              <a:ext cx="59690" cy="53975"/>
            </a:xfrm>
            <a:custGeom>
              <a:avLst/>
              <a:gdLst/>
              <a:ahLst/>
              <a:cxnLst/>
              <a:rect l="l" t="t" r="r" b="b"/>
              <a:pathLst>
                <a:path w="59690" h="53975">
                  <a:moveTo>
                    <a:pt x="29728" y="53866"/>
                  </a:moveTo>
                  <a:lnTo>
                    <a:pt x="0" y="0"/>
                  </a:lnTo>
                  <a:lnTo>
                    <a:pt x="59568" y="0"/>
                  </a:lnTo>
                  <a:lnTo>
                    <a:pt x="29728" y="53866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12138544" y="5500977"/>
            <a:ext cx="59690" cy="434340"/>
            <a:chOff x="6402113" y="5500977"/>
            <a:chExt cx="59690" cy="434340"/>
          </a:xfrm>
        </p:grpSpPr>
        <p:sp>
          <p:nvSpPr>
            <p:cNvPr id="13" name="object 13"/>
            <p:cNvSpPr/>
            <p:nvPr/>
          </p:nvSpPr>
          <p:spPr>
            <a:xfrm>
              <a:off x="6431819" y="5500977"/>
              <a:ext cx="0" cy="385445"/>
            </a:xfrm>
            <a:custGeom>
              <a:avLst/>
              <a:gdLst/>
              <a:ahLst/>
              <a:cxnLst/>
              <a:rect l="l" t="t" r="r" b="b"/>
              <a:pathLst>
                <a:path h="385445">
                  <a:moveTo>
                    <a:pt x="0" y="0"/>
                  </a:moveTo>
                  <a:lnTo>
                    <a:pt x="0" y="385449"/>
                  </a:lnTo>
                </a:path>
              </a:pathLst>
            </a:custGeom>
            <a:ln w="8046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6402113" y="5880726"/>
              <a:ext cx="59690" cy="53975"/>
            </a:xfrm>
            <a:custGeom>
              <a:avLst/>
              <a:gdLst/>
              <a:ahLst/>
              <a:cxnLst/>
              <a:rect l="l" t="t" r="r" b="b"/>
              <a:pathLst>
                <a:path w="59689" h="53975">
                  <a:moveTo>
                    <a:pt x="29705" y="53978"/>
                  </a:moveTo>
                  <a:lnTo>
                    <a:pt x="0" y="0"/>
                  </a:lnTo>
                  <a:lnTo>
                    <a:pt x="59568" y="0"/>
                  </a:lnTo>
                  <a:lnTo>
                    <a:pt x="29705" y="5397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/>
          <p:nvPr/>
        </p:nvSpPr>
        <p:spPr>
          <a:xfrm>
            <a:off x="10133213" y="3883645"/>
            <a:ext cx="944880" cy="944880"/>
          </a:xfrm>
          <a:custGeom>
            <a:avLst/>
            <a:gdLst/>
            <a:ahLst/>
            <a:cxnLst/>
            <a:rect l="l" t="t" r="r" b="b"/>
            <a:pathLst>
              <a:path w="944879" h="944879">
                <a:moveTo>
                  <a:pt x="472412" y="944668"/>
                </a:moveTo>
                <a:lnTo>
                  <a:pt x="0" y="472284"/>
                </a:lnTo>
                <a:lnTo>
                  <a:pt x="472412" y="0"/>
                </a:lnTo>
                <a:lnTo>
                  <a:pt x="944712" y="472284"/>
                </a:lnTo>
                <a:lnTo>
                  <a:pt x="472412" y="944668"/>
                </a:lnTo>
                <a:close/>
              </a:path>
            </a:pathLst>
          </a:custGeom>
          <a:ln w="5587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8569000" y="5949122"/>
            <a:ext cx="944880" cy="944880"/>
          </a:xfrm>
          <a:custGeom>
            <a:avLst/>
            <a:gdLst/>
            <a:ahLst/>
            <a:cxnLst/>
            <a:rect l="l" t="t" r="r" b="b"/>
            <a:pathLst>
              <a:path w="944879" h="944879">
                <a:moveTo>
                  <a:pt x="472311" y="944679"/>
                </a:moveTo>
                <a:lnTo>
                  <a:pt x="0" y="472395"/>
                </a:lnTo>
                <a:lnTo>
                  <a:pt x="472311" y="0"/>
                </a:lnTo>
                <a:lnTo>
                  <a:pt x="944611" y="472395"/>
                </a:lnTo>
                <a:lnTo>
                  <a:pt x="472311" y="944679"/>
                </a:lnTo>
                <a:close/>
              </a:path>
            </a:pathLst>
          </a:custGeom>
          <a:ln w="5587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7" name="object 17"/>
          <p:cNvGrpSpPr/>
          <p:nvPr/>
        </p:nvGrpSpPr>
        <p:grpSpPr>
          <a:xfrm>
            <a:off x="9012365" y="4352676"/>
            <a:ext cx="1125220" cy="707390"/>
            <a:chOff x="3275934" y="4352676"/>
            <a:chExt cx="1125220" cy="707390"/>
          </a:xfrm>
        </p:grpSpPr>
        <p:sp>
          <p:nvSpPr>
            <p:cNvPr id="18" name="object 18"/>
            <p:cNvSpPr/>
            <p:nvPr/>
          </p:nvSpPr>
          <p:spPr>
            <a:xfrm>
              <a:off x="3305662" y="4356700"/>
              <a:ext cx="1091565" cy="655320"/>
            </a:xfrm>
            <a:custGeom>
              <a:avLst/>
              <a:gdLst/>
              <a:ahLst/>
              <a:cxnLst/>
              <a:rect l="l" t="t" r="r" b="b"/>
              <a:pathLst>
                <a:path w="1091564" h="655320">
                  <a:moveTo>
                    <a:pt x="1091118" y="0"/>
                  </a:moveTo>
                  <a:lnTo>
                    <a:pt x="0" y="0"/>
                  </a:lnTo>
                  <a:lnTo>
                    <a:pt x="0" y="655006"/>
                  </a:lnTo>
                </a:path>
              </a:pathLst>
            </a:custGeom>
            <a:ln w="8046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275934" y="5006118"/>
              <a:ext cx="59690" cy="53975"/>
            </a:xfrm>
            <a:custGeom>
              <a:avLst/>
              <a:gdLst/>
              <a:ahLst/>
              <a:cxnLst/>
              <a:rect l="l" t="t" r="r" b="b"/>
              <a:pathLst>
                <a:path w="59689" h="53975">
                  <a:moveTo>
                    <a:pt x="29728" y="53877"/>
                  </a:moveTo>
                  <a:lnTo>
                    <a:pt x="0" y="0"/>
                  </a:lnTo>
                  <a:lnTo>
                    <a:pt x="59557" y="0"/>
                  </a:lnTo>
                  <a:lnTo>
                    <a:pt x="29728" y="53877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0" name="object 20"/>
          <p:cNvGrpSpPr/>
          <p:nvPr/>
        </p:nvGrpSpPr>
        <p:grpSpPr>
          <a:xfrm>
            <a:off x="8162649" y="6412577"/>
            <a:ext cx="408940" cy="699770"/>
            <a:chOff x="2426218" y="6412577"/>
            <a:chExt cx="408940" cy="699770"/>
          </a:xfrm>
        </p:grpSpPr>
        <p:sp>
          <p:nvSpPr>
            <p:cNvPr id="21" name="object 21"/>
            <p:cNvSpPr/>
            <p:nvPr/>
          </p:nvSpPr>
          <p:spPr>
            <a:xfrm>
              <a:off x="2455947" y="6416600"/>
              <a:ext cx="375285" cy="647065"/>
            </a:xfrm>
            <a:custGeom>
              <a:avLst/>
              <a:gdLst/>
              <a:ahLst/>
              <a:cxnLst/>
              <a:rect l="l" t="t" r="r" b="b"/>
              <a:pathLst>
                <a:path w="375285" h="647065">
                  <a:moveTo>
                    <a:pt x="374956" y="0"/>
                  </a:moveTo>
                  <a:lnTo>
                    <a:pt x="0" y="0"/>
                  </a:lnTo>
                  <a:lnTo>
                    <a:pt x="0" y="646959"/>
                  </a:lnTo>
                </a:path>
              </a:pathLst>
            </a:custGeom>
            <a:ln w="8046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2426218" y="7057961"/>
              <a:ext cx="59690" cy="53975"/>
            </a:xfrm>
            <a:custGeom>
              <a:avLst/>
              <a:gdLst/>
              <a:ahLst/>
              <a:cxnLst/>
              <a:rect l="l" t="t" r="r" b="b"/>
              <a:pathLst>
                <a:path w="59689" h="53975">
                  <a:moveTo>
                    <a:pt x="29728" y="53877"/>
                  </a:moveTo>
                  <a:lnTo>
                    <a:pt x="0" y="0"/>
                  </a:lnTo>
                  <a:lnTo>
                    <a:pt x="59456" y="0"/>
                  </a:lnTo>
                  <a:lnTo>
                    <a:pt x="29728" y="53877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3" name="object 23"/>
          <p:cNvGrpSpPr/>
          <p:nvPr/>
        </p:nvGrpSpPr>
        <p:grpSpPr>
          <a:xfrm>
            <a:off x="9506459" y="6414253"/>
            <a:ext cx="408940" cy="699770"/>
            <a:chOff x="3770028" y="6414253"/>
            <a:chExt cx="408940" cy="699770"/>
          </a:xfrm>
        </p:grpSpPr>
        <p:sp>
          <p:nvSpPr>
            <p:cNvPr id="24" name="object 24"/>
            <p:cNvSpPr/>
            <p:nvPr/>
          </p:nvSpPr>
          <p:spPr>
            <a:xfrm>
              <a:off x="3774051" y="6418276"/>
              <a:ext cx="375285" cy="647065"/>
            </a:xfrm>
            <a:custGeom>
              <a:avLst/>
              <a:gdLst/>
              <a:ahLst/>
              <a:cxnLst/>
              <a:rect l="l" t="t" r="r" b="b"/>
              <a:pathLst>
                <a:path w="375285" h="647065">
                  <a:moveTo>
                    <a:pt x="0" y="0"/>
                  </a:moveTo>
                  <a:lnTo>
                    <a:pt x="374956" y="0"/>
                  </a:lnTo>
                  <a:lnTo>
                    <a:pt x="374956" y="646959"/>
                  </a:lnTo>
                </a:path>
              </a:pathLst>
            </a:custGeom>
            <a:ln w="8046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4119168" y="7059537"/>
              <a:ext cx="59690" cy="53975"/>
            </a:xfrm>
            <a:custGeom>
              <a:avLst/>
              <a:gdLst/>
              <a:ahLst/>
              <a:cxnLst/>
              <a:rect l="l" t="t" r="r" b="b"/>
              <a:pathLst>
                <a:path w="59689" h="53975">
                  <a:moveTo>
                    <a:pt x="29840" y="53978"/>
                  </a:moveTo>
                  <a:lnTo>
                    <a:pt x="0" y="0"/>
                  </a:lnTo>
                  <a:lnTo>
                    <a:pt x="59568" y="0"/>
                  </a:lnTo>
                  <a:lnTo>
                    <a:pt x="29840" y="5397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6" name="object 26"/>
          <p:cNvGrpSpPr/>
          <p:nvPr/>
        </p:nvGrpSpPr>
        <p:grpSpPr>
          <a:xfrm>
            <a:off x="9011583" y="5509023"/>
            <a:ext cx="59690" cy="434340"/>
            <a:chOff x="3275152" y="5509023"/>
            <a:chExt cx="59690" cy="434340"/>
          </a:xfrm>
        </p:grpSpPr>
        <p:sp>
          <p:nvSpPr>
            <p:cNvPr id="27" name="object 27"/>
            <p:cNvSpPr/>
            <p:nvPr/>
          </p:nvSpPr>
          <p:spPr>
            <a:xfrm>
              <a:off x="3304880" y="5509023"/>
              <a:ext cx="0" cy="385445"/>
            </a:xfrm>
            <a:custGeom>
              <a:avLst/>
              <a:gdLst/>
              <a:ahLst/>
              <a:cxnLst/>
              <a:rect l="l" t="t" r="r" b="b"/>
              <a:pathLst>
                <a:path h="385445">
                  <a:moveTo>
                    <a:pt x="0" y="0"/>
                  </a:moveTo>
                  <a:lnTo>
                    <a:pt x="0" y="385449"/>
                  </a:lnTo>
                </a:path>
              </a:pathLst>
            </a:custGeom>
            <a:ln w="8046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3275152" y="5888773"/>
              <a:ext cx="59690" cy="53975"/>
            </a:xfrm>
            <a:custGeom>
              <a:avLst/>
              <a:gdLst/>
              <a:ahLst/>
              <a:cxnLst/>
              <a:rect l="l" t="t" r="r" b="b"/>
              <a:pathLst>
                <a:path w="59689" h="53975">
                  <a:moveTo>
                    <a:pt x="29728" y="53978"/>
                  </a:moveTo>
                  <a:lnTo>
                    <a:pt x="0" y="0"/>
                  </a:lnTo>
                  <a:lnTo>
                    <a:pt x="59456" y="0"/>
                  </a:lnTo>
                  <a:lnTo>
                    <a:pt x="29728" y="5397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9" name="object 29"/>
          <p:cNvGrpSpPr/>
          <p:nvPr/>
        </p:nvGrpSpPr>
        <p:grpSpPr>
          <a:xfrm>
            <a:off x="10253579" y="3472815"/>
            <a:ext cx="706120" cy="402590"/>
            <a:chOff x="4517148" y="3472815"/>
            <a:chExt cx="706120" cy="402590"/>
          </a:xfrm>
        </p:grpSpPr>
        <p:sp>
          <p:nvSpPr>
            <p:cNvPr id="30" name="object 30"/>
            <p:cNvSpPr/>
            <p:nvPr/>
          </p:nvSpPr>
          <p:spPr>
            <a:xfrm>
              <a:off x="4519942" y="3475609"/>
              <a:ext cx="700405" cy="229870"/>
            </a:xfrm>
            <a:custGeom>
              <a:avLst/>
              <a:gdLst/>
              <a:ahLst/>
              <a:cxnLst/>
              <a:rect l="l" t="t" r="r" b="b"/>
              <a:pathLst>
                <a:path w="700404" h="229870">
                  <a:moveTo>
                    <a:pt x="114219" y="0"/>
                  </a:moveTo>
                  <a:lnTo>
                    <a:pt x="585849" y="0"/>
                  </a:lnTo>
                  <a:lnTo>
                    <a:pt x="630144" y="9033"/>
                  </a:lnTo>
                  <a:lnTo>
                    <a:pt x="666464" y="33616"/>
                  </a:lnTo>
                  <a:lnTo>
                    <a:pt x="691029" y="69976"/>
                  </a:lnTo>
                  <a:lnTo>
                    <a:pt x="700057" y="114338"/>
                  </a:lnTo>
                  <a:lnTo>
                    <a:pt x="700057" y="115109"/>
                  </a:lnTo>
                  <a:lnTo>
                    <a:pt x="691029" y="159454"/>
                  </a:lnTo>
                  <a:lnTo>
                    <a:pt x="666464" y="195775"/>
                  </a:lnTo>
                  <a:lnTo>
                    <a:pt x="630144" y="220320"/>
                  </a:lnTo>
                  <a:lnTo>
                    <a:pt x="585849" y="229336"/>
                  </a:lnTo>
                  <a:lnTo>
                    <a:pt x="114219" y="229336"/>
                  </a:lnTo>
                  <a:lnTo>
                    <a:pt x="69921" y="220320"/>
                  </a:lnTo>
                  <a:lnTo>
                    <a:pt x="33598" y="195775"/>
                  </a:lnTo>
                  <a:lnTo>
                    <a:pt x="9029" y="159454"/>
                  </a:lnTo>
                  <a:lnTo>
                    <a:pt x="0" y="115109"/>
                  </a:lnTo>
                  <a:lnTo>
                    <a:pt x="0" y="114338"/>
                  </a:lnTo>
                  <a:lnTo>
                    <a:pt x="9029" y="69976"/>
                  </a:lnTo>
                  <a:lnTo>
                    <a:pt x="33598" y="33616"/>
                  </a:lnTo>
                  <a:lnTo>
                    <a:pt x="69921" y="9033"/>
                  </a:lnTo>
                  <a:lnTo>
                    <a:pt x="114219" y="0"/>
                  </a:lnTo>
                  <a:close/>
                </a:path>
              </a:pathLst>
            </a:custGeom>
            <a:ln w="558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4872435" y="3704163"/>
              <a:ext cx="0" cy="122555"/>
            </a:xfrm>
            <a:custGeom>
              <a:avLst/>
              <a:gdLst/>
              <a:ahLst/>
              <a:cxnLst/>
              <a:rect l="l" t="t" r="r" b="b"/>
              <a:pathLst>
                <a:path h="122554">
                  <a:moveTo>
                    <a:pt x="0" y="122373"/>
                  </a:moveTo>
                  <a:lnTo>
                    <a:pt x="0" y="0"/>
                  </a:lnTo>
                </a:path>
              </a:pathLst>
            </a:custGeom>
            <a:ln w="8046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4842595" y="3820837"/>
              <a:ext cx="59690" cy="53975"/>
            </a:xfrm>
            <a:custGeom>
              <a:avLst/>
              <a:gdLst/>
              <a:ahLst/>
              <a:cxnLst/>
              <a:rect l="l" t="t" r="r" b="b"/>
              <a:pathLst>
                <a:path w="59689" h="53975">
                  <a:moveTo>
                    <a:pt x="29840" y="53978"/>
                  </a:moveTo>
                  <a:lnTo>
                    <a:pt x="0" y="0"/>
                  </a:lnTo>
                  <a:lnTo>
                    <a:pt x="59568" y="0"/>
                  </a:lnTo>
                  <a:lnTo>
                    <a:pt x="29840" y="5397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" name="object 33"/>
          <p:cNvSpPr/>
          <p:nvPr/>
        </p:nvSpPr>
        <p:spPr>
          <a:xfrm>
            <a:off x="5736431" y="8763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15070931" y="8763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0" y="0"/>
                </a:moveTo>
                <a:lnTo>
                  <a:pt x="190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5736431" y="109347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15070931" y="109347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0" y="0"/>
                </a:moveTo>
                <a:lnTo>
                  <a:pt x="190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6612731" y="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1905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6612731" y="116205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14385131" y="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1905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14385131" y="116205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 txBox="1"/>
          <p:nvPr/>
        </p:nvSpPr>
        <p:spPr>
          <a:xfrm>
            <a:off x="9515952" y="1467484"/>
            <a:ext cx="241236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dirty="0">
                <a:solidFill>
                  <a:srgbClr val="171514"/>
                </a:solidFill>
                <a:latin typeface="Microsoft Sans Serif"/>
                <a:cs typeface="Microsoft Sans Serif"/>
              </a:rPr>
              <a:t>Selección</a:t>
            </a:r>
            <a:r>
              <a:rPr sz="10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0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sz="10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0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seguridad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9515952" y="2816226"/>
            <a:ext cx="4149725" cy="5054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Aunque</a:t>
            </a:r>
            <a:r>
              <a:rPr lang="es-ES"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no</a:t>
            </a:r>
            <a:r>
              <a:rPr lang="es-ES"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lang="es-ES"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difícil</a:t>
            </a:r>
            <a:r>
              <a:rPr lang="es-ES"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seleccionar</a:t>
            </a:r>
            <a:r>
              <a:rPr lang="es-ES"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lang="es-ES"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seguridad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diagramas</a:t>
            </a:r>
            <a:r>
              <a:rPr lang="es-ES"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flujo</a:t>
            </a:r>
            <a:r>
              <a:rPr lang="es-ES"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pueden</a:t>
            </a:r>
            <a:r>
              <a:rPr lang="es-ES"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750" dirty="0">
              <a:latin typeface="Microsoft Sans Serif"/>
              <a:cs typeface="Microsoft Sans Serif"/>
            </a:endParaRPr>
          </a:p>
          <a:p>
            <a:pPr marL="12700" marR="349250">
              <a:lnSpc>
                <a:spcPct val="160000"/>
              </a:lnSpc>
            </a:pPr>
            <a:r>
              <a:rPr sz="7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ayudar</a:t>
            </a:r>
            <a:r>
              <a:rPr lang="es-ES"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hacerlo</a:t>
            </a:r>
            <a:r>
              <a:rPr lang="es-ES"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aún</a:t>
            </a:r>
            <a:r>
              <a:rPr lang="es-ES"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más</a:t>
            </a:r>
            <a:r>
              <a:rPr lang="es-ES"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fácil</a:t>
            </a:r>
            <a:r>
              <a:rPr lang="es-ES"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siguiente</a:t>
            </a:r>
            <a:r>
              <a:rPr lang="es-ES"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diagrama</a:t>
            </a:r>
            <a:r>
              <a:rPr lang="es-ES"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flujo</a:t>
            </a:r>
            <a:r>
              <a:rPr lang="es-ES"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puede</a:t>
            </a:r>
            <a:r>
              <a:rPr lang="es-ES"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ser</a:t>
            </a:r>
            <a:r>
              <a:rPr lang="es-ES"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utilizado</a:t>
            </a:r>
            <a:r>
              <a:rPr lang="es-ES"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tomar</a:t>
            </a:r>
            <a:r>
              <a:rPr lang="es-ES"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decisiones</a:t>
            </a:r>
            <a:r>
              <a:rPr lang="es-ES"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clave</a:t>
            </a:r>
            <a:r>
              <a:rPr lang="es-ES"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selección</a:t>
            </a:r>
            <a:r>
              <a:rPr lang="es-ES"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lang="es-ES"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seguridad</a:t>
            </a:r>
            <a:r>
              <a:rPr lang="es-ES"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750" dirty="0">
              <a:latin typeface="Microsoft Sans Serif"/>
              <a:cs typeface="Microsoft Sans Serif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10487965" y="3555387"/>
            <a:ext cx="255904" cy="743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comienzo</a:t>
            </a:r>
            <a:endParaRPr sz="400">
              <a:latin typeface="Microsoft Sans Serif"/>
              <a:cs typeface="Microsoft Sans Serif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9504477" y="4162432"/>
            <a:ext cx="18161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No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10354322" y="4130109"/>
            <a:ext cx="501650" cy="412115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52705">
              <a:spcBef>
                <a:spcPts val="250"/>
              </a:spcBef>
            </a:pPr>
            <a:r>
              <a:rPr sz="6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sz="6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</a:t>
            </a:r>
            <a:endParaRPr sz="650">
              <a:latin typeface="Microsoft Sans Serif"/>
              <a:cs typeface="Microsoft Sans Serif"/>
            </a:endParaRPr>
          </a:p>
          <a:p>
            <a:pPr marL="12700">
              <a:spcBef>
                <a:spcPts val="175"/>
              </a:spcBef>
            </a:pP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proteccion</a:t>
            </a:r>
            <a:endParaRPr sz="750">
              <a:latin typeface="Microsoft Sans Serif"/>
              <a:cs typeface="Microsoft Sans Serif"/>
            </a:endParaRPr>
          </a:p>
          <a:p>
            <a:pPr marL="21590">
              <a:spcBef>
                <a:spcPts val="259"/>
              </a:spcBef>
            </a:pPr>
            <a:r>
              <a:rPr sz="6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¿requerido?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11717326" y="4162432"/>
            <a:ext cx="11811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Sí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8672725" y="5065684"/>
            <a:ext cx="736600" cy="404598"/>
          </a:xfrm>
          <a:prstGeom prst="rect">
            <a:avLst/>
          </a:prstGeom>
          <a:ln w="5587">
            <a:solidFill>
              <a:srgbClr val="231F20"/>
            </a:solidFill>
          </a:ln>
        </p:spPr>
        <p:txBody>
          <a:bodyPr vert="horz" wrap="square" lIns="0" tIns="60325" rIns="0" bIns="0" rtlCol="0">
            <a:spAutoFit/>
          </a:bodyPr>
          <a:lstStyle/>
          <a:p>
            <a:pPr marR="51435" algn="ctr">
              <a:spcBef>
                <a:spcPts val="475"/>
              </a:spcBef>
            </a:pPr>
            <a:r>
              <a:rPr sz="450" dirty="0">
                <a:solidFill>
                  <a:srgbClr val="171514"/>
                </a:solidFill>
                <a:latin typeface="Microsoft Sans Serif"/>
                <a:cs typeface="Microsoft Sans Serif"/>
              </a:rPr>
              <a:t>Seleccione</a:t>
            </a:r>
            <a:endParaRPr sz="450">
              <a:latin typeface="Microsoft Sans Serif"/>
              <a:cs typeface="Microsoft Sans Serif"/>
            </a:endParaRPr>
          </a:p>
          <a:p>
            <a:pPr marR="71120" algn="ctr">
              <a:spcBef>
                <a:spcPts val="114"/>
              </a:spcBef>
            </a:pPr>
            <a:r>
              <a:rPr sz="8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no</a:t>
            </a:r>
            <a:r>
              <a:rPr sz="85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</a:t>
            </a:r>
            <a:endParaRPr sz="850">
              <a:latin typeface="Microsoft Sans Serif"/>
              <a:cs typeface="Microsoft Sans Serif"/>
            </a:endParaRPr>
          </a:p>
          <a:p>
            <a:pPr marR="41910" algn="ctr">
              <a:spcBef>
                <a:spcPts val="290"/>
              </a:spcBef>
            </a:pPr>
            <a:r>
              <a:rPr sz="6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cambiar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11799787" y="5057639"/>
            <a:ext cx="736600" cy="398827"/>
          </a:xfrm>
          <a:prstGeom prst="rect">
            <a:avLst/>
          </a:prstGeom>
          <a:ln w="5587">
            <a:solidFill>
              <a:srgbClr val="231F20"/>
            </a:solidFill>
          </a:ln>
        </p:spPr>
        <p:txBody>
          <a:bodyPr vert="horz" wrap="square" lIns="0" tIns="57150" rIns="0" bIns="0" rtlCol="0">
            <a:spAutoFit/>
          </a:bodyPr>
          <a:lstStyle/>
          <a:p>
            <a:pPr marL="221615">
              <a:spcBef>
                <a:spcPts val="450"/>
              </a:spcBef>
            </a:pPr>
            <a:r>
              <a:rPr sz="450" dirty="0">
                <a:solidFill>
                  <a:srgbClr val="171514"/>
                </a:solidFill>
                <a:latin typeface="Microsoft Sans Serif"/>
                <a:cs typeface="Microsoft Sans Serif"/>
              </a:rPr>
              <a:t>Seleccione</a:t>
            </a:r>
            <a:endParaRPr sz="450">
              <a:latin typeface="Microsoft Sans Serif"/>
              <a:cs typeface="Microsoft Sans Serif"/>
            </a:endParaRPr>
          </a:p>
          <a:p>
            <a:pPr marL="215265">
              <a:spcBef>
                <a:spcPts val="215"/>
              </a:spcBef>
            </a:pP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</a:t>
            </a:r>
            <a:endParaRPr sz="750">
              <a:latin typeface="Microsoft Sans Serif"/>
              <a:cs typeface="Microsoft Sans Serif"/>
            </a:endParaRPr>
          </a:p>
          <a:p>
            <a:pPr marL="221615">
              <a:spcBef>
                <a:spcPts val="309"/>
              </a:spcBef>
            </a:pPr>
            <a:r>
              <a:rPr sz="6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cambiar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8308648" y="6207601"/>
            <a:ext cx="18161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No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8858080" y="6208805"/>
            <a:ext cx="356235" cy="410845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55880">
              <a:spcBef>
                <a:spcPts val="250"/>
              </a:spcBef>
            </a:pPr>
            <a:r>
              <a:rPr sz="65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sz="6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endParaRPr sz="650">
              <a:latin typeface="Microsoft Sans Serif"/>
              <a:cs typeface="Microsoft Sans Serif"/>
            </a:endParaRPr>
          </a:p>
          <a:p>
            <a:pPr marL="46355">
              <a:spcBef>
                <a:spcPts val="175"/>
              </a:spcBef>
            </a:pPr>
            <a:r>
              <a:rPr sz="7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</a:t>
            </a:r>
            <a:endParaRPr sz="750">
              <a:latin typeface="Microsoft Sans Serif"/>
              <a:cs typeface="Microsoft Sans Serif"/>
            </a:endParaRPr>
          </a:p>
          <a:p>
            <a:pPr marL="12700">
              <a:spcBef>
                <a:spcPts val="309"/>
              </a:spcBef>
            </a:pPr>
            <a:r>
              <a:rPr sz="600" dirty="0">
                <a:solidFill>
                  <a:srgbClr val="171514"/>
                </a:solidFill>
                <a:latin typeface="Microsoft Sans Serif"/>
                <a:cs typeface="Microsoft Sans Serif"/>
              </a:rPr>
              <a:t>¿circuito?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9605061" y="6207601"/>
            <a:ext cx="11811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Sí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11437926" y="6207601"/>
            <a:ext cx="18161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No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11987361" y="6208805"/>
            <a:ext cx="356235" cy="410845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55880">
              <a:spcBef>
                <a:spcPts val="250"/>
              </a:spcBef>
            </a:pPr>
            <a:r>
              <a:rPr sz="65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sz="6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endParaRPr sz="650">
              <a:latin typeface="Microsoft Sans Serif"/>
              <a:cs typeface="Microsoft Sans Serif"/>
            </a:endParaRPr>
          </a:p>
          <a:p>
            <a:pPr marL="46355">
              <a:spcBef>
                <a:spcPts val="175"/>
              </a:spcBef>
            </a:pPr>
            <a:r>
              <a:rPr sz="7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</a:t>
            </a:r>
            <a:endParaRPr sz="750">
              <a:latin typeface="Microsoft Sans Serif"/>
              <a:cs typeface="Microsoft Sans Serif"/>
            </a:endParaRPr>
          </a:p>
          <a:p>
            <a:pPr marL="12700">
              <a:spcBef>
                <a:spcPts val="309"/>
              </a:spcBef>
            </a:pPr>
            <a:r>
              <a:rPr sz="600" dirty="0">
                <a:solidFill>
                  <a:srgbClr val="171514"/>
                </a:solidFill>
                <a:latin typeface="Microsoft Sans Serif"/>
                <a:cs typeface="Microsoft Sans Serif"/>
              </a:rPr>
              <a:t>¿circuito?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12745516" y="6207601"/>
            <a:ext cx="11811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Sí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7596918" y="7116633"/>
            <a:ext cx="1180465" cy="1138132"/>
          </a:xfrm>
          <a:prstGeom prst="rect">
            <a:avLst/>
          </a:prstGeom>
          <a:ln w="5587">
            <a:solidFill>
              <a:srgbClr val="231F20"/>
            </a:solidFill>
          </a:ln>
        </p:spPr>
        <p:txBody>
          <a:bodyPr vert="horz" wrap="square" lIns="0" tIns="57785" rIns="0" bIns="0" rtlCol="0">
            <a:spAutoFit/>
          </a:bodyPr>
          <a:lstStyle/>
          <a:p>
            <a:pPr marL="165100">
              <a:spcBef>
                <a:spcPts val="455"/>
              </a:spcBef>
            </a:pPr>
            <a:r>
              <a:rPr sz="6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Datos</a:t>
            </a:r>
            <a:r>
              <a:rPr sz="6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necesarios:</a:t>
            </a:r>
            <a:endParaRPr sz="600">
              <a:latin typeface="Microsoft Sans Serif"/>
              <a:cs typeface="Microsoft Sans Serif"/>
            </a:endParaRPr>
          </a:p>
          <a:p>
            <a:pPr marL="258445" indent="-93980">
              <a:spcBef>
                <a:spcPts val="290"/>
              </a:spcBef>
              <a:buAutoNum type="arabicParenR"/>
              <a:tabLst>
                <a:tab pos="259079" algn="l"/>
              </a:tabLst>
            </a:pPr>
            <a:r>
              <a:rPr sz="6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voltaje</a:t>
            </a:r>
            <a:r>
              <a:rPr sz="6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6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sistema</a:t>
            </a:r>
            <a:endParaRPr sz="650">
              <a:latin typeface="Microsoft Sans Serif"/>
              <a:cs typeface="Microsoft Sans Serif"/>
            </a:endParaRPr>
          </a:p>
          <a:p>
            <a:pPr marL="289560" marR="127635" indent="-124460">
              <a:lnSpc>
                <a:spcPts val="1060"/>
              </a:lnSpc>
              <a:spcBef>
                <a:spcPts val="75"/>
              </a:spcBef>
              <a:buAutoNum type="arabicParenR"/>
              <a:tabLst>
                <a:tab pos="238125" algn="l"/>
              </a:tabLst>
            </a:pPr>
            <a:r>
              <a:rPr sz="5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amperios</a:t>
            </a:r>
            <a:r>
              <a:rPr sz="5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5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plena</a:t>
            </a:r>
            <a:r>
              <a:rPr sz="5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carga</a:t>
            </a:r>
            <a:r>
              <a:rPr sz="5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del </a:t>
            </a:r>
            <a:r>
              <a:rPr sz="500" spc="-114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dispositivo</a:t>
            </a:r>
            <a:r>
              <a:rPr sz="5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5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utilización</a:t>
            </a:r>
            <a:endParaRPr sz="500">
              <a:latin typeface="Microsoft Sans Serif"/>
              <a:cs typeface="Microsoft Sans Serif"/>
            </a:endParaRPr>
          </a:p>
          <a:p>
            <a:pPr marL="107950" marR="135890" indent="-107950" algn="r">
              <a:spcBef>
                <a:spcPts val="90"/>
              </a:spcBef>
              <a:buAutoNum type="arabicParenR"/>
              <a:tabLst>
                <a:tab pos="107950" algn="l"/>
              </a:tabLst>
            </a:pPr>
            <a:r>
              <a:rPr sz="7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número</a:t>
            </a:r>
            <a:r>
              <a:rPr sz="75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75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polos</a:t>
            </a:r>
            <a:endParaRPr sz="750">
              <a:latin typeface="Microsoft Sans Serif"/>
              <a:cs typeface="Microsoft Sans Serif"/>
            </a:endParaRPr>
          </a:p>
          <a:p>
            <a:pPr marR="187960" algn="r">
              <a:spcBef>
                <a:spcPts val="155"/>
              </a:spcBef>
            </a:pPr>
            <a:r>
              <a:rPr sz="7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(neutro</a:t>
            </a:r>
            <a:r>
              <a:rPr sz="7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sólido?)</a:t>
            </a:r>
            <a:endParaRPr sz="750">
              <a:latin typeface="Microsoft Sans Serif"/>
              <a:cs typeface="Microsoft Sans Serif"/>
            </a:endParaRPr>
          </a:p>
          <a:p>
            <a:pPr marL="287655" indent="-123189">
              <a:spcBef>
                <a:spcPts val="55"/>
              </a:spcBef>
              <a:buAutoNum type="arabicParenR" startAt="4"/>
              <a:tabLst>
                <a:tab pos="288290" algn="l"/>
              </a:tabLst>
            </a:pP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ambiente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9290762" y="7123909"/>
            <a:ext cx="1180465" cy="836896"/>
          </a:xfrm>
          <a:prstGeom prst="rect">
            <a:avLst/>
          </a:prstGeom>
          <a:ln w="5587">
            <a:solidFill>
              <a:srgbClr val="231F20"/>
            </a:solidFill>
          </a:ln>
        </p:spPr>
        <p:txBody>
          <a:bodyPr vert="horz" wrap="square" lIns="0" tIns="50800" rIns="0" bIns="0" rtlCol="0">
            <a:spAutoFit/>
          </a:bodyPr>
          <a:lstStyle/>
          <a:p>
            <a:pPr marL="102870">
              <a:spcBef>
                <a:spcPts val="400"/>
              </a:spcBef>
            </a:pPr>
            <a:r>
              <a:rPr sz="6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Datos</a:t>
            </a:r>
            <a:r>
              <a:rPr sz="6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necesarios:</a:t>
            </a:r>
            <a:endParaRPr sz="600">
              <a:latin typeface="Microsoft Sans Serif"/>
              <a:cs typeface="Microsoft Sans Serif"/>
            </a:endParaRPr>
          </a:p>
          <a:p>
            <a:pPr marL="196850" indent="-94615">
              <a:spcBef>
                <a:spcPts val="285"/>
              </a:spcBef>
              <a:buAutoNum type="arabicParenR"/>
              <a:tabLst>
                <a:tab pos="197485" algn="l"/>
              </a:tabLst>
            </a:pPr>
            <a:r>
              <a:rPr sz="6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voltaje</a:t>
            </a:r>
            <a:r>
              <a:rPr sz="6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6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sistema</a:t>
            </a:r>
            <a:endParaRPr sz="650">
              <a:latin typeface="Microsoft Sans Serif"/>
              <a:cs typeface="Microsoft Sans Serif"/>
            </a:endParaRPr>
          </a:p>
          <a:p>
            <a:pPr marL="210820" indent="-108585">
              <a:spcBef>
                <a:spcPts val="175"/>
              </a:spcBef>
              <a:buAutoNum type="arabicParenR"/>
              <a:tabLst>
                <a:tab pos="211454" algn="l"/>
              </a:tabLst>
            </a:pP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potencia</a:t>
            </a:r>
            <a:r>
              <a:rPr sz="7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7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</a:t>
            </a:r>
            <a:endParaRPr sz="750">
              <a:latin typeface="Microsoft Sans Serif"/>
              <a:cs typeface="Microsoft Sans Serif"/>
            </a:endParaRPr>
          </a:p>
          <a:p>
            <a:pPr marL="227329" marR="198120" indent="-124460">
              <a:lnSpc>
                <a:spcPct val="117300"/>
              </a:lnSpc>
              <a:buAutoNum type="arabicParenR"/>
              <a:tabLst>
                <a:tab pos="211454" algn="l"/>
              </a:tabLst>
            </a:pPr>
            <a:r>
              <a:rPr sz="7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número</a:t>
            </a:r>
            <a:r>
              <a:rPr sz="75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75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polos </a:t>
            </a: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(neutro</a:t>
            </a:r>
            <a:r>
              <a:rPr sz="7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sólido?)</a:t>
            </a:r>
            <a:endParaRPr sz="750">
              <a:latin typeface="Microsoft Sans Serif"/>
              <a:cs typeface="Microsoft Sans Serif"/>
            </a:endParaRPr>
          </a:p>
          <a:p>
            <a:pPr marL="225425" indent="-123189">
              <a:spcBef>
                <a:spcPts val="60"/>
              </a:spcBef>
              <a:buAutoNum type="arabicParenR"/>
              <a:tabLst>
                <a:tab pos="226060" algn="l"/>
              </a:tabLst>
            </a:pP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ambiente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10723878" y="7108599"/>
            <a:ext cx="1181100" cy="2781787"/>
          </a:xfrm>
          <a:prstGeom prst="rect">
            <a:avLst/>
          </a:prstGeom>
          <a:ln w="5587">
            <a:solidFill>
              <a:srgbClr val="231F20"/>
            </a:solidFill>
          </a:ln>
        </p:spPr>
        <p:txBody>
          <a:bodyPr vert="horz" wrap="square" lIns="0" tIns="60960" rIns="0" bIns="0" rtlCol="0">
            <a:spAutoFit/>
          </a:bodyPr>
          <a:lstStyle/>
          <a:p>
            <a:pPr marL="145415">
              <a:spcBef>
                <a:spcPts val="480"/>
              </a:spcBef>
            </a:pPr>
            <a:r>
              <a:rPr sz="5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</a:t>
            </a:r>
            <a:r>
              <a:rPr sz="5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5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datos</a:t>
            </a:r>
            <a:r>
              <a:rPr sz="5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necesarios:</a:t>
            </a:r>
            <a:endParaRPr sz="550">
              <a:latin typeface="Microsoft Sans Serif"/>
              <a:cs typeface="Microsoft Sans Serif"/>
            </a:endParaRPr>
          </a:p>
          <a:p>
            <a:pPr marL="253365" indent="-108585">
              <a:spcBef>
                <a:spcPts val="200"/>
              </a:spcBef>
              <a:buAutoNum type="arabicParenR"/>
              <a:tabLst>
                <a:tab pos="254000" algn="l"/>
              </a:tabLst>
            </a:pP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falla</a:t>
            </a:r>
            <a:r>
              <a:rPr sz="75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disponible</a:t>
            </a:r>
            <a:endParaRPr sz="750">
              <a:latin typeface="Microsoft Sans Serif"/>
              <a:cs typeface="Microsoft Sans Serif"/>
            </a:endParaRPr>
          </a:p>
          <a:p>
            <a:pPr marL="269240">
              <a:spcBef>
                <a:spcPts val="55"/>
              </a:spcBef>
            </a:pP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Actual</a:t>
            </a:r>
            <a:endParaRPr sz="850">
              <a:latin typeface="Microsoft Sans Serif"/>
              <a:cs typeface="Microsoft Sans Serif"/>
            </a:endParaRPr>
          </a:p>
          <a:p>
            <a:pPr marL="238760" indent="-93980">
              <a:spcBef>
                <a:spcPts val="235"/>
              </a:spcBef>
              <a:buAutoNum type="arabicParenR" startAt="2"/>
              <a:tabLst>
                <a:tab pos="239395" algn="l"/>
              </a:tabLst>
            </a:pPr>
            <a:r>
              <a:rPr sz="6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voltaje</a:t>
            </a:r>
            <a:r>
              <a:rPr sz="6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6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sistema</a:t>
            </a:r>
            <a:endParaRPr sz="650">
              <a:latin typeface="Microsoft Sans Serif"/>
              <a:cs typeface="Microsoft Sans Serif"/>
            </a:endParaRPr>
          </a:p>
          <a:p>
            <a:pPr marL="269240" marR="147955" indent="-124460">
              <a:lnSpc>
                <a:spcPts val="1060"/>
              </a:lnSpc>
              <a:spcBef>
                <a:spcPts val="80"/>
              </a:spcBef>
              <a:buAutoNum type="arabicParenR" startAt="2"/>
              <a:tabLst>
                <a:tab pos="217804" algn="l"/>
              </a:tabLst>
            </a:pPr>
            <a:r>
              <a:rPr sz="5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amperios</a:t>
            </a:r>
            <a:r>
              <a:rPr sz="5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5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plena</a:t>
            </a:r>
            <a:r>
              <a:rPr sz="5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carga</a:t>
            </a:r>
            <a:r>
              <a:rPr sz="5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del </a:t>
            </a:r>
            <a:r>
              <a:rPr sz="500" spc="-114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dispositivo</a:t>
            </a:r>
            <a:r>
              <a:rPr sz="5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5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utilización</a:t>
            </a:r>
            <a:endParaRPr sz="500">
              <a:latin typeface="Microsoft Sans Serif"/>
              <a:cs typeface="Microsoft Sans Serif"/>
            </a:endParaRPr>
          </a:p>
          <a:p>
            <a:pPr marL="224154" indent="-79375">
              <a:spcBef>
                <a:spcPts val="290"/>
              </a:spcBef>
              <a:buAutoNum type="arabicParenR" startAt="2"/>
              <a:tabLst>
                <a:tab pos="224790" algn="l"/>
              </a:tabLst>
            </a:pPr>
            <a:r>
              <a:rPr sz="550" dirty="0">
                <a:solidFill>
                  <a:srgbClr val="171514"/>
                </a:solidFill>
                <a:latin typeface="Microsoft Sans Serif"/>
                <a:cs typeface="Microsoft Sans Serif"/>
              </a:rPr>
              <a:t>clase</a:t>
            </a:r>
            <a:r>
              <a:rPr sz="5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5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</a:t>
            </a:r>
            <a:endParaRPr sz="550">
              <a:latin typeface="Microsoft Sans Serif"/>
              <a:cs typeface="Microsoft Sans Serif"/>
            </a:endParaRPr>
          </a:p>
          <a:p>
            <a:pPr marL="145415" marR="105410">
              <a:lnSpc>
                <a:spcPct val="160000"/>
              </a:lnSpc>
              <a:buAutoNum type="arabicParenR" startAt="2"/>
              <a:tabLst>
                <a:tab pos="224790" algn="l"/>
              </a:tabLst>
            </a:pPr>
            <a:r>
              <a:rPr sz="5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número</a:t>
            </a:r>
            <a:r>
              <a:rPr sz="5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5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fusibles</a:t>
            </a:r>
            <a:r>
              <a:rPr sz="5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Datos </a:t>
            </a:r>
            <a:r>
              <a:rPr sz="550" spc="-1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5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sz="5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necesarios:</a:t>
            </a:r>
            <a:endParaRPr sz="550">
              <a:latin typeface="Microsoft Sans Serif"/>
              <a:cs typeface="Microsoft Sans Serif"/>
            </a:endParaRPr>
          </a:p>
          <a:p>
            <a:pPr marL="253365" indent="-108585">
              <a:spcBef>
                <a:spcPts val="195"/>
              </a:spcBef>
              <a:buAutoNum type="arabicParenR"/>
              <a:tabLst>
                <a:tab pos="254000" algn="l"/>
              </a:tabLst>
            </a:pP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falla</a:t>
            </a:r>
            <a:r>
              <a:rPr sz="75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disponible</a:t>
            </a:r>
            <a:endParaRPr sz="750">
              <a:latin typeface="Microsoft Sans Serif"/>
              <a:cs typeface="Microsoft Sans Serif"/>
            </a:endParaRPr>
          </a:p>
          <a:p>
            <a:pPr marL="269240">
              <a:spcBef>
                <a:spcPts val="55"/>
              </a:spcBef>
            </a:pP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Actual</a:t>
            </a:r>
            <a:endParaRPr sz="850">
              <a:latin typeface="Microsoft Sans Serif"/>
              <a:cs typeface="Microsoft Sans Serif"/>
            </a:endParaRPr>
          </a:p>
          <a:p>
            <a:pPr marL="238760" indent="-93980">
              <a:spcBef>
                <a:spcPts val="235"/>
              </a:spcBef>
              <a:buAutoNum type="arabicParenR" startAt="2"/>
              <a:tabLst>
                <a:tab pos="239395" algn="l"/>
              </a:tabLst>
            </a:pPr>
            <a:r>
              <a:rPr sz="6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voltaje</a:t>
            </a:r>
            <a:r>
              <a:rPr sz="6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6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sistema</a:t>
            </a:r>
            <a:endParaRPr sz="650">
              <a:latin typeface="Microsoft Sans Serif"/>
              <a:cs typeface="Microsoft Sans Serif"/>
            </a:endParaRPr>
          </a:p>
          <a:p>
            <a:pPr marL="269240" marR="147955" indent="-124460">
              <a:lnSpc>
                <a:spcPts val="1060"/>
              </a:lnSpc>
              <a:spcBef>
                <a:spcPts val="80"/>
              </a:spcBef>
              <a:buAutoNum type="arabicParenR" startAt="2"/>
              <a:tabLst>
                <a:tab pos="217804" algn="l"/>
              </a:tabLst>
            </a:pPr>
            <a:r>
              <a:rPr sz="5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amperios</a:t>
            </a:r>
            <a:r>
              <a:rPr sz="5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5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plena</a:t>
            </a:r>
            <a:r>
              <a:rPr sz="5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carga</a:t>
            </a:r>
            <a:r>
              <a:rPr sz="5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del </a:t>
            </a:r>
            <a:r>
              <a:rPr sz="500" spc="-114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dispositivo</a:t>
            </a:r>
            <a:r>
              <a:rPr sz="5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5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utilización</a:t>
            </a:r>
            <a:endParaRPr sz="500">
              <a:latin typeface="Microsoft Sans Serif"/>
              <a:cs typeface="Microsoft Sans Serif"/>
            </a:endParaRPr>
          </a:p>
          <a:p>
            <a:pPr marL="253365" marR="155575" indent="-254000" algn="r">
              <a:spcBef>
                <a:spcPts val="90"/>
              </a:spcBef>
              <a:buAutoNum type="arabicParenR" startAt="2"/>
              <a:tabLst>
                <a:tab pos="254000" algn="l"/>
              </a:tabLst>
            </a:pPr>
            <a:r>
              <a:rPr sz="7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número</a:t>
            </a:r>
            <a:r>
              <a:rPr sz="75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75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polos</a:t>
            </a:r>
            <a:endParaRPr sz="750">
              <a:latin typeface="Microsoft Sans Serif"/>
              <a:cs typeface="Microsoft Sans Serif"/>
            </a:endParaRPr>
          </a:p>
          <a:p>
            <a:pPr marR="208279" algn="r">
              <a:spcBef>
                <a:spcPts val="155"/>
              </a:spcBef>
            </a:pPr>
            <a:r>
              <a:rPr sz="7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(neutro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sólido?)</a:t>
            </a:r>
            <a:endParaRPr sz="750">
              <a:latin typeface="Microsoft Sans Serif"/>
              <a:cs typeface="Microsoft Sans Serif"/>
            </a:endParaRPr>
          </a:p>
          <a:p>
            <a:pPr marL="224154" indent="-79375">
              <a:spcBef>
                <a:spcPts val="355"/>
              </a:spcBef>
              <a:buAutoNum type="arabicParenR" startAt="5"/>
              <a:tabLst>
                <a:tab pos="224790" algn="l"/>
              </a:tabLst>
            </a:pPr>
            <a:r>
              <a:rPr sz="550" dirty="0">
                <a:solidFill>
                  <a:srgbClr val="171514"/>
                </a:solidFill>
                <a:latin typeface="Microsoft Sans Serif"/>
                <a:cs typeface="Microsoft Sans Serif"/>
              </a:rPr>
              <a:t>clase</a:t>
            </a:r>
            <a:r>
              <a:rPr sz="5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5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</a:t>
            </a:r>
            <a:endParaRPr sz="550">
              <a:latin typeface="Microsoft Sans Serif"/>
              <a:cs typeface="Microsoft Sans Serif"/>
            </a:endParaRPr>
          </a:p>
          <a:p>
            <a:pPr marL="267335" indent="-122555">
              <a:spcBef>
                <a:spcPts val="95"/>
              </a:spcBef>
              <a:buAutoNum type="arabicParenR" startAt="5"/>
              <a:tabLst>
                <a:tab pos="267970" algn="l"/>
              </a:tabLst>
            </a:pP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ambiente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12433816" y="7111839"/>
            <a:ext cx="1181100" cy="2343334"/>
          </a:xfrm>
          <a:prstGeom prst="rect">
            <a:avLst/>
          </a:prstGeom>
          <a:ln w="5587">
            <a:solidFill>
              <a:srgbClr val="231F20"/>
            </a:solidFill>
          </a:ln>
        </p:spPr>
        <p:txBody>
          <a:bodyPr vert="horz" wrap="square" lIns="0" tIns="57785" rIns="0" bIns="0" rtlCol="0">
            <a:spAutoFit/>
          </a:bodyPr>
          <a:lstStyle/>
          <a:p>
            <a:pPr marL="133985">
              <a:spcBef>
                <a:spcPts val="455"/>
              </a:spcBef>
            </a:pPr>
            <a:r>
              <a:rPr sz="5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</a:t>
            </a:r>
            <a:r>
              <a:rPr sz="5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5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datos</a:t>
            </a:r>
            <a:r>
              <a:rPr sz="5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necesarios:</a:t>
            </a:r>
            <a:endParaRPr sz="550">
              <a:latin typeface="Microsoft Sans Serif"/>
              <a:cs typeface="Microsoft Sans Serif"/>
            </a:endParaRPr>
          </a:p>
          <a:p>
            <a:pPr marL="241935" indent="-108585">
              <a:spcBef>
                <a:spcPts val="195"/>
              </a:spcBef>
              <a:buAutoNum type="arabicParenR"/>
              <a:tabLst>
                <a:tab pos="242570" algn="l"/>
              </a:tabLst>
            </a:pP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falla</a:t>
            </a:r>
            <a:r>
              <a:rPr sz="75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disponible</a:t>
            </a:r>
            <a:endParaRPr sz="750">
              <a:latin typeface="Microsoft Sans Serif"/>
              <a:cs typeface="Microsoft Sans Serif"/>
            </a:endParaRPr>
          </a:p>
          <a:p>
            <a:pPr marL="258445">
              <a:spcBef>
                <a:spcPts val="60"/>
              </a:spcBef>
            </a:pP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Actual</a:t>
            </a:r>
            <a:endParaRPr sz="850">
              <a:latin typeface="Microsoft Sans Serif"/>
              <a:cs typeface="Microsoft Sans Serif"/>
            </a:endParaRPr>
          </a:p>
          <a:p>
            <a:pPr marL="227329" indent="-93980">
              <a:spcBef>
                <a:spcPts val="235"/>
              </a:spcBef>
              <a:buAutoNum type="arabicParenR" startAt="2"/>
              <a:tabLst>
                <a:tab pos="227965" algn="l"/>
              </a:tabLst>
            </a:pPr>
            <a:r>
              <a:rPr sz="6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voltaje</a:t>
            </a:r>
            <a:r>
              <a:rPr sz="6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6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sistema</a:t>
            </a:r>
            <a:endParaRPr sz="650">
              <a:latin typeface="Microsoft Sans Serif"/>
              <a:cs typeface="Microsoft Sans Serif"/>
            </a:endParaRPr>
          </a:p>
          <a:p>
            <a:pPr marL="133985" marR="71120">
              <a:lnSpc>
                <a:spcPts val="1060"/>
              </a:lnSpc>
              <a:spcBef>
                <a:spcPts val="75"/>
              </a:spcBef>
              <a:buAutoNum type="arabicParenR" startAt="2"/>
              <a:tabLst>
                <a:tab pos="213995" algn="l"/>
              </a:tabLst>
            </a:pPr>
            <a:r>
              <a:rPr sz="5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amperios</a:t>
            </a:r>
            <a:r>
              <a:rPr sz="5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5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plena</a:t>
            </a:r>
            <a:r>
              <a:rPr sz="5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carga</a:t>
            </a:r>
            <a:r>
              <a:rPr sz="5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del </a:t>
            </a:r>
            <a:r>
              <a:rPr sz="550" spc="-1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</a:t>
            </a:r>
            <a:endParaRPr sz="550">
              <a:latin typeface="Microsoft Sans Serif"/>
              <a:cs typeface="Microsoft Sans Serif"/>
            </a:endParaRPr>
          </a:p>
          <a:p>
            <a:pPr marL="213360" indent="-80010">
              <a:spcBef>
                <a:spcPts val="290"/>
              </a:spcBef>
              <a:buAutoNum type="arabicParenR" startAt="2"/>
              <a:tabLst>
                <a:tab pos="213995" algn="l"/>
              </a:tabLst>
            </a:pPr>
            <a:r>
              <a:rPr sz="550" dirty="0">
                <a:solidFill>
                  <a:srgbClr val="171514"/>
                </a:solidFill>
                <a:latin typeface="Microsoft Sans Serif"/>
                <a:cs typeface="Microsoft Sans Serif"/>
              </a:rPr>
              <a:t>clase</a:t>
            </a:r>
            <a:r>
              <a:rPr sz="5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5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</a:t>
            </a:r>
            <a:endParaRPr sz="550">
              <a:latin typeface="Microsoft Sans Serif"/>
              <a:cs typeface="Microsoft Sans Serif"/>
            </a:endParaRPr>
          </a:p>
          <a:p>
            <a:pPr marL="133985" marR="116205">
              <a:lnSpc>
                <a:spcPct val="160000"/>
              </a:lnSpc>
              <a:buAutoNum type="arabicParenR" startAt="2"/>
              <a:tabLst>
                <a:tab pos="213995" algn="l"/>
              </a:tabLst>
            </a:pPr>
            <a:r>
              <a:rPr sz="5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número</a:t>
            </a:r>
            <a:r>
              <a:rPr sz="5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5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fusibles</a:t>
            </a:r>
            <a:r>
              <a:rPr sz="5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Datos </a:t>
            </a:r>
            <a:r>
              <a:rPr sz="550" spc="-1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5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sz="5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necesarios:</a:t>
            </a:r>
            <a:endParaRPr sz="550">
              <a:latin typeface="Microsoft Sans Serif"/>
              <a:cs typeface="Microsoft Sans Serif"/>
            </a:endParaRPr>
          </a:p>
          <a:p>
            <a:pPr marL="241935" indent="-108585">
              <a:spcBef>
                <a:spcPts val="200"/>
              </a:spcBef>
              <a:buAutoNum type="arabicParenR"/>
              <a:tabLst>
                <a:tab pos="242570" algn="l"/>
              </a:tabLst>
            </a:pP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falla</a:t>
            </a:r>
            <a:r>
              <a:rPr sz="75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disponible</a:t>
            </a:r>
            <a:endParaRPr sz="750">
              <a:latin typeface="Microsoft Sans Serif"/>
              <a:cs typeface="Microsoft Sans Serif"/>
            </a:endParaRPr>
          </a:p>
          <a:p>
            <a:pPr marL="258445">
              <a:spcBef>
                <a:spcPts val="55"/>
              </a:spcBef>
            </a:pP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Actual</a:t>
            </a:r>
            <a:endParaRPr sz="850">
              <a:latin typeface="Microsoft Sans Serif"/>
              <a:cs typeface="Microsoft Sans Serif"/>
            </a:endParaRPr>
          </a:p>
          <a:p>
            <a:pPr marL="227329" indent="-93980">
              <a:spcBef>
                <a:spcPts val="235"/>
              </a:spcBef>
              <a:buAutoNum type="arabicParenR" startAt="2"/>
              <a:tabLst>
                <a:tab pos="227965" algn="l"/>
              </a:tabLst>
            </a:pPr>
            <a:r>
              <a:rPr sz="6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voltaje</a:t>
            </a:r>
            <a:r>
              <a:rPr sz="6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6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sistema</a:t>
            </a:r>
            <a:endParaRPr sz="650">
              <a:latin typeface="Microsoft Sans Serif"/>
              <a:cs typeface="Microsoft Sans Serif"/>
            </a:endParaRPr>
          </a:p>
          <a:p>
            <a:pPr marL="241935" indent="-108585">
              <a:spcBef>
                <a:spcPts val="175"/>
              </a:spcBef>
              <a:buAutoNum type="arabicParenR" startAt="2"/>
              <a:tabLst>
                <a:tab pos="242570" algn="l"/>
              </a:tabLst>
            </a:pP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potencia</a:t>
            </a:r>
            <a:r>
              <a:rPr sz="7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7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</a:t>
            </a:r>
            <a:endParaRPr sz="750">
              <a:latin typeface="Microsoft Sans Serif"/>
              <a:cs typeface="Microsoft Sans Serif"/>
            </a:endParaRPr>
          </a:p>
          <a:p>
            <a:pPr marL="258445" marR="167005" indent="-124460">
              <a:lnSpc>
                <a:spcPct val="117300"/>
              </a:lnSpc>
              <a:buAutoNum type="arabicParenR" startAt="2"/>
              <a:tabLst>
                <a:tab pos="242570" algn="l"/>
              </a:tabLst>
            </a:pPr>
            <a:r>
              <a:rPr sz="7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número</a:t>
            </a:r>
            <a:r>
              <a:rPr sz="75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75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polos </a:t>
            </a:r>
            <a:r>
              <a:rPr sz="750" spc="-18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(neutro</a:t>
            </a:r>
            <a:r>
              <a:rPr sz="7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sólido?)</a:t>
            </a:r>
            <a:endParaRPr sz="750">
              <a:latin typeface="Microsoft Sans Serif"/>
              <a:cs typeface="Microsoft Sans Serif"/>
            </a:endParaRPr>
          </a:p>
          <a:p>
            <a:pPr marL="213360" indent="-80010">
              <a:spcBef>
                <a:spcPts val="355"/>
              </a:spcBef>
              <a:buAutoNum type="arabicParenR" startAt="2"/>
              <a:tabLst>
                <a:tab pos="213995" algn="l"/>
              </a:tabLst>
            </a:pPr>
            <a:r>
              <a:rPr sz="550" dirty="0">
                <a:solidFill>
                  <a:srgbClr val="171514"/>
                </a:solidFill>
                <a:latin typeface="Microsoft Sans Serif"/>
                <a:cs typeface="Microsoft Sans Serif"/>
              </a:rPr>
              <a:t>clase</a:t>
            </a:r>
            <a:r>
              <a:rPr sz="5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5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</a:t>
            </a:r>
            <a:endParaRPr sz="550">
              <a:latin typeface="Microsoft Sans Serif"/>
              <a:cs typeface="Microsoft Sans Serif"/>
            </a:endParaRPr>
          </a:p>
          <a:p>
            <a:pPr marL="256540" indent="-123189">
              <a:spcBef>
                <a:spcPts val="100"/>
              </a:spcBef>
              <a:buAutoNum type="arabicParenR" startAt="2"/>
              <a:tabLst>
                <a:tab pos="257175" algn="l"/>
              </a:tabLst>
            </a:pP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ambiente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13663213" y="10349634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55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690603" y="2309584"/>
            <a:ext cx="1600200" cy="1177290"/>
            <a:chOff x="3954172" y="2309584"/>
            <a:chExt cx="1600200" cy="1177290"/>
          </a:xfrm>
        </p:grpSpPr>
        <p:sp>
          <p:nvSpPr>
            <p:cNvPr id="3" name="object 3"/>
            <p:cNvSpPr/>
            <p:nvPr/>
          </p:nvSpPr>
          <p:spPr>
            <a:xfrm>
              <a:off x="4606686" y="2312377"/>
              <a:ext cx="944880" cy="944880"/>
            </a:xfrm>
            <a:custGeom>
              <a:avLst/>
              <a:gdLst/>
              <a:ahLst/>
              <a:cxnLst/>
              <a:rect l="l" t="t" r="r" b="b"/>
              <a:pathLst>
                <a:path w="944879" h="944879">
                  <a:moveTo>
                    <a:pt x="472371" y="944597"/>
                  </a:moveTo>
                  <a:lnTo>
                    <a:pt x="0" y="472243"/>
                  </a:lnTo>
                  <a:lnTo>
                    <a:pt x="472371" y="0"/>
                  </a:lnTo>
                  <a:lnTo>
                    <a:pt x="944630" y="472243"/>
                  </a:lnTo>
                  <a:lnTo>
                    <a:pt x="472371" y="944597"/>
                  </a:lnTo>
                  <a:close/>
                </a:path>
              </a:pathLst>
            </a:custGeom>
            <a:ln w="558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983898" y="2791102"/>
              <a:ext cx="624840" cy="647065"/>
            </a:xfrm>
            <a:custGeom>
              <a:avLst/>
              <a:gdLst/>
              <a:ahLst/>
              <a:cxnLst/>
              <a:rect l="l" t="t" r="r" b="b"/>
              <a:pathLst>
                <a:path w="624839" h="647064">
                  <a:moveTo>
                    <a:pt x="624464" y="0"/>
                  </a:moveTo>
                  <a:lnTo>
                    <a:pt x="0" y="0"/>
                  </a:lnTo>
                  <a:lnTo>
                    <a:pt x="0" y="646892"/>
                  </a:lnTo>
                </a:path>
              </a:pathLst>
            </a:custGeom>
            <a:ln w="804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954172" y="3432295"/>
              <a:ext cx="59690" cy="53975"/>
            </a:xfrm>
            <a:custGeom>
              <a:avLst/>
              <a:gdLst/>
              <a:ahLst/>
              <a:cxnLst/>
              <a:rect l="l" t="t" r="r" b="b"/>
              <a:pathLst>
                <a:path w="59689" h="53975">
                  <a:moveTo>
                    <a:pt x="29725" y="53973"/>
                  </a:moveTo>
                  <a:lnTo>
                    <a:pt x="0" y="0"/>
                  </a:lnTo>
                  <a:lnTo>
                    <a:pt x="59563" y="0"/>
                  </a:lnTo>
                  <a:lnTo>
                    <a:pt x="29725" y="53973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11883939" y="3432296"/>
            <a:ext cx="59690" cy="53975"/>
          </a:xfrm>
          <a:custGeom>
            <a:avLst/>
            <a:gdLst/>
            <a:ahLst/>
            <a:cxnLst/>
            <a:rect l="l" t="t" r="r" b="b"/>
            <a:pathLst>
              <a:path w="59689" h="53975">
                <a:moveTo>
                  <a:pt x="29837" y="53973"/>
                </a:moveTo>
                <a:lnTo>
                  <a:pt x="0" y="0"/>
                </a:lnTo>
                <a:lnTo>
                  <a:pt x="59563" y="0"/>
                </a:lnTo>
                <a:lnTo>
                  <a:pt x="29837" y="53973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" name="object 7"/>
          <p:cNvGrpSpPr/>
          <p:nvPr/>
        </p:nvGrpSpPr>
        <p:grpSpPr>
          <a:xfrm>
            <a:off x="10461015" y="1901596"/>
            <a:ext cx="706120" cy="401955"/>
            <a:chOff x="4724584" y="1901595"/>
            <a:chExt cx="706120" cy="401955"/>
          </a:xfrm>
        </p:grpSpPr>
        <p:sp>
          <p:nvSpPr>
            <p:cNvPr id="8" name="object 8"/>
            <p:cNvSpPr/>
            <p:nvPr/>
          </p:nvSpPr>
          <p:spPr>
            <a:xfrm>
              <a:off x="4727377" y="1904389"/>
              <a:ext cx="700405" cy="229870"/>
            </a:xfrm>
            <a:custGeom>
              <a:avLst/>
              <a:gdLst/>
              <a:ahLst/>
              <a:cxnLst/>
              <a:rect l="l" t="t" r="r" b="b"/>
              <a:pathLst>
                <a:path w="700404" h="229869">
                  <a:moveTo>
                    <a:pt x="114321" y="0"/>
                  </a:moveTo>
                  <a:lnTo>
                    <a:pt x="585798" y="0"/>
                  </a:lnTo>
                  <a:lnTo>
                    <a:pt x="630087" y="9030"/>
                  </a:lnTo>
                  <a:lnTo>
                    <a:pt x="666408" y="33607"/>
                  </a:lnTo>
                  <a:lnTo>
                    <a:pt x="690977" y="69960"/>
                  </a:lnTo>
                  <a:lnTo>
                    <a:pt x="700007" y="114317"/>
                  </a:lnTo>
                  <a:lnTo>
                    <a:pt x="700007" y="115099"/>
                  </a:lnTo>
                  <a:lnTo>
                    <a:pt x="690977" y="159438"/>
                  </a:lnTo>
                  <a:lnTo>
                    <a:pt x="666408" y="195752"/>
                  </a:lnTo>
                  <a:lnTo>
                    <a:pt x="630087" y="220291"/>
                  </a:lnTo>
                  <a:lnTo>
                    <a:pt x="585798" y="229304"/>
                  </a:lnTo>
                  <a:lnTo>
                    <a:pt x="114321" y="229304"/>
                  </a:lnTo>
                  <a:lnTo>
                    <a:pt x="69963" y="220291"/>
                  </a:lnTo>
                  <a:lnTo>
                    <a:pt x="33609" y="195752"/>
                  </a:lnTo>
                  <a:lnTo>
                    <a:pt x="9030" y="159438"/>
                  </a:lnTo>
                  <a:lnTo>
                    <a:pt x="0" y="115099"/>
                  </a:lnTo>
                  <a:lnTo>
                    <a:pt x="0" y="114317"/>
                  </a:lnTo>
                  <a:lnTo>
                    <a:pt x="9030" y="69960"/>
                  </a:lnTo>
                  <a:lnTo>
                    <a:pt x="33609" y="33607"/>
                  </a:lnTo>
                  <a:lnTo>
                    <a:pt x="69963" y="9030"/>
                  </a:lnTo>
                  <a:lnTo>
                    <a:pt x="114321" y="0"/>
                  </a:lnTo>
                  <a:close/>
                </a:path>
              </a:pathLst>
            </a:custGeom>
            <a:ln w="558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079840" y="2132911"/>
              <a:ext cx="0" cy="122555"/>
            </a:xfrm>
            <a:custGeom>
              <a:avLst/>
              <a:gdLst/>
              <a:ahLst/>
              <a:cxnLst/>
              <a:rect l="l" t="t" r="r" b="b"/>
              <a:pathLst>
                <a:path h="122555">
                  <a:moveTo>
                    <a:pt x="0" y="122363"/>
                  </a:moveTo>
                  <a:lnTo>
                    <a:pt x="0" y="0"/>
                  </a:lnTo>
                </a:path>
              </a:pathLst>
            </a:custGeom>
            <a:ln w="8046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050002" y="2249575"/>
              <a:ext cx="59690" cy="53975"/>
            </a:xfrm>
            <a:custGeom>
              <a:avLst/>
              <a:gdLst/>
              <a:ahLst/>
              <a:cxnLst/>
              <a:rect l="l" t="t" r="r" b="b"/>
              <a:pathLst>
                <a:path w="59689" h="53975">
                  <a:moveTo>
                    <a:pt x="29837" y="53973"/>
                  </a:moveTo>
                  <a:lnTo>
                    <a:pt x="0" y="0"/>
                  </a:lnTo>
                  <a:lnTo>
                    <a:pt x="59552" y="0"/>
                  </a:lnTo>
                  <a:lnTo>
                    <a:pt x="29837" y="53973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" name="object 11"/>
          <p:cNvGrpSpPr/>
          <p:nvPr/>
        </p:nvGrpSpPr>
        <p:grpSpPr>
          <a:xfrm>
            <a:off x="9916758" y="6832898"/>
            <a:ext cx="1353820" cy="1147445"/>
            <a:chOff x="4180327" y="6832897"/>
            <a:chExt cx="1353820" cy="1147445"/>
          </a:xfrm>
        </p:grpSpPr>
        <p:sp>
          <p:nvSpPr>
            <p:cNvPr id="12" name="object 12"/>
            <p:cNvSpPr/>
            <p:nvPr/>
          </p:nvSpPr>
          <p:spPr>
            <a:xfrm>
              <a:off x="4586632" y="6835659"/>
              <a:ext cx="944880" cy="923925"/>
            </a:xfrm>
            <a:custGeom>
              <a:avLst/>
              <a:gdLst/>
              <a:ahLst/>
              <a:cxnLst/>
              <a:rect l="l" t="t" r="r" b="b"/>
              <a:pathLst>
                <a:path w="944879" h="923925">
                  <a:moveTo>
                    <a:pt x="472234" y="923395"/>
                  </a:moveTo>
                  <a:lnTo>
                    <a:pt x="0" y="461746"/>
                  </a:lnTo>
                  <a:lnTo>
                    <a:pt x="472234" y="0"/>
                  </a:lnTo>
                  <a:lnTo>
                    <a:pt x="944581" y="461746"/>
                  </a:lnTo>
                  <a:lnTo>
                    <a:pt x="472234" y="923395"/>
                  </a:lnTo>
                  <a:close/>
                </a:path>
              </a:pathLst>
            </a:custGeom>
            <a:ln w="552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210051" y="7300465"/>
              <a:ext cx="375285" cy="632460"/>
            </a:xfrm>
            <a:custGeom>
              <a:avLst/>
              <a:gdLst/>
              <a:ahLst/>
              <a:cxnLst/>
              <a:rect l="l" t="t" r="r" b="b"/>
              <a:pathLst>
                <a:path w="375285" h="632459">
                  <a:moveTo>
                    <a:pt x="375016" y="0"/>
                  </a:moveTo>
                  <a:lnTo>
                    <a:pt x="0" y="0"/>
                  </a:lnTo>
                  <a:lnTo>
                    <a:pt x="0" y="632386"/>
                  </a:lnTo>
                </a:path>
              </a:pathLst>
            </a:custGeom>
            <a:ln w="799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180327" y="7927390"/>
              <a:ext cx="59690" cy="52705"/>
            </a:xfrm>
            <a:custGeom>
              <a:avLst/>
              <a:gdLst/>
              <a:ahLst/>
              <a:cxnLst/>
              <a:rect l="l" t="t" r="r" b="b"/>
              <a:pathLst>
                <a:path w="59689" h="52704">
                  <a:moveTo>
                    <a:pt x="29724" y="52641"/>
                  </a:moveTo>
                  <a:lnTo>
                    <a:pt x="0" y="0"/>
                  </a:lnTo>
                  <a:lnTo>
                    <a:pt x="59560" y="0"/>
                  </a:lnTo>
                  <a:lnTo>
                    <a:pt x="29724" y="52641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" name="object 15"/>
          <p:cNvGrpSpPr/>
          <p:nvPr/>
        </p:nvGrpSpPr>
        <p:grpSpPr>
          <a:xfrm>
            <a:off x="10765574" y="6405482"/>
            <a:ext cx="59690" cy="424180"/>
            <a:chOff x="5029143" y="6405482"/>
            <a:chExt cx="59690" cy="424180"/>
          </a:xfrm>
        </p:grpSpPr>
        <p:sp>
          <p:nvSpPr>
            <p:cNvPr id="16" name="object 16"/>
            <p:cNvSpPr/>
            <p:nvPr/>
          </p:nvSpPr>
          <p:spPr>
            <a:xfrm>
              <a:off x="5058867" y="6405482"/>
              <a:ext cx="0" cy="377190"/>
            </a:xfrm>
            <a:custGeom>
              <a:avLst/>
              <a:gdLst/>
              <a:ahLst/>
              <a:cxnLst/>
              <a:rect l="l" t="t" r="r" b="b"/>
              <a:pathLst>
                <a:path h="377190">
                  <a:moveTo>
                    <a:pt x="0" y="0"/>
                  </a:moveTo>
                  <a:lnTo>
                    <a:pt x="0" y="376760"/>
                  </a:lnTo>
                </a:path>
              </a:pathLst>
            </a:custGeom>
            <a:ln w="804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5029143" y="6776671"/>
              <a:ext cx="59690" cy="53340"/>
            </a:xfrm>
            <a:custGeom>
              <a:avLst/>
              <a:gdLst/>
              <a:ahLst/>
              <a:cxnLst/>
              <a:rect l="l" t="t" r="r" b="b"/>
              <a:pathLst>
                <a:path w="59689" h="53340">
                  <a:moveTo>
                    <a:pt x="29724" y="52761"/>
                  </a:moveTo>
                  <a:lnTo>
                    <a:pt x="0" y="0"/>
                  </a:lnTo>
                  <a:lnTo>
                    <a:pt x="59560" y="0"/>
                  </a:lnTo>
                  <a:lnTo>
                    <a:pt x="29724" y="52761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/>
          <p:nvPr/>
        </p:nvSpPr>
        <p:spPr>
          <a:xfrm>
            <a:off x="5736431" y="8763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5070931" y="8763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0" y="0"/>
                </a:moveTo>
                <a:lnTo>
                  <a:pt x="190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736431" y="109347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5070931" y="109347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0" y="0"/>
                </a:moveTo>
                <a:lnTo>
                  <a:pt x="190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6612731" y="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1905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612731" y="116205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4385131" y="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1905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4385131" y="116205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7139781" y="1401482"/>
            <a:ext cx="1400810" cy="354330"/>
          </a:xfrm>
          <a:prstGeom prst="rect">
            <a:avLst/>
          </a:prstGeom>
        </p:spPr>
        <p:txBody>
          <a:bodyPr vert="horz" wrap="square" lIns="0" tIns="45085" rIns="0" bIns="0" rtlCol="0">
            <a:spAutoFit/>
          </a:bodyPr>
          <a:lstStyle/>
          <a:p>
            <a:pPr marL="12700">
              <a:spcBef>
                <a:spcPts val="355"/>
              </a:spcBef>
            </a:pPr>
            <a:r>
              <a:rPr sz="700" b="1" spc="5" dirty="0" err="1">
                <a:solidFill>
                  <a:srgbClr val="171514"/>
                </a:solidFill>
                <a:latin typeface="Arial"/>
                <a:cs typeface="Arial"/>
              </a:rPr>
              <a:t>Seleccionando</a:t>
            </a:r>
            <a:r>
              <a:rPr sz="70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00" b="1" spc="30" dirty="0">
                <a:solidFill>
                  <a:srgbClr val="171514"/>
                </a:solidFill>
                <a:latin typeface="Arial"/>
                <a:cs typeface="Arial"/>
              </a:rPr>
              <a:t>un</a:t>
            </a:r>
            <a:r>
              <a:rPr lang="es-ES" sz="7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endParaRPr sz="700" dirty="0">
              <a:latin typeface="Microsoft Sans Serif"/>
              <a:cs typeface="Microsoft Sans Serif"/>
            </a:endParaRPr>
          </a:p>
          <a:p>
            <a:pPr marL="12700">
              <a:spcBef>
                <a:spcPts val="350"/>
              </a:spcBef>
            </a:pPr>
            <a:r>
              <a:rPr sz="950" b="1" spc="55" dirty="0">
                <a:solidFill>
                  <a:srgbClr val="171514"/>
                </a:solidFill>
                <a:latin typeface="Arial"/>
                <a:cs typeface="Arial"/>
              </a:rPr>
              <a:t>Interruptor</a:t>
            </a:r>
            <a:r>
              <a:rPr sz="950" b="1" spc="-4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dirty="0">
                <a:solidFill>
                  <a:srgbClr val="171514"/>
                </a:solidFill>
                <a:latin typeface="Arial"/>
                <a:cs typeface="Arial"/>
              </a:rPr>
              <a:t>sin</a:t>
            </a:r>
            <a:r>
              <a:rPr sz="950" b="1" spc="-4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15" dirty="0">
                <a:solidFill>
                  <a:srgbClr val="171514"/>
                </a:solidFill>
                <a:latin typeface="Arial"/>
                <a:cs typeface="Arial"/>
              </a:rPr>
              <a:t>fusible</a:t>
            </a:r>
            <a:r>
              <a:rPr lang="es-ES"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50" dirty="0">
              <a:latin typeface="Microsoft Sans Serif"/>
              <a:cs typeface="Microsoft Sans Serif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9335561" y="1591716"/>
            <a:ext cx="592645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¿Se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requiere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circuito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?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Si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no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requiere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circuito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seleccionará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00" dirty="0">
              <a:latin typeface="Microsoft Sans Serif"/>
              <a:cs typeface="Microsoft Sans Serif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0679643" y="1996214"/>
            <a:ext cx="255904" cy="743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comienzo</a:t>
            </a:r>
            <a:endParaRPr sz="400">
              <a:latin typeface="Microsoft Sans Serif"/>
              <a:cs typeface="Microsoft Sans Serif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0018068" y="2568778"/>
            <a:ext cx="18161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No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0554941" y="2558823"/>
            <a:ext cx="501650" cy="412115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52705">
              <a:spcBef>
                <a:spcPts val="250"/>
              </a:spcBef>
            </a:pPr>
            <a:r>
              <a:rPr sz="6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sz="6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</a:t>
            </a:r>
            <a:endParaRPr sz="650">
              <a:latin typeface="Microsoft Sans Serif"/>
              <a:cs typeface="Microsoft Sans Serif"/>
            </a:endParaRPr>
          </a:p>
          <a:p>
            <a:pPr marL="12700">
              <a:spcBef>
                <a:spcPts val="175"/>
              </a:spcBef>
            </a:pP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proteccion</a:t>
            </a:r>
            <a:endParaRPr sz="750">
              <a:latin typeface="Microsoft Sans Serif"/>
              <a:cs typeface="Microsoft Sans Serif"/>
            </a:endParaRPr>
          </a:p>
          <a:p>
            <a:pPr marL="21590">
              <a:spcBef>
                <a:spcPts val="259"/>
              </a:spcBef>
            </a:pPr>
            <a:r>
              <a:rPr sz="6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¿requerido?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1276623" y="2568777"/>
            <a:ext cx="670560" cy="2705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17804">
              <a:lnSpc>
                <a:spcPts val="1055"/>
              </a:lnSpc>
              <a:spcBef>
                <a:spcPts val="100"/>
              </a:spcBef>
            </a:pPr>
            <a:r>
              <a:rPr sz="90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Sí</a:t>
            </a:r>
            <a:endParaRPr sz="900">
              <a:latin typeface="Microsoft Sans Serif"/>
              <a:cs typeface="Microsoft Sans Serif"/>
            </a:endParaRPr>
          </a:p>
          <a:p>
            <a:pPr marL="12700">
              <a:lnSpc>
                <a:spcPts val="875"/>
              </a:lnSpc>
              <a:tabLst>
                <a:tab pos="657225" algn="l"/>
              </a:tabLst>
            </a:pPr>
            <a:r>
              <a:rPr sz="750" u="sng" dirty="0">
                <a:solidFill>
                  <a:srgbClr val="171514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 	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9351104" y="3491857"/>
            <a:ext cx="736600" cy="407163"/>
          </a:xfrm>
          <a:prstGeom prst="rect">
            <a:avLst/>
          </a:prstGeom>
          <a:solidFill>
            <a:srgbClr val="E6E7E8"/>
          </a:solidFill>
          <a:ln w="5587">
            <a:solidFill>
              <a:srgbClr val="231F20"/>
            </a:solidFill>
          </a:ln>
        </p:spPr>
        <p:txBody>
          <a:bodyPr vert="horz" wrap="square" lIns="0" tIns="62865" rIns="0" bIns="0" rtlCol="0">
            <a:spAutoFit/>
          </a:bodyPr>
          <a:lstStyle/>
          <a:p>
            <a:pPr marR="45085" algn="ctr">
              <a:spcBef>
                <a:spcPts val="495"/>
              </a:spcBef>
            </a:pPr>
            <a:r>
              <a:rPr sz="450" dirty="0">
                <a:solidFill>
                  <a:srgbClr val="171514"/>
                </a:solidFill>
                <a:latin typeface="Microsoft Sans Serif"/>
                <a:cs typeface="Microsoft Sans Serif"/>
              </a:rPr>
              <a:t>Seleccione</a:t>
            </a:r>
            <a:endParaRPr sz="450">
              <a:latin typeface="Microsoft Sans Serif"/>
              <a:cs typeface="Microsoft Sans Serif"/>
            </a:endParaRPr>
          </a:p>
          <a:p>
            <a:pPr marR="65405" algn="ctr">
              <a:spcBef>
                <a:spcPts val="114"/>
              </a:spcBef>
            </a:pPr>
            <a:r>
              <a:rPr sz="8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no</a:t>
            </a:r>
            <a:r>
              <a:rPr sz="85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</a:t>
            </a:r>
            <a:endParaRPr sz="850">
              <a:latin typeface="Microsoft Sans Serif"/>
              <a:cs typeface="Microsoft Sans Serif"/>
            </a:endParaRPr>
          </a:p>
          <a:p>
            <a:pPr marR="36195" algn="ctr">
              <a:spcBef>
                <a:spcPts val="285"/>
              </a:spcBef>
            </a:pPr>
            <a:r>
              <a:rPr sz="6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cambiar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11546786" y="3491856"/>
            <a:ext cx="736600" cy="404598"/>
          </a:xfrm>
          <a:prstGeom prst="rect">
            <a:avLst/>
          </a:prstGeom>
          <a:ln w="5587">
            <a:solidFill>
              <a:srgbClr val="231F20"/>
            </a:solidFill>
          </a:ln>
        </p:spPr>
        <p:txBody>
          <a:bodyPr vert="horz" wrap="square" lIns="0" tIns="62865" rIns="0" bIns="0" rtlCol="0">
            <a:spAutoFit/>
          </a:bodyPr>
          <a:lstStyle/>
          <a:p>
            <a:pPr marL="205740">
              <a:spcBef>
                <a:spcPts val="495"/>
              </a:spcBef>
            </a:pPr>
            <a:r>
              <a:rPr sz="450" dirty="0">
                <a:solidFill>
                  <a:srgbClr val="171514"/>
                </a:solidFill>
                <a:latin typeface="Microsoft Sans Serif"/>
                <a:cs typeface="Microsoft Sans Serif"/>
              </a:rPr>
              <a:t>Seleccione</a:t>
            </a:r>
            <a:endParaRPr sz="450">
              <a:latin typeface="Microsoft Sans Serif"/>
              <a:cs typeface="Microsoft Sans Serif"/>
            </a:endParaRPr>
          </a:p>
          <a:p>
            <a:pPr marL="199390">
              <a:spcBef>
                <a:spcPts val="215"/>
              </a:spcBef>
            </a:pP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</a:t>
            </a:r>
            <a:endParaRPr sz="750">
              <a:latin typeface="Microsoft Sans Serif"/>
              <a:cs typeface="Microsoft Sans Serif"/>
            </a:endParaRPr>
          </a:p>
          <a:p>
            <a:pPr marL="205740">
              <a:spcBef>
                <a:spcPts val="305"/>
              </a:spcBef>
            </a:pPr>
            <a:r>
              <a:rPr sz="6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cambiar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7139782" y="4148227"/>
            <a:ext cx="181800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800" b="1" spc="45" dirty="0">
                <a:solidFill>
                  <a:srgbClr val="171514"/>
                </a:solidFill>
                <a:latin typeface="Arial"/>
                <a:cs typeface="Arial"/>
              </a:rPr>
              <a:t>Interruptor</a:t>
            </a:r>
            <a:r>
              <a:rPr sz="80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171514"/>
                </a:solidFill>
                <a:latin typeface="Arial"/>
                <a:cs typeface="Arial"/>
              </a:rPr>
              <a:t>sin</a:t>
            </a:r>
            <a:r>
              <a:rPr sz="8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15" dirty="0">
                <a:solidFill>
                  <a:srgbClr val="171514"/>
                </a:solidFill>
                <a:latin typeface="Arial"/>
                <a:cs typeface="Arial"/>
              </a:rPr>
              <a:t>fusible</a:t>
            </a:r>
            <a:r>
              <a:rPr sz="80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10" dirty="0">
                <a:solidFill>
                  <a:srgbClr val="171514"/>
                </a:solidFill>
                <a:latin typeface="Arial"/>
                <a:cs typeface="Arial"/>
              </a:rPr>
              <a:t>no</a:t>
            </a:r>
            <a:r>
              <a:rPr lang="es-ES"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b="1" spc="25" dirty="0">
                <a:solidFill>
                  <a:srgbClr val="171514"/>
                </a:solidFill>
                <a:latin typeface="Arial"/>
                <a:cs typeface="Arial"/>
              </a:rPr>
              <a:t>Utilizado </a:t>
            </a:r>
            <a:r>
              <a:rPr sz="800" b="1" spc="-21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30" dirty="0">
                <a:solidFill>
                  <a:srgbClr val="171514"/>
                </a:solidFill>
                <a:latin typeface="Arial"/>
                <a:cs typeface="Arial"/>
              </a:rPr>
              <a:t>en</a:t>
            </a:r>
            <a:r>
              <a:rPr sz="8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35" dirty="0">
                <a:solidFill>
                  <a:srgbClr val="171514"/>
                </a:solidFill>
                <a:latin typeface="Arial"/>
                <a:cs typeface="Arial"/>
              </a:rPr>
              <a:t>un</a:t>
            </a:r>
            <a:r>
              <a:rPr sz="80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15" dirty="0">
                <a:solidFill>
                  <a:srgbClr val="171514"/>
                </a:solidFill>
                <a:latin typeface="Arial"/>
                <a:cs typeface="Arial"/>
              </a:rPr>
              <a:t>circuito</a:t>
            </a:r>
            <a:r>
              <a:rPr sz="8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80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35" dirty="0">
                <a:solidFill>
                  <a:srgbClr val="171514"/>
                </a:solidFill>
                <a:latin typeface="Arial"/>
                <a:cs typeface="Arial"/>
              </a:rPr>
              <a:t>motor</a:t>
            </a:r>
            <a:r>
              <a:rPr lang="es-ES" sz="800" b="1" spc="3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</a:t>
            </a:r>
            <a:r>
              <a:rPr lang="es-ES"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800" dirty="0">
              <a:latin typeface="Microsoft Sans Serif"/>
              <a:cs typeface="Microsoft Sans Serif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9335561" y="4164736"/>
            <a:ext cx="3924935" cy="383540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 marR="5080">
              <a:lnSpc>
                <a:spcPct val="104299"/>
              </a:lnSpc>
              <a:spcBef>
                <a:spcPts val="40"/>
              </a:spcBef>
            </a:pPr>
            <a:r>
              <a:rPr sz="1150" spc="-55" dirty="0">
                <a:solidFill>
                  <a:srgbClr val="171514"/>
                </a:solidFill>
                <a:latin typeface="Microsoft Sans Serif"/>
                <a:cs typeface="Microsoft Sans Serif"/>
              </a:rPr>
              <a:t>Si</a:t>
            </a:r>
            <a:r>
              <a:rPr sz="11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11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selecciona</a:t>
            </a:r>
            <a:r>
              <a:rPr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7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11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7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sin</a:t>
            </a:r>
            <a:r>
              <a:rPr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fusible,</a:t>
            </a:r>
            <a:r>
              <a:rPr sz="11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55" dirty="0">
                <a:solidFill>
                  <a:srgbClr val="171514"/>
                </a:solidFill>
                <a:latin typeface="Microsoft Sans Serif"/>
                <a:cs typeface="Microsoft Sans Serif"/>
              </a:rPr>
              <a:t>¿se</a:t>
            </a:r>
            <a:r>
              <a:rPr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trata</a:t>
            </a:r>
            <a:r>
              <a:rPr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1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70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1150" spc="-29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</a:t>
            </a:r>
            <a:r>
              <a:rPr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motor?</a:t>
            </a:r>
            <a:r>
              <a:rPr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4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información</a:t>
            </a:r>
            <a:r>
              <a:rPr lang="es-ES" sz="11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debe</a:t>
            </a:r>
            <a:r>
              <a:rPr lang="es-ES" sz="11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ser</a:t>
            </a:r>
            <a:r>
              <a:rPr lang="es-ES" sz="11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conocido</a:t>
            </a:r>
            <a:r>
              <a:rPr sz="11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:</a:t>
            </a:r>
            <a:endParaRPr sz="1150" dirty="0">
              <a:latin typeface="Microsoft Sans Serif"/>
              <a:cs typeface="Microsoft Sans Serif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9335560" y="4934356"/>
            <a:ext cx="1319530" cy="3467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7155">
              <a:spcBef>
                <a:spcPts val="100"/>
              </a:spcBef>
            </a:pPr>
            <a:r>
              <a:rPr sz="8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)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lang="es-ES"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Tensión</a:t>
            </a:r>
            <a:r>
              <a:rPr lang="es-ES"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lang="es-ES"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sistema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:</a:t>
            </a:r>
            <a:r>
              <a:rPr lang="es-ES"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endParaRPr sz="850" dirty="0">
              <a:latin typeface="Microsoft Sans Serif"/>
              <a:cs typeface="Microsoft Sans Serif"/>
            </a:endParaRPr>
          </a:p>
          <a:p>
            <a:pPr marL="12700">
              <a:spcBef>
                <a:spcPts val="70"/>
              </a:spcBef>
              <a:tabLst>
                <a:tab pos="1016635" algn="l"/>
              </a:tabLst>
            </a:pPr>
            <a:r>
              <a:rPr lang="es-ES" sz="11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lang="es-ES" sz="11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lang="es-ES" sz="11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	</a:t>
            </a:r>
            <a:r>
              <a:rPr lang="es-ES"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200" dirty="0">
              <a:latin typeface="Microsoft Sans Serif"/>
              <a:cs typeface="Microsoft Sans Serif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9335560" y="5270906"/>
            <a:ext cx="3812540" cy="55753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 marR="5080">
              <a:lnSpc>
                <a:spcPct val="112900"/>
              </a:lnSpc>
              <a:spcBef>
                <a:spcPts val="140"/>
              </a:spcBef>
            </a:pP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2)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Amperios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carga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completa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dispositivo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usar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3)</a:t>
            </a:r>
            <a:r>
              <a:rPr lang="es-ES"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número</a:t>
            </a:r>
            <a:r>
              <a:rPr lang="es-ES"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polos</a:t>
            </a:r>
            <a:r>
              <a:rPr lang="es-ES"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requeridos</a:t>
            </a:r>
            <a:r>
              <a:rPr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si</a:t>
            </a:r>
            <a:r>
              <a:rPr lang="es-ES"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necesita</a:t>
            </a:r>
            <a:r>
              <a:rPr lang="es-ES"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neutro</a:t>
            </a:r>
            <a:r>
              <a:rPr lang="es-ES"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-26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4)</a:t>
            </a:r>
            <a:r>
              <a:rPr lang="es-ES" sz="11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11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ambiente</a:t>
            </a:r>
            <a:r>
              <a:rPr lang="es-ES" sz="11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(</a:t>
            </a:r>
            <a:r>
              <a:rPr sz="11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tipo</a:t>
            </a:r>
            <a:r>
              <a:rPr lang="es-ES" sz="11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1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recinto</a:t>
            </a:r>
            <a:r>
              <a:rPr sz="11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)</a:t>
            </a:r>
            <a:endParaRPr sz="1150" dirty="0">
              <a:latin typeface="Microsoft Sans Serif"/>
              <a:cs typeface="Microsoft Sans Serif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10797381" y="4894102"/>
            <a:ext cx="2433320" cy="386080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89535">
              <a:spcBef>
                <a:spcPts val="165"/>
              </a:spcBef>
            </a:pPr>
            <a:r>
              <a:rPr sz="11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20</a:t>
            </a:r>
            <a:r>
              <a:rPr lang="es-ES" sz="11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VAC,</a:t>
            </a:r>
            <a:r>
              <a:rPr lang="es-ES" sz="11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240</a:t>
            </a:r>
            <a:r>
              <a:rPr lang="es-ES" sz="11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VAC,</a:t>
            </a:r>
            <a:r>
              <a:rPr lang="es-ES" sz="11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4</a:t>
            </a:r>
            <a:r>
              <a:rPr sz="11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0</a:t>
            </a:r>
            <a:r>
              <a:rPr lang="es-ES" sz="11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VAC,</a:t>
            </a:r>
            <a:r>
              <a:rPr lang="es-ES" sz="11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600</a:t>
            </a:r>
            <a:r>
              <a:rPr lang="es-ES" sz="11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VAC,</a:t>
            </a:r>
            <a:r>
              <a:rPr lang="es-ES" sz="11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100" dirty="0">
              <a:latin typeface="Microsoft Sans Serif"/>
              <a:cs typeface="Microsoft Sans Serif"/>
            </a:endParaRPr>
          </a:p>
          <a:p>
            <a:pPr marL="12700">
              <a:spcBef>
                <a:spcPts val="70"/>
              </a:spcBef>
            </a:pPr>
            <a:r>
              <a:rPr sz="11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250</a:t>
            </a:r>
            <a:r>
              <a:rPr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75" dirty="0">
                <a:solidFill>
                  <a:srgbClr val="171514"/>
                </a:solidFill>
                <a:latin typeface="Microsoft Sans Serif"/>
                <a:cs typeface="Microsoft Sans Serif"/>
              </a:rPr>
              <a:t>VCC,</a:t>
            </a:r>
            <a:r>
              <a:rPr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600</a:t>
            </a:r>
            <a:r>
              <a:rPr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95" dirty="0">
                <a:solidFill>
                  <a:srgbClr val="171514"/>
                </a:solidFill>
                <a:latin typeface="Microsoft Sans Serif"/>
                <a:cs typeface="Microsoft Sans Serif"/>
              </a:rPr>
              <a:t>VCC</a:t>
            </a:r>
            <a:endParaRPr sz="1150" dirty="0">
              <a:latin typeface="Microsoft Sans Serif"/>
              <a:cs typeface="Microsoft Sans Serif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10426874" y="5972138"/>
            <a:ext cx="736600" cy="397545"/>
          </a:xfrm>
          <a:prstGeom prst="rect">
            <a:avLst/>
          </a:prstGeom>
          <a:ln w="5495">
            <a:solidFill>
              <a:srgbClr val="231F20"/>
            </a:solidFill>
          </a:ln>
        </p:spPr>
        <p:txBody>
          <a:bodyPr vert="horz" wrap="square" lIns="0" tIns="60960" rIns="0" bIns="0" rtlCol="0">
            <a:spAutoFit/>
          </a:bodyPr>
          <a:lstStyle/>
          <a:p>
            <a:pPr marR="7620" algn="ctr">
              <a:spcBef>
                <a:spcPts val="480"/>
              </a:spcBef>
            </a:pPr>
            <a:r>
              <a:rPr sz="450" dirty="0">
                <a:solidFill>
                  <a:srgbClr val="171514"/>
                </a:solidFill>
                <a:latin typeface="Microsoft Sans Serif"/>
                <a:cs typeface="Microsoft Sans Serif"/>
              </a:rPr>
              <a:t>Seleccione</a:t>
            </a:r>
            <a:endParaRPr sz="450">
              <a:latin typeface="Microsoft Sans Serif"/>
              <a:cs typeface="Microsoft Sans Serif"/>
            </a:endParaRPr>
          </a:p>
          <a:p>
            <a:pPr marR="55880" algn="ctr">
              <a:spcBef>
                <a:spcPts val="140"/>
              </a:spcBef>
            </a:pPr>
            <a:r>
              <a:rPr sz="8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no</a:t>
            </a:r>
            <a:r>
              <a:rPr sz="80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</a:t>
            </a:r>
            <a:endParaRPr sz="800">
              <a:latin typeface="Microsoft Sans Serif"/>
              <a:cs typeface="Microsoft Sans Serif"/>
            </a:endParaRPr>
          </a:p>
          <a:p>
            <a:pPr algn="ctr">
              <a:spcBef>
                <a:spcPts val="275"/>
              </a:spcBef>
            </a:pPr>
            <a:r>
              <a:rPr sz="6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cambiar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0051568" y="7116689"/>
            <a:ext cx="173355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No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10612101" y="7081642"/>
            <a:ext cx="356235" cy="402590"/>
          </a:xfrm>
          <a:prstGeom prst="rect">
            <a:avLst/>
          </a:prstGeom>
        </p:spPr>
        <p:txBody>
          <a:bodyPr vert="horz" wrap="square" lIns="0" tIns="29209" rIns="0" bIns="0" rtlCol="0">
            <a:spAutoFit/>
          </a:bodyPr>
          <a:lstStyle/>
          <a:p>
            <a:pPr marL="55880">
              <a:spcBef>
                <a:spcPts val="229"/>
              </a:spcBef>
            </a:pPr>
            <a:r>
              <a:rPr sz="65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sz="6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endParaRPr sz="650">
              <a:latin typeface="Microsoft Sans Serif"/>
              <a:cs typeface="Microsoft Sans Serif"/>
            </a:endParaRPr>
          </a:p>
          <a:p>
            <a:pPr marL="46355">
              <a:spcBef>
                <a:spcPts val="155"/>
              </a:spcBef>
            </a:pPr>
            <a:r>
              <a:rPr sz="7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</a:t>
            </a:r>
            <a:endParaRPr sz="750">
              <a:latin typeface="Microsoft Sans Serif"/>
              <a:cs typeface="Microsoft Sans Serif"/>
            </a:endParaRPr>
          </a:p>
          <a:p>
            <a:pPr marL="12700">
              <a:spcBef>
                <a:spcPts val="280"/>
              </a:spcBef>
            </a:pPr>
            <a:r>
              <a:rPr sz="600" dirty="0">
                <a:solidFill>
                  <a:srgbClr val="171514"/>
                </a:solidFill>
                <a:latin typeface="Microsoft Sans Serif"/>
                <a:cs typeface="Microsoft Sans Serif"/>
              </a:rPr>
              <a:t>¿circuito?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9351105" y="7984741"/>
            <a:ext cx="1180465" cy="1047723"/>
          </a:xfrm>
          <a:prstGeom prst="rect">
            <a:avLst/>
          </a:prstGeom>
          <a:solidFill>
            <a:srgbClr val="E6E7E8"/>
          </a:solidFill>
          <a:ln w="5513">
            <a:solidFill>
              <a:srgbClr val="231F20"/>
            </a:solidFill>
          </a:ln>
        </p:spPr>
        <p:txBody>
          <a:bodyPr vert="horz" wrap="square" lIns="0" tIns="39370" rIns="0" bIns="0" rtlCol="0">
            <a:spAutoFit/>
          </a:bodyPr>
          <a:lstStyle/>
          <a:p>
            <a:pPr marL="176530">
              <a:spcBef>
                <a:spcPts val="310"/>
              </a:spcBef>
            </a:pPr>
            <a:r>
              <a:rPr sz="6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Datos</a:t>
            </a:r>
            <a:r>
              <a:rPr sz="6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necesarios:</a:t>
            </a:r>
            <a:endParaRPr sz="600">
              <a:latin typeface="Microsoft Sans Serif"/>
              <a:cs typeface="Microsoft Sans Serif"/>
            </a:endParaRPr>
          </a:p>
          <a:p>
            <a:pPr marL="269875" indent="-93980">
              <a:spcBef>
                <a:spcPts val="260"/>
              </a:spcBef>
              <a:buAutoNum type="arabicParenR"/>
              <a:tabLst>
                <a:tab pos="270510" algn="l"/>
              </a:tabLst>
            </a:pPr>
            <a:r>
              <a:rPr sz="6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voltaje</a:t>
            </a:r>
            <a:r>
              <a:rPr sz="6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6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sistema</a:t>
            </a:r>
            <a:endParaRPr sz="650">
              <a:latin typeface="Microsoft Sans Serif"/>
              <a:cs typeface="Microsoft Sans Serif"/>
            </a:endParaRPr>
          </a:p>
          <a:p>
            <a:pPr marL="300990" marR="116205" indent="-124460">
              <a:lnSpc>
                <a:spcPts val="1030"/>
              </a:lnSpc>
              <a:spcBef>
                <a:spcPts val="80"/>
              </a:spcBef>
              <a:buAutoNum type="arabicParenR"/>
              <a:tabLst>
                <a:tab pos="248920" algn="l"/>
              </a:tabLst>
            </a:pPr>
            <a:r>
              <a:rPr sz="5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amperios</a:t>
            </a:r>
            <a:r>
              <a:rPr sz="5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5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plena</a:t>
            </a:r>
            <a:r>
              <a:rPr sz="5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carga</a:t>
            </a:r>
            <a:r>
              <a:rPr sz="5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del </a:t>
            </a:r>
            <a:r>
              <a:rPr sz="500" spc="-114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dispositivo</a:t>
            </a:r>
            <a:r>
              <a:rPr sz="5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5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utilización</a:t>
            </a:r>
            <a:endParaRPr sz="500">
              <a:latin typeface="Microsoft Sans Serif"/>
              <a:cs typeface="Microsoft Sans Serif"/>
            </a:endParaRPr>
          </a:p>
          <a:p>
            <a:pPr marL="300990" marR="124460" indent="-124460">
              <a:lnSpc>
                <a:spcPts val="1030"/>
              </a:lnSpc>
              <a:spcBef>
                <a:spcPts val="5"/>
              </a:spcBef>
              <a:buAutoNum type="arabicParenR"/>
              <a:tabLst>
                <a:tab pos="285115" algn="l"/>
              </a:tabLst>
            </a:pPr>
            <a:r>
              <a:rPr sz="7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número</a:t>
            </a:r>
            <a:r>
              <a:rPr sz="75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75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polos </a:t>
            </a:r>
            <a:r>
              <a:rPr sz="750" spc="-19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(neutro</a:t>
            </a:r>
            <a:r>
              <a:rPr sz="7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sólido?)</a:t>
            </a:r>
            <a:endParaRPr sz="750">
              <a:latin typeface="Microsoft Sans Serif"/>
              <a:cs typeface="Microsoft Sans Serif"/>
            </a:endParaRPr>
          </a:p>
          <a:p>
            <a:pPr marL="291465" indent="-115570">
              <a:spcBef>
                <a:spcPts val="25"/>
              </a:spcBef>
              <a:buAutoNum type="arabicParenR"/>
              <a:tabLst>
                <a:tab pos="292100" algn="l"/>
              </a:tabLst>
            </a:pP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ambiente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7139782" y="10349634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56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122871" y="3475507"/>
            <a:ext cx="1701164" cy="1504950"/>
            <a:chOff x="4386440" y="3475507"/>
            <a:chExt cx="1701164" cy="1504950"/>
          </a:xfrm>
        </p:grpSpPr>
        <p:sp>
          <p:nvSpPr>
            <p:cNvPr id="3" name="object 3"/>
            <p:cNvSpPr/>
            <p:nvPr/>
          </p:nvSpPr>
          <p:spPr>
            <a:xfrm>
              <a:off x="4767097" y="3859733"/>
              <a:ext cx="944880" cy="944880"/>
            </a:xfrm>
            <a:custGeom>
              <a:avLst/>
              <a:gdLst/>
              <a:ahLst/>
              <a:cxnLst/>
              <a:rect l="l" t="t" r="r" b="b"/>
              <a:pathLst>
                <a:path w="944879" h="944879">
                  <a:moveTo>
                    <a:pt x="472300" y="944714"/>
                  </a:moveTo>
                  <a:lnTo>
                    <a:pt x="0" y="472414"/>
                  </a:lnTo>
                  <a:lnTo>
                    <a:pt x="472300" y="0"/>
                  </a:lnTo>
                  <a:lnTo>
                    <a:pt x="944600" y="472414"/>
                  </a:lnTo>
                  <a:lnTo>
                    <a:pt x="472300" y="944714"/>
                  </a:lnTo>
                  <a:close/>
                </a:path>
              </a:pathLst>
            </a:custGeom>
            <a:ln w="558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390466" y="3475507"/>
              <a:ext cx="1693545" cy="1500505"/>
            </a:xfrm>
            <a:custGeom>
              <a:avLst/>
              <a:gdLst/>
              <a:ahLst/>
              <a:cxnLst/>
              <a:rect l="l" t="t" r="r" b="b"/>
              <a:pathLst>
                <a:path w="1693545" h="1500504">
                  <a:moveTo>
                    <a:pt x="374967" y="851725"/>
                  </a:moveTo>
                  <a:lnTo>
                    <a:pt x="0" y="851725"/>
                  </a:lnTo>
                  <a:lnTo>
                    <a:pt x="0" y="1498701"/>
                  </a:lnTo>
                </a:path>
                <a:path w="1693545" h="1500504">
                  <a:moveTo>
                    <a:pt x="1318107" y="853401"/>
                  </a:moveTo>
                  <a:lnTo>
                    <a:pt x="1693049" y="853401"/>
                  </a:lnTo>
                  <a:lnTo>
                    <a:pt x="1693049" y="1500365"/>
                  </a:lnTo>
                </a:path>
                <a:path w="1693545" h="1500504">
                  <a:moveTo>
                    <a:pt x="848931" y="0"/>
                  </a:moveTo>
                  <a:lnTo>
                    <a:pt x="848931" y="385457"/>
                  </a:lnTo>
                </a:path>
              </a:pathLst>
            </a:custGeom>
            <a:ln w="805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" name="object 5"/>
          <p:cNvGrpSpPr/>
          <p:nvPr/>
        </p:nvGrpSpPr>
        <p:grpSpPr>
          <a:xfrm>
            <a:off x="9870944" y="7269574"/>
            <a:ext cx="2252980" cy="1177290"/>
            <a:chOff x="4134513" y="7269574"/>
            <a:chExt cx="2252980" cy="1177290"/>
          </a:xfrm>
        </p:grpSpPr>
        <p:sp>
          <p:nvSpPr>
            <p:cNvPr id="6" name="object 6"/>
            <p:cNvSpPr/>
            <p:nvPr/>
          </p:nvSpPr>
          <p:spPr>
            <a:xfrm>
              <a:off x="4787026" y="7272368"/>
              <a:ext cx="944880" cy="944880"/>
            </a:xfrm>
            <a:custGeom>
              <a:avLst/>
              <a:gdLst/>
              <a:ahLst/>
              <a:cxnLst/>
              <a:rect l="l" t="t" r="r" b="b"/>
              <a:pathLst>
                <a:path w="944879" h="944879">
                  <a:moveTo>
                    <a:pt x="472371" y="944761"/>
                  </a:moveTo>
                  <a:lnTo>
                    <a:pt x="0" y="472324"/>
                  </a:lnTo>
                  <a:lnTo>
                    <a:pt x="472371" y="0"/>
                  </a:lnTo>
                  <a:lnTo>
                    <a:pt x="944630" y="472324"/>
                  </a:lnTo>
                  <a:lnTo>
                    <a:pt x="472371" y="944761"/>
                  </a:lnTo>
                  <a:close/>
                </a:path>
              </a:pathLst>
            </a:custGeom>
            <a:ln w="558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164238" y="7751176"/>
              <a:ext cx="624840" cy="647065"/>
            </a:xfrm>
            <a:custGeom>
              <a:avLst/>
              <a:gdLst/>
              <a:ahLst/>
              <a:cxnLst/>
              <a:rect l="l" t="t" r="r" b="b"/>
              <a:pathLst>
                <a:path w="624839" h="647065">
                  <a:moveTo>
                    <a:pt x="624464" y="0"/>
                  </a:moveTo>
                  <a:lnTo>
                    <a:pt x="0" y="0"/>
                  </a:lnTo>
                  <a:lnTo>
                    <a:pt x="0" y="647004"/>
                  </a:lnTo>
                </a:path>
              </a:pathLst>
            </a:custGeom>
            <a:ln w="8046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134513" y="8392480"/>
              <a:ext cx="59690" cy="54610"/>
            </a:xfrm>
            <a:custGeom>
              <a:avLst/>
              <a:gdLst/>
              <a:ahLst/>
              <a:cxnLst/>
              <a:rect l="l" t="t" r="r" b="b"/>
              <a:pathLst>
                <a:path w="59689" h="54609">
                  <a:moveTo>
                    <a:pt x="29725" y="53983"/>
                  </a:moveTo>
                  <a:lnTo>
                    <a:pt x="0" y="0"/>
                  </a:lnTo>
                  <a:lnTo>
                    <a:pt x="59563" y="0"/>
                  </a:lnTo>
                  <a:lnTo>
                    <a:pt x="29725" y="53983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733233" y="7751176"/>
              <a:ext cx="624840" cy="647065"/>
            </a:xfrm>
            <a:custGeom>
              <a:avLst/>
              <a:gdLst/>
              <a:ahLst/>
              <a:cxnLst/>
              <a:rect l="l" t="t" r="r" b="b"/>
              <a:pathLst>
                <a:path w="624839" h="647065">
                  <a:moveTo>
                    <a:pt x="0" y="0"/>
                  </a:moveTo>
                  <a:lnTo>
                    <a:pt x="624453" y="0"/>
                  </a:lnTo>
                  <a:lnTo>
                    <a:pt x="624453" y="647004"/>
                  </a:lnTo>
                </a:path>
              </a:pathLst>
            </a:custGeom>
            <a:ln w="8046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6327848" y="8392480"/>
              <a:ext cx="59690" cy="54610"/>
            </a:xfrm>
            <a:custGeom>
              <a:avLst/>
              <a:gdLst/>
              <a:ahLst/>
              <a:cxnLst/>
              <a:rect l="l" t="t" r="r" b="b"/>
              <a:pathLst>
                <a:path w="59689" h="54609">
                  <a:moveTo>
                    <a:pt x="29837" y="53983"/>
                  </a:moveTo>
                  <a:lnTo>
                    <a:pt x="0" y="0"/>
                  </a:lnTo>
                  <a:lnTo>
                    <a:pt x="59563" y="0"/>
                  </a:lnTo>
                  <a:lnTo>
                    <a:pt x="29837" y="53983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" name="object 11"/>
          <p:cNvGrpSpPr/>
          <p:nvPr/>
        </p:nvGrpSpPr>
        <p:grpSpPr>
          <a:xfrm>
            <a:off x="10644595" y="6864757"/>
            <a:ext cx="706120" cy="401955"/>
            <a:chOff x="4908164" y="6864756"/>
            <a:chExt cx="706120" cy="401955"/>
          </a:xfrm>
        </p:grpSpPr>
        <p:sp>
          <p:nvSpPr>
            <p:cNvPr id="12" name="object 12"/>
            <p:cNvSpPr/>
            <p:nvPr/>
          </p:nvSpPr>
          <p:spPr>
            <a:xfrm>
              <a:off x="4910958" y="6867551"/>
              <a:ext cx="700405" cy="229870"/>
            </a:xfrm>
            <a:custGeom>
              <a:avLst/>
              <a:gdLst/>
              <a:ahLst/>
              <a:cxnLst/>
              <a:rect l="l" t="t" r="r" b="b"/>
              <a:pathLst>
                <a:path w="700404" h="229870">
                  <a:moveTo>
                    <a:pt x="114209" y="0"/>
                  </a:moveTo>
                  <a:lnTo>
                    <a:pt x="585809" y="0"/>
                  </a:lnTo>
                  <a:lnTo>
                    <a:pt x="630096" y="9032"/>
                  </a:lnTo>
                  <a:lnTo>
                    <a:pt x="666414" y="33613"/>
                  </a:lnTo>
                  <a:lnTo>
                    <a:pt x="690978" y="69972"/>
                  </a:lnTo>
                  <a:lnTo>
                    <a:pt x="700007" y="114337"/>
                  </a:lnTo>
                  <a:lnTo>
                    <a:pt x="700007" y="115119"/>
                  </a:lnTo>
                  <a:lnTo>
                    <a:pt x="690978" y="159419"/>
                  </a:lnTo>
                  <a:lnTo>
                    <a:pt x="666414" y="195744"/>
                  </a:lnTo>
                  <a:lnTo>
                    <a:pt x="630096" y="220314"/>
                  </a:lnTo>
                  <a:lnTo>
                    <a:pt x="585809" y="229344"/>
                  </a:lnTo>
                  <a:lnTo>
                    <a:pt x="114209" y="229344"/>
                  </a:lnTo>
                  <a:lnTo>
                    <a:pt x="69915" y="220314"/>
                  </a:lnTo>
                  <a:lnTo>
                    <a:pt x="33595" y="195744"/>
                  </a:lnTo>
                  <a:lnTo>
                    <a:pt x="9029" y="159419"/>
                  </a:lnTo>
                  <a:lnTo>
                    <a:pt x="0" y="115119"/>
                  </a:lnTo>
                  <a:lnTo>
                    <a:pt x="0" y="114337"/>
                  </a:lnTo>
                  <a:lnTo>
                    <a:pt x="9029" y="69972"/>
                  </a:lnTo>
                  <a:lnTo>
                    <a:pt x="33595" y="33613"/>
                  </a:lnTo>
                  <a:lnTo>
                    <a:pt x="69915" y="9032"/>
                  </a:lnTo>
                  <a:lnTo>
                    <a:pt x="114209" y="0"/>
                  </a:lnTo>
                  <a:close/>
                </a:path>
              </a:pathLst>
            </a:custGeom>
            <a:ln w="558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263420" y="7096113"/>
              <a:ext cx="0" cy="122555"/>
            </a:xfrm>
            <a:custGeom>
              <a:avLst/>
              <a:gdLst/>
              <a:ahLst/>
              <a:cxnLst/>
              <a:rect l="l" t="t" r="r" b="b"/>
              <a:pathLst>
                <a:path h="122554">
                  <a:moveTo>
                    <a:pt x="0" y="122272"/>
                  </a:moveTo>
                  <a:lnTo>
                    <a:pt x="0" y="0"/>
                  </a:lnTo>
                </a:path>
              </a:pathLst>
            </a:custGeom>
            <a:ln w="8046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5233583" y="7212797"/>
              <a:ext cx="59690" cy="53975"/>
            </a:xfrm>
            <a:custGeom>
              <a:avLst/>
              <a:gdLst/>
              <a:ahLst/>
              <a:cxnLst/>
              <a:rect l="l" t="t" r="r" b="b"/>
              <a:pathLst>
                <a:path w="59689" h="53975">
                  <a:moveTo>
                    <a:pt x="29837" y="53871"/>
                  </a:moveTo>
                  <a:lnTo>
                    <a:pt x="0" y="0"/>
                  </a:lnTo>
                  <a:lnTo>
                    <a:pt x="59563" y="0"/>
                  </a:lnTo>
                  <a:lnTo>
                    <a:pt x="29837" y="53871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/>
          <p:nvPr/>
        </p:nvSpPr>
        <p:spPr>
          <a:xfrm>
            <a:off x="5736431" y="8763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5070931" y="8763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0" y="0"/>
                </a:moveTo>
                <a:lnTo>
                  <a:pt x="190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736431" y="109347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5070931" y="109347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0" y="0"/>
                </a:moveTo>
                <a:lnTo>
                  <a:pt x="190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6612731" y="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1905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6612731" y="116205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4385131" y="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1905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4385131" y="116205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7320120" y="1363114"/>
            <a:ext cx="19050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b="1" spc="50" dirty="0">
                <a:solidFill>
                  <a:srgbClr val="171514"/>
                </a:solidFill>
                <a:latin typeface="Arial"/>
                <a:cs typeface="Arial"/>
              </a:rPr>
              <a:t>Interruptor</a:t>
            </a:r>
            <a:r>
              <a:rPr sz="9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171514"/>
                </a:solidFill>
                <a:latin typeface="Arial"/>
                <a:cs typeface="Arial"/>
              </a:rPr>
              <a:t>sin</a:t>
            </a:r>
            <a:r>
              <a:rPr sz="9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15" dirty="0">
                <a:solidFill>
                  <a:srgbClr val="171514"/>
                </a:solidFill>
                <a:latin typeface="Arial"/>
                <a:cs typeface="Arial"/>
              </a:rPr>
              <a:t>fusible</a:t>
            </a:r>
            <a:r>
              <a:rPr sz="9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5" dirty="0" err="1">
                <a:solidFill>
                  <a:srgbClr val="171514"/>
                </a:solidFill>
                <a:latin typeface="Arial"/>
                <a:cs typeface="Arial"/>
              </a:rPr>
              <a:t>usado</a:t>
            </a:r>
            <a:r>
              <a:rPr lang="es-ES"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b="1" spc="35" dirty="0">
                <a:solidFill>
                  <a:srgbClr val="171514"/>
                </a:solidFill>
                <a:latin typeface="Arial"/>
                <a:cs typeface="Arial"/>
              </a:rPr>
              <a:t>en </a:t>
            </a:r>
            <a:r>
              <a:rPr sz="900" b="1" spc="-23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40" dirty="0">
                <a:solidFill>
                  <a:srgbClr val="171514"/>
                </a:solidFill>
                <a:latin typeface="Arial"/>
                <a:cs typeface="Arial"/>
              </a:rPr>
              <a:t>un</a:t>
            </a:r>
            <a:r>
              <a:rPr sz="90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20" dirty="0">
                <a:solidFill>
                  <a:srgbClr val="171514"/>
                </a:solidFill>
                <a:latin typeface="Arial"/>
                <a:cs typeface="Arial"/>
              </a:rPr>
              <a:t>circuito</a:t>
            </a:r>
            <a:r>
              <a:rPr sz="9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25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90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35" dirty="0">
                <a:solidFill>
                  <a:srgbClr val="171514"/>
                </a:solidFill>
                <a:latin typeface="Arial"/>
                <a:cs typeface="Arial"/>
              </a:rPr>
              <a:t>motor</a:t>
            </a:r>
            <a:r>
              <a:rPr lang="es-ES"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00" dirty="0">
              <a:latin typeface="Microsoft Sans Serif"/>
              <a:cs typeface="Microsoft Sans Serif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9515900" y="1361844"/>
            <a:ext cx="374332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41200"/>
              </a:lnSpc>
              <a:spcBef>
                <a:spcPts val="100"/>
              </a:spcBef>
            </a:pP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Si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usa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circuito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motor,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mismos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datos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son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2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requerido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excepto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caballos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reemplazan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carga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plena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Actual</a:t>
            </a:r>
            <a:r>
              <a:rPr lang="es-ES"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850" dirty="0">
              <a:latin typeface="Microsoft Sans Serif"/>
              <a:cs typeface="Microsoft Sans Serif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9515951" y="2093364"/>
            <a:ext cx="3812540" cy="7645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411730" indent="84455">
              <a:lnSpc>
                <a:spcPct val="141200"/>
              </a:lnSpc>
              <a:spcBef>
                <a:spcPts val="100"/>
              </a:spcBef>
            </a:pPr>
            <a:r>
              <a:rPr sz="8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) </a:t>
            </a:r>
            <a:r>
              <a:rPr lang="es-ES"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Voltaje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del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sistema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2)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caballos</a:t>
            </a:r>
            <a:r>
              <a:rPr sz="8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fuerza</a:t>
            </a:r>
            <a:endParaRPr sz="850" dirty="0">
              <a:latin typeface="Microsoft Sans Serif"/>
              <a:cs typeface="Microsoft Sans Serif"/>
            </a:endParaRPr>
          </a:p>
          <a:p>
            <a:pPr marL="12700">
              <a:spcBef>
                <a:spcPts val="219"/>
              </a:spcBef>
            </a:pPr>
            <a:r>
              <a:rPr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3)</a:t>
            </a:r>
            <a:r>
              <a:rPr lang="es-ES"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número</a:t>
            </a:r>
            <a:r>
              <a:rPr lang="es-ES"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polos</a:t>
            </a:r>
            <a:r>
              <a:rPr lang="es-ES"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requeridos</a:t>
            </a:r>
            <a:r>
              <a:rPr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si</a:t>
            </a:r>
            <a:r>
              <a:rPr lang="es-ES"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necesita</a:t>
            </a:r>
            <a:r>
              <a:rPr lang="es-ES"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neutro</a:t>
            </a:r>
            <a:r>
              <a:rPr lang="es-ES"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050" dirty="0">
              <a:latin typeface="Microsoft Sans Serif"/>
              <a:cs typeface="Microsoft Sans Serif"/>
            </a:endParaRPr>
          </a:p>
          <a:p>
            <a:pPr marL="12700">
              <a:spcBef>
                <a:spcPts val="80"/>
              </a:spcBef>
            </a:pPr>
            <a:r>
              <a:rPr sz="11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4)</a:t>
            </a:r>
            <a:r>
              <a:rPr lang="es-ES" sz="11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11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ambiente</a:t>
            </a:r>
            <a:r>
              <a:rPr lang="es-ES" sz="11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(</a:t>
            </a:r>
            <a:r>
              <a:rPr sz="11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tipo</a:t>
            </a:r>
            <a:r>
              <a:rPr lang="es-ES" sz="11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1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recinto</a:t>
            </a:r>
            <a:r>
              <a:rPr sz="11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)</a:t>
            </a:r>
            <a:endParaRPr sz="1150" dirty="0">
              <a:latin typeface="Microsoft Sans Serif"/>
              <a:cs typeface="Microsoft Sans Serif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0607236" y="3032150"/>
            <a:ext cx="736600" cy="404598"/>
          </a:xfrm>
          <a:prstGeom prst="rect">
            <a:avLst/>
          </a:prstGeom>
          <a:ln w="5588">
            <a:solidFill>
              <a:srgbClr val="231F20"/>
            </a:solidFill>
          </a:ln>
        </p:spPr>
        <p:txBody>
          <a:bodyPr vert="horz" wrap="square" lIns="0" tIns="60325" rIns="0" bIns="0" rtlCol="0">
            <a:spAutoFit/>
          </a:bodyPr>
          <a:lstStyle/>
          <a:p>
            <a:pPr marR="51435" algn="ctr">
              <a:spcBef>
                <a:spcPts val="475"/>
              </a:spcBef>
            </a:pPr>
            <a:r>
              <a:rPr sz="450" dirty="0">
                <a:solidFill>
                  <a:srgbClr val="171514"/>
                </a:solidFill>
                <a:latin typeface="Microsoft Sans Serif"/>
                <a:cs typeface="Microsoft Sans Serif"/>
              </a:rPr>
              <a:t>Seleccione</a:t>
            </a:r>
            <a:endParaRPr sz="450">
              <a:latin typeface="Microsoft Sans Serif"/>
              <a:cs typeface="Microsoft Sans Serif"/>
            </a:endParaRPr>
          </a:p>
          <a:p>
            <a:pPr marR="71120" algn="ctr">
              <a:spcBef>
                <a:spcPts val="114"/>
              </a:spcBef>
            </a:pPr>
            <a:r>
              <a:rPr sz="8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no</a:t>
            </a:r>
            <a:r>
              <a:rPr sz="85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</a:t>
            </a:r>
            <a:endParaRPr sz="850">
              <a:latin typeface="Microsoft Sans Serif"/>
              <a:cs typeface="Microsoft Sans Serif"/>
            </a:endParaRPr>
          </a:p>
          <a:p>
            <a:pPr marR="41910" algn="ctr">
              <a:spcBef>
                <a:spcPts val="290"/>
              </a:spcBef>
            </a:pPr>
            <a:r>
              <a:rPr sz="6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cambiar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0243177" y="4118199"/>
            <a:ext cx="18161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No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0792609" y="4119401"/>
            <a:ext cx="356235" cy="410845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55880">
              <a:spcBef>
                <a:spcPts val="250"/>
              </a:spcBef>
            </a:pPr>
            <a:r>
              <a:rPr sz="65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sz="6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endParaRPr sz="650">
              <a:latin typeface="Microsoft Sans Serif"/>
              <a:cs typeface="Microsoft Sans Serif"/>
            </a:endParaRPr>
          </a:p>
          <a:p>
            <a:pPr marL="46355">
              <a:spcBef>
                <a:spcPts val="175"/>
              </a:spcBef>
            </a:pPr>
            <a:r>
              <a:rPr sz="7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</a:t>
            </a:r>
            <a:endParaRPr sz="750">
              <a:latin typeface="Microsoft Sans Serif"/>
              <a:cs typeface="Microsoft Sans Serif"/>
            </a:endParaRPr>
          </a:p>
          <a:p>
            <a:pPr marL="12700">
              <a:spcBef>
                <a:spcPts val="309"/>
              </a:spcBef>
            </a:pPr>
            <a:r>
              <a:rPr sz="600" dirty="0">
                <a:solidFill>
                  <a:srgbClr val="171514"/>
                </a:solidFill>
                <a:latin typeface="Microsoft Sans Serif"/>
                <a:cs typeface="Microsoft Sans Serif"/>
              </a:rPr>
              <a:t>¿circuito?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1539589" y="4118199"/>
            <a:ext cx="11811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Sí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9531446" y="4971402"/>
            <a:ext cx="1180465" cy="1138132"/>
          </a:xfrm>
          <a:prstGeom prst="rect">
            <a:avLst/>
          </a:prstGeom>
          <a:ln w="5588">
            <a:solidFill>
              <a:srgbClr val="231F20"/>
            </a:solidFill>
          </a:ln>
        </p:spPr>
        <p:txBody>
          <a:bodyPr vert="horz" wrap="square" lIns="0" tIns="57785" rIns="0" bIns="0" rtlCol="0">
            <a:spAutoFit/>
          </a:bodyPr>
          <a:lstStyle/>
          <a:p>
            <a:pPr marL="165100">
              <a:spcBef>
                <a:spcPts val="455"/>
              </a:spcBef>
            </a:pPr>
            <a:r>
              <a:rPr sz="6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Datos</a:t>
            </a:r>
            <a:r>
              <a:rPr sz="6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necesarios:</a:t>
            </a:r>
            <a:endParaRPr sz="600">
              <a:latin typeface="Microsoft Sans Serif"/>
              <a:cs typeface="Microsoft Sans Serif"/>
            </a:endParaRPr>
          </a:p>
          <a:p>
            <a:pPr marL="258445" indent="-93980">
              <a:spcBef>
                <a:spcPts val="285"/>
              </a:spcBef>
              <a:buAutoNum type="arabicParenR"/>
              <a:tabLst>
                <a:tab pos="259079" algn="l"/>
              </a:tabLst>
            </a:pPr>
            <a:r>
              <a:rPr sz="6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voltaje</a:t>
            </a:r>
            <a:r>
              <a:rPr sz="6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6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sistema</a:t>
            </a:r>
            <a:endParaRPr sz="650">
              <a:latin typeface="Microsoft Sans Serif"/>
              <a:cs typeface="Microsoft Sans Serif"/>
            </a:endParaRPr>
          </a:p>
          <a:p>
            <a:pPr marL="289560" marR="127635" indent="-124460">
              <a:lnSpc>
                <a:spcPts val="1060"/>
              </a:lnSpc>
              <a:spcBef>
                <a:spcPts val="80"/>
              </a:spcBef>
              <a:buAutoNum type="arabicParenR"/>
              <a:tabLst>
                <a:tab pos="238125" algn="l"/>
              </a:tabLst>
            </a:pPr>
            <a:r>
              <a:rPr sz="5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amperios</a:t>
            </a:r>
            <a:r>
              <a:rPr sz="5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5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plena</a:t>
            </a:r>
            <a:r>
              <a:rPr sz="5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carga</a:t>
            </a:r>
            <a:r>
              <a:rPr sz="5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del </a:t>
            </a:r>
            <a:r>
              <a:rPr sz="500" spc="-114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dispositivo</a:t>
            </a:r>
            <a:r>
              <a:rPr sz="5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5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utilización</a:t>
            </a:r>
            <a:endParaRPr sz="500">
              <a:latin typeface="Microsoft Sans Serif"/>
              <a:cs typeface="Microsoft Sans Serif"/>
            </a:endParaRPr>
          </a:p>
          <a:p>
            <a:pPr marL="107950" marR="135890" indent="-107950" algn="r">
              <a:spcBef>
                <a:spcPts val="90"/>
              </a:spcBef>
              <a:buAutoNum type="arabicParenR"/>
              <a:tabLst>
                <a:tab pos="107950" algn="l"/>
              </a:tabLst>
            </a:pPr>
            <a:r>
              <a:rPr sz="7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número</a:t>
            </a:r>
            <a:r>
              <a:rPr sz="75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75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polos</a:t>
            </a:r>
            <a:endParaRPr sz="750">
              <a:latin typeface="Microsoft Sans Serif"/>
              <a:cs typeface="Microsoft Sans Serif"/>
            </a:endParaRPr>
          </a:p>
          <a:p>
            <a:pPr marR="187960" algn="r">
              <a:spcBef>
                <a:spcPts val="155"/>
              </a:spcBef>
            </a:pPr>
            <a:r>
              <a:rPr sz="7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(neutro</a:t>
            </a:r>
            <a:r>
              <a:rPr sz="7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sólido?)</a:t>
            </a:r>
            <a:endParaRPr sz="750">
              <a:latin typeface="Microsoft Sans Serif"/>
              <a:cs typeface="Microsoft Sans Serif"/>
            </a:endParaRPr>
          </a:p>
          <a:p>
            <a:pPr marL="287655" indent="-123189">
              <a:spcBef>
                <a:spcPts val="55"/>
              </a:spcBef>
              <a:buAutoNum type="arabicParenR" startAt="4"/>
              <a:tabLst>
                <a:tab pos="288290" algn="l"/>
              </a:tabLst>
            </a:pP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ambiente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1225282" y="4964380"/>
            <a:ext cx="1181100" cy="851001"/>
          </a:xfrm>
          <a:prstGeom prst="rect">
            <a:avLst/>
          </a:prstGeom>
          <a:solidFill>
            <a:srgbClr val="E6E7E8"/>
          </a:solidFill>
          <a:ln w="5588">
            <a:solidFill>
              <a:srgbClr val="231F20"/>
            </a:solidFill>
          </a:ln>
        </p:spPr>
        <p:txBody>
          <a:bodyPr vert="horz" wrap="square" lIns="0" tIns="64769" rIns="0" bIns="0" rtlCol="0">
            <a:spAutoFit/>
          </a:bodyPr>
          <a:lstStyle/>
          <a:p>
            <a:pPr marL="102870">
              <a:spcBef>
                <a:spcPts val="509"/>
              </a:spcBef>
            </a:pPr>
            <a:r>
              <a:rPr sz="6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Datos</a:t>
            </a:r>
            <a:r>
              <a:rPr sz="6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necesarios:</a:t>
            </a:r>
            <a:endParaRPr sz="600">
              <a:latin typeface="Microsoft Sans Serif"/>
              <a:cs typeface="Microsoft Sans Serif"/>
            </a:endParaRPr>
          </a:p>
          <a:p>
            <a:pPr marL="196850" indent="-94615">
              <a:spcBef>
                <a:spcPts val="290"/>
              </a:spcBef>
              <a:buAutoNum type="arabicParenR"/>
              <a:tabLst>
                <a:tab pos="197485" algn="l"/>
              </a:tabLst>
            </a:pPr>
            <a:r>
              <a:rPr sz="6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voltaje</a:t>
            </a:r>
            <a:r>
              <a:rPr sz="6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6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sistema</a:t>
            </a:r>
            <a:endParaRPr sz="650">
              <a:latin typeface="Microsoft Sans Serif"/>
              <a:cs typeface="Microsoft Sans Serif"/>
            </a:endParaRPr>
          </a:p>
          <a:p>
            <a:pPr marL="210820" indent="-108585">
              <a:spcBef>
                <a:spcPts val="175"/>
              </a:spcBef>
              <a:buAutoNum type="arabicParenR"/>
              <a:tabLst>
                <a:tab pos="211454" algn="l"/>
              </a:tabLst>
            </a:pP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potencia</a:t>
            </a:r>
            <a:r>
              <a:rPr sz="7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7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</a:t>
            </a:r>
            <a:endParaRPr sz="750">
              <a:latin typeface="Microsoft Sans Serif"/>
              <a:cs typeface="Microsoft Sans Serif"/>
            </a:endParaRPr>
          </a:p>
          <a:p>
            <a:pPr marL="227329" marR="198120" indent="-124460">
              <a:lnSpc>
                <a:spcPct val="117300"/>
              </a:lnSpc>
              <a:buAutoNum type="arabicParenR"/>
              <a:tabLst>
                <a:tab pos="211454" algn="l"/>
              </a:tabLst>
            </a:pPr>
            <a:r>
              <a:rPr sz="7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número</a:t>
            </a:r>
            <a:r>
              <a:rPr sz="75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75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polos </a:t>
            </a:r>
            <a:r>
              <a:rPr sz="750" spc="-19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(neutro</a:t>
            </a:r>
            <a:r>
              <a:rPr sz="7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sólido?)</a:t>
            </a:r>
            <a:endParaRPr sz="750">
              <a:latin typeface="Microsoft Sans Serif"/>
              <a:cs typeface="Microsoft Sans Serif"/>
            </a:endParaRPr>
          </a:p>
          <a:p>
            <a:pPr marL="225425" indent="-123189">
              <a:spcBef>
                <a:spcPts val="55"/>
              </a:spcBef>
              <a:buAutoNum type="arabicParenR"/>
              <a:tabLst>
                <a:tab pos="226060" algn="l"/>
              </a:tabLst>
            </a:pP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ambiente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7320120" y="6360567"/>
            <a:ext cx="189357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b="1" spc="-5" dirty="0">
                <a:solidFill>
                  <a:srgbClr val="171514"/>
                </a:solidFill>
                <a:latin typeface="Arial"/>
                <a:cs typeface="Arial"/>
              </a:rPr>
              <a:t>Selección</a:t>
            </a:r>
            <a:r>
              <a:rPr sz="75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5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750" b="1" spc="-1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50" b="1" spc="30" dirty="0">
                <a:solidFill>
                  <a:srgbClr val="171514"/>
                </a:solidFill>
                <a:latin typeface="Arial"/>
                <a:cs typeface="Arial"/>
              </a:rPr>
              <a:t>un</a:t>
            </a:r>
            <a:r>
              <a:rPr sz="750" b="1" spc="-1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50" b="1" spc="35" dirty="0">
                <a:solidFill>
                  <a:srgbClr val="171514"/>
                </a:solidFill>
                <a:latin typeface="Arial"/>
                <a:cs typeface="Arial"/>
              </a:rPr>
              <a:t>interruptor</a:t>
            </a:r>
            <a:r>
              <a:rPr sz="750" b="1" spc="-1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50" b="1" dirty="0">
                <a:solidFill>
                  <a:srgbClr val="171514"/>
                </a:solidFill>
                <a:latin typeface="Arial"/>
                <a:cs typeface="Arial"/>
              </a:rPr>
              <a:t>con</a:t>
            </a:r>
            <a:r>
              <a:rPr sz="750" b="1" spc="-1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50" b="1" spc="10" dirty="0">
                <a:solidFill>
                  <a:srgbClr val="171514"/>
                </a:solidFill>
                <a:latin typeface="Arial"/>
                <a:cs typeface="Arial"/>
              </a:rPr>
              <a:t>fusible</a:t>
            </a:r>
            <a:r>
              <a:rPr lang="es-ES"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750" dirty="0">
              <a:latin typeface="Microsoft Sans Serif"/>
              <a:cs typeface="Microsoft Sans Serif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9515901" y="6360568"/>
            <a:ext cx="3590925" cy="3077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Si</a:t>
            </a:r>
            <a:r>
              <a:rPr lang="es-ES"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requiere</a:t>
            </a:r>
            <a:r>
              <a:rPr lang="es-ES"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lang="es-ES"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lang="es-ES"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circuito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debe</a:t>
            </a:r>
            <a:r>
              <a:rPr lang="es-ES"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utilizar</a:t>
            </a:r>
            <a:r>
              <a:rPr lang="es-ES"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lang="es-ES"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lang="es-ES"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</a:t>
            </a:r>
            <a:r>
              <a:rPr lang="es-ES"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750" dirty="0">
              <a:latin typeface="Microsoft Sans Serif"/>
              <a:cs typeface="Microsoft Sans Serif"/>
            </a:endParaRPr>
          </a:p>
          <a:p>
            <a:pPr marL="12700">
              <a:spcBef>
                <a:spcPts val="540"/>
              </a:spcBef>
            </a:pPr>
            <a:r>
              <a:rPr sz="750" spc="1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seleccionado</a:t>
            </a:r>
            <a:r>
              <a:rPr lang="es-ES"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750" dirty="0">
              <a:latin typeface="Microsoft Sans Serif"/>
              <a:cs typeface="Microsoft Sans Serif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0868912" y="6947338"/>
            <a:ext cx="255904" cy="743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comienzo</a:t>
            </a:r>
            <a:endParaRPr sz="400">
              <a:latin typeface="Microsoft Sans Serif"/>
              <a:cs typeface="Microsoft Sans Serif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10187232" y="7543263"/>
            <a:ext cx="18161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No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10746456" y="7533283"/>
            <a:ext cx="501650" cy="412115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52705">
              <a:spcBef>
                <a:spcPts val="250"/>
              </a:spcBef>
            </a:pPr>
            <a:r>
              <a:rPr sz="6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sz="6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</a:t>
            </a:r>
            <a:endParaRPr sz="650">
              <a:latin typeface="Microsoft Sans Serif"/>
              <a:cs typeface="Microsoft Sans Serif"/>
            </a:endParaRPr>
          </a:p>
          <a:p>
            <a:pPr marL="12700">
              <a:spcBef>
                <a:spcPts val="175"/>
              </a:spcBef>
            </a:pP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proteccion</a:t>
            </a:r>
            <a:endParaRPr sz="750">
              <a:latin typeface="Microsoft Sans Serif"/>
              <a:cs typeface="Microsoft Sans Serif"/>
            </a:endParaRPr>
          </a:p>
          <a:p>
            <a:pPr marL="21590">
              <a:spcBef>
                <a:spcPts val="259"/>
              </a:spcBef>
            </a:pPr>
            <a:r>
              <a:rPr sz="6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¿requerido?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11707040" y="7543263"/>
            <a:ext cx="11811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Sí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9531444" y="8452054"/>
            <a:ext cx="736600" cy="410369"/>
          </a:xfrm>
          <a:prstGeom prst="rect">
            <a:avLst/>
          </a:prstGeom>
          <a:ln w="5588">
            <a:solidFill>
              <a:srgbClr val="231F20"/>
            </a:solidFill>
          </a:ln>
        </p:spPr>
        <p:txBody>
          <a:bodyPr vert="horz" wrap="square" lIns="0" tIns="66040" rIns="0" bIns="0" rtlCol="0">
            <a:spAutoFit/>
          </a:bodyPr>
          <a:lstStyle/>
          <a:p>
            <a:pPr marR="45085" algn="ctr">
              <a:spcBef>
                <a:spcPts val="520"/>
              </a:spcBef>
            </a:pPr>
            <a:r>
              <a:rPr sz="450" dirty="0">
                <a:solidFill>
                  <a:srgbClr val="171514"/>
                </a:solidFill>
                <a:latin typeface="Microsoft Sans Serif"/>
                <a:cs typeface="Microsoft Sans Serif"/>
              </a:rPr>
              <a:t>Seleccione</a:t>
            </a:r>
            <a:endParaRPr sz="450">
              <a:latin typeface="Microsoft Sans Serif"/>
              <a:cs typeface="Microsoft Sans Serif"/>
            </a:endParaRPr>
          </a:p>
          <a:p>
            <a:pPr marR="65405" algn="ctr">
              <a:spcBef>
                <a:spcPts val="114"/>
              </a:spcBef>
            </a:pPr>
            <a:r>
              <a:rPr sz="8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no</a:t>
            </a:r>
            <a:r>
              <a:rPr sz="85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</a:t>
            </a:r>
            <a:endParaRPr sz="850">
              <a:latin typeface="Microsoft Sans Serif"/>
              <a:cs typeface="Microsoft Sans Serif"/>
            </a:endParaRPr>
          </a:p>
          <a:p>
            <a:pPr marR="36195" algn="ctr">
              <a:spcBef>
                <a:spcPts val="290"/>
              </a:spcBef>
            </a:pPr>
            <a:r>
              <a:rPr sz="6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cambiar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11727126" y="8452053"/>
            <a:ext cx="736600" cy="407804"/>
          </a:xfrm>
          <a:prstGeom prst="rect">
            <a:avLst/>
          </a:prstGeom>
          <a:solidFill>
            <a:srgbClr val="E6E7E8"/>
          </a:solidFill>
          <a:ln w="5588">
            <a:solidFill>
              <a:srgbClr val="231F20"/>
            </a:solidFill>
          </a:ln>
        </p:spPr>
        <p:txBody>
          <a:bodyPr vert="horz" wrap="square" lIns="0" tIns="66040" rIns="0" bIns="0" rtlCol="0">
            <a:spAutoFit/>
          </a:bodyPr>
          <a:lstStyle/>
          <a:p>
            <a:pPr marL="217170">
              <a:spcBef>
                <a:spcPts val="520"/>
              </a:spcBef>
            </a:pPr>
            <a:r>
              <a:rPr sz="450" dirty="0">
                <a:solidFill>
                  <a:srgbClr val="171514"/>
                </a:solidFill>
                <a:latin typeface="Microsoft Sans Serif"/>
                <a:cs typeface="Microsoft Sans Serif"/>
              </a:rPr>
              <a:t>Seleccione</a:t>
            </a:r>
            <a:endParaRPr sz="450">
              <a:latin typeface="Microsoft Sans Serif"/>
              <a:cs typeface="Microsoft Sans Serif"/>
            </a:endParaRPr>
          </a:p>
          <a:p>
            <a:pPr marL="210820">
              <a:spcBef>
                <a:spcPts val="215"/>
              </a:spcBef>
            </a:pP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</a:t>
            </a:r>
            <a:endParaRPr sz="750">
              <a:latin typeface="Microsoft Sans Serif"/>
              <a:cs typeface="Microsoft Sans Serif"/>
            </a:endParaRPr>
          </a:p>
          <a:p>
            <a:pPr marL="217170">
              <a:spcBef>
                <a:spcPts val="309"/>
              </a:spcBef>
            </a:pPr>
            <a:r>
              <a:rPr sz="6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cambiar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7320121" y="8744992"/>
            <a:ext cx="6667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es-ES"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200" dirty="0">
              <a:latin typeface="Microsoft Sans Serif"/>
              <a:cs typeface="Microsoft Sans Serif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13663213" y="10349634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57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949143" y="5528314"/>
            <a:ext cx="1353820" cy="1165860"/>
            <a:chOff x="4212712" y="5528314"/>
            <a:chExt cx="1353820" cy="1165860"/>
          </a:xfrm>
        </p:grpSpPr>
        <p:sp>
          <p:nvSpPr>
            <p:cNvPr id="3" name="object 3"/>
            <p:cNvSpPr/>
            <p:nvPr/>
          </p:nvSpPr>
          <p:spPr>
            <a:xfrm>
              <a:off x="4619017" y="5531108"/>
              <a:ext cx="944880" cy="944880"/>
            </a:xfrm>
            <a:custGeom>
              <a:avLst/>
              <a:gdLst/>
              <a:ahLst/>
              <a:cxnLst/>
              <a:rect l="l" t="t" r="r" b="b"/>
              <a:pathLst>
                <a:path w="944879" h="944879">
                  <a:moveTo>
                    <a:pt x="472246" y="944772"/>
                  </a:moveTo>
                  <a:lnTo>
                    <a:pt x="0" y="472436"/>
                  </a:lnTo>
                  <a:lnTo>
                    <a:pt x="472246" y="0"/>
                  </a:lnTo>
                  <a:lnTo>
                    <a:pt x="944581" y="472436"/>
                  </a:lnTo>
                  <a:lnTo>
                    <a:pt x="472246" y="944772"/>
                  </a:lnTo>
                  <a:close/>
                </a:path>
              </a:pathLst>
            </a:custGeom>
            <a:ln w="558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242436" y="5998627"/>
              <a:ext cx="375285" cy="647065"/>
            </a:xfrm>
            <a:custGeom>
              <a:avLst/>
              <a:gdLst/>
              <a:ahLst/>
              <a:cxnLst/>
              <a:rect l="l" t="t" r="r" b="b"/>
              <a:pathLst>
                <a:path w="375285" h="647065">
                  <a:moveTo>
                    <a:pt x="375016" y="0"/>
                  </a:moveTo>
                  <a:lnTo>
                    <a:pt x="0" y="0"/>
                  </a:lnTo>
                  <a:lnTo>
                    <a:pt x="0" y="647015"/>
                  </a:lnTo>
                </a:path>
              </a:pathLst>
            </a:custGeom>
            <a:ln w="8046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212712" y="6640054"/>
              <a:ext cx="59690" cy="53975"/>
            </a:xfrm>
            <a:custGeom>
              <a:avLst/>
              <a:gdLst/>
              <a:ahLst/>
              <a:cxnLst/>
              <a:rect l="l" t="t" r="r" b="b"/>
              <a:pathLst>
                <a:path w="59689" h="53975">
                  <a:moveTo>
                    <a:pt x="29724" y="53871"/>
                  </a:moveTo>
                  <a:lnTo>
                    <a:pt x="0" y="0"/>
                  </a:lnTo>
                  <a:lnTo>
                    <a:pt x="59560" y="0"/>
                  </a:lnTo>
                  <a:lnTo>
                    <a:pt x="29724" y="53871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10797970" y="5090971"/>
            <a:ext cx="59690" cy="434340"/>
            <a:chOff x="5061539" y="5090971"/>
            <a:chExt cx="59690" cy="434340"/>
          </a:xfrm>
        </p:grpSpPr>
        <p:sp>
          <p:nvSpPr>
            <p:cNvPr id="7" name="object 7"/>
            <p:cNvSpPr/>
            <p:nvPr/>
          </p:nvSpPr>
          <p:spPr>
            <a:xfrm>
              <a:off x="5091263" y="5090971"/>
              <a:ext cx="0" cy="386080"/>
            </a:xfrm>
            <a:custGeom>
              <a:avLst/>
              <a:gdLst/>
              <a:ahLst/>
              <a:cxnLst/>
              <a:rect l="l" t="t" r="r" b="b"/>
              <a:pathLst>
                <a:path h="386079">
                  <a:moveTo>
                    <a:pt x="0" y="0"/>
                  </a:moveTo>
                  <a:lnTo>
                    <a:pt x="0" y="385482"/>
                  </a:lnTo>
                </a:path>
              </a:pathLst>
            </a:custGeom>
            <a:ln w="804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061539" y="5470754"/>
              <a:ext cx="59690" cy="54610"/>
            </a:xfrm>
            <a:custGeom>
              <a:avLst/>
              <a:gdLst/>
              <a:ahLst/>
              <a:cxnLst/>
              <a:rect l="l" t="t" r="r" b="b"/>
              <a:pathLst>
                <a:path w="59689" h="54610">
                  <a:moveTo>
                    <a:pt x="29724" y="53983"/>
                  </a:moveTo>
                  <a:lnTo>
                    <a:pt x="0" y="0"/>
                  </a:lnTo>
                  <a:lnTo>
                    <a:pt x="59560" y="0"/>
                  </a:lnTo>
                  <a:lnTo>
                    <a:pt x="29724" y="53983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/>
          <p:nvPr/>
        </p:nvSpPr>
        <p:spPr>
          <a:xfrm>
            <a:off x="5736431" y="8763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5070931" y="8763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0" y="0"/>
                </a:moveTo>
                <a:lnTo>
                  <a:pt x="190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736431" y="109347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5070931" y="109347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0" y="0"/>
                </a:moveTo>
                <a:lnTo>
                  <a:pt x="190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612731" y="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1905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6612731" y="116205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4385131" y="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1905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4385131" y="116205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7172166" y="1360574"/>
            <a:ext cx="189611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800" b="1" spc="45" dirty="0">
                <a:solidFill>
                  <a:srgbClr val="171514"/>
                </a:solidFill>
                <a:latin typeface="Arial"/>
                <a:cs typeface="Arial"/>
              </a:rPr>
              <a:t>Interruptor</a:t>
            </a:r>
            <a:r>
              <a:rPr sz="8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171514"/>
                </a:solidFill>
                <a:latin typeface="Arial"/>
                <a:cs typeface="Arial"/>
              </a:rPr>
              <a:t>con</a:t>
            </a:r>
            <a:r>
              <a:rPr sz="80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15" dirty="0">
                <a:solidFill>
                  <a:srgbClr val="171514"/>
                </a:solidFill>
                <a:latin typeface="Arial"/>
                <a:cs typeface="Arial"/>
              </a:rPr>
              <a:t>fusible</a:t>
            </a:r>
            <a:r>
              <a:rPr sz="80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20" dirty="0">
                <a:solidFill>
                  <a:srgbClr val="171514"/>
                </a:solidFill>
                <a:latin typeface="Arial"/>
                <a:cs typeface="Arial"/>
              </a:rPr>
              <a:t>no</a:t>
            </a:r>
            <a:r>
              <a:rPr sz="80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15" dirty="0" err="1">
                <a:solidFill>
                  <a:srgbClr val="171514"/>
                </a:solidFill>
                <a:latin typeface="Arial"/>
                <a:cs typeface="Arial"/>
              </a:rPr>
              <a:t>utilizado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 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2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b="1" spc="30" dirty="0">
                <a:solidFill>
                  <a:srgbClr val="171514"/>
                </a:solidFill>
                <a:latin typeface="Arial"/>
                <a:cs typeface="Arial"/>
              </a:rPr>
              <a:t>en</a:t>
            </a:r>
            <a:r>
              <a:rPr sz="8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35" dirty="0">
                <a:solidFill>
                  <a:srgbClr val="171514"/>
                </a:solidFill>
                <a:latin typeface="Arial"/>
                <a:cs typeface="Arial"/>
              </a:rPr>
              <a:t>un</a:t>
            </a:r>
            <a:r>
              <a:rPr sz="80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15" dirty="0">
                <a:solidFill>
                  <a:srgbClr val="171514"/>
                </a:solidFill>
                <a:latin typeface="Arial"/>
                <a:cs typeface="Arial"/>
              </a:rPr>
              <a:t>circuito</a:t>
            </a:r>
            <a:r>
              <a:rPr sz="8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80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35" dirty="0">
                <a:solidFill>
                  <a:srgbClr val="171514"/>
                </a:solidFill>
                <a:latin typeface="Arial"/>
                <a:cs typeface="Arial"/>
              </a:rPr>
              <a:t>motor</a:t>
            </a:r>
            <a:r>
              <a:rPr lang="es-ES"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800" dirty="0">
              <a:latin typeface="Microsoft Sans Serif"/>
              <a:cs typeface="Microsoft Sans Serif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9367944" y="1361844"/>
            <a:ext cx="41719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Si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selecciona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fusible,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¿es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motor?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Si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no,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850" spc="-2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debe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conocer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siguiente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información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seleccionar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fusibles: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9367944" y="1927278"/>
            <a:ext cx="3742690" cy="2464713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97155">
              <a:spcBef>
                <a:spcPts val="434"/>
              </a:spcBef>
            </a:pPr>
            <a:r>
              <a:rPr sz="8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)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lang="es-ES"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fallo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disponible</a:t>
            </a:r>
            <a:endParaRPr sz="800" dirty="0">
              <a:latin typeface="Microsoft Sans Serif"/>
              <a:cs typeface="Microsoft Sans Serif"/>
            </a:endParaRPr>
          </a:p>
          <a:p>
            <a:pPr marL="12700" marR="5080">
              <a:lnSpc>
                <a:spcPct val="131000"/>
              </a:lnSpc>
              <a:spcBef>
                <a:spcPts val="45"/>
              </a:spcBef>
            </a:pP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2)</a:t>
            </a:r>
            <a:r>
              <a:rPr lang="es-ES"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Voltaje</a:t>
            </a:r>
            <a:r>
              <a:rPr lang="es-ES"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lang="es-ES"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sistema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3)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Amperios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carga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completa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dispositivo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usar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4)</a:t>
            </a:r>
            <a:r>
              <a:rPr lang="es-ES"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</a:t>
            </a:r>
            <a:r>
              <a:rPr lang="es-ES"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clase</a:t>
            </a:r>
            <a:endParaRPr sz="950" dirty="0">
              <a:latin typeface="Microsoft Sans Serif"/>
              <a:cs typeface="Microsoft Sans Serif"/>
            </a:endParaRPr>
          </a:p>
          <a:p>
            <a:pPr marL="12700">
              <a:spcBef>
                <a:spcPts val="400"/>
              </a:spcBef>
            </a:pP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5)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Número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líneas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fusionarán</a:t>
            </a:r>
            <a:endParaRPr sz="850" dirty="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1600" dirty="0">
              <a:latin typeface="Microsoft Sans Serif"/>
              <a:cs typeface="Microsoft Sans Serif"/>
            </a:endParaRPr>
          </a:p>
          <a:p>
            <a:pPr marL="12700"/>
            <a:r>
              <a:rPr sz="900" spc="-5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debe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saber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lo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siguiente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seleccionar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:</a:t>
            </a:r>
            <a:endParaRPr sz="900" dirty="0">
              <a:latin typeface="Microsoft Sans Serif"/>
              <a:cs typeface="Microsoft Sans Serif"/>
            </a:endParaRPr>
          </a:p>
          <a:p>
            <a:pPr>
              <a:spcBef>
                <a:spcPts val="30"/>
              </a:spcBef>
            </a:pPr>
            <a:endParaRPr sz="1650" dirty="0">
              <a:latin typeface="Microsoft Sans Serif"/>
              <a:cs typeface="Microsoft Sans Serif"/>
            </a:endParaRPr>
          </a:p>
          <a:p>
            <a:pPr marL="97155">
              <a:spcBef>
                <a:spcPts val="5"/>
              </a:spcBef>
            </a:pPr>
            <a:r>
              <a:rPr sz="8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)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lang="es-ES"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fallo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disponible</a:t>
            </a:r>
            <a:endParaRPr sz="800" dirty="0">
              <a:latin typeface="Microsoft Sans Serif"/>
              <a:cs typeface="Microsoft Sans Serif"/>
            </a:endParaRPr>
          </a:p>
          <a:p>
            <a:pPr marL="12700" marR="5080">
              <a:lnSpc>
                <a:spcPct val="126400"/>
              </a:lnSpc>
              <a:spcBef>
                <a:spcPts val="95"/>
              </a:spcBef>
            </a:pP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2)</a:t>
            </a:r>
            <a:r>
              <a:rPr lang="es-ES"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Voltaje</a:t>
            </a:r>
            <a:r>
              <a:rPr lang="es-ES"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lang="es-ES"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sistema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3)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Amperios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carga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completa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dispositivo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usar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4)</a:t>
            </a:r>
            <a:r>
              <a:rPr lang="es-ES"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Número</a:t>
            </a:r>
            <a:r>
              <a:rPr lang="es-ES"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polos</a:t>
            </a:r>
            <a:r>
              <a:rPr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si</a:t>
            </a:r>
            <a:r>
              <a:rPr lang="es-ES"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necesita</a:t>
            </a:r>
            <a:r>
              <a:rPr lang="es-ES"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neutro</a:t>
            </a:r>
            <a:r>
              <a:rPr lang="es-ES"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050" dirty="0">
              <a:latin typeface="Microsoft Sans Serif"/>
              <a:cs typeface="Microsoft Sans Serif"/>
            </a:endParaRPr>
          </a:p>
          <a:p>
            <a:pPr marL="12700">
              <a:spcBef>
                <a:spcPts val="280"/>
              </a:spcBef>
            </a:pP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5)</a:t>
            </a:r>
            <a:r>
              <a:rPr lang="es-ES"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</a:t>
            </a:r>
            <a:r>
              <a:rPr lang="es-ES"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clase</a:t>
            </a:r>
            <a:endParaRPr sz="950" dirty="0">
              <a:latin typeface="Microsoft Sans Serif"/>
              <a:cs typeface="Microsoft Sans Serif"/>
            </a:endParaRPr>
          </a:p>
          <a:p>
            <a:pPr marL="12700">
              <a:spcBef>
                <a:spcPts val="350"/>
              </a:spcBef>
            </a:pP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6)</a:t>
            </a:r>
            <a:r>
              <a:rPr lang="es-ES"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Medio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ambiente</a:t>
            </a:r>
            <a:r>
              <a:rPr lang="es-ES"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(tipo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gabinete)</a:t>
            </a:r>
            <a:endParaRPr sz="900" dirty="0">
              <a:latin typeface="Microsoft Sans Serif"/>
              <a:cs typeface="Microsoft Sans Serif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0459260" y="4647595"/>
            <a:ext cx="736600" cy="405239"/>
          </a:xfrm>
          <a:prstGeom prst="rect">
            <a:avLst/>
          </a:prstGeom>
          <a:ln w="5588">
            <a:solidFill>
              <a:srgbClr val="231F20"/>
            </a:solidFill>
          </a:ln>
        </p:spPr>
        <p:txBody>
          <a:bodyPr vert="horz" wrap="square" lIns="0" tIns="63500" rIns="0" bIns="0" rtlCol="0">
            <a:spAutoFit/>
          </a:bodyPr>
          <a:lstStyle/>
          <a:p>
            <a:pPr marL="219075">
              <a:spcBef>
                <a:spcPts val="500"/>
              </a:spcBef>
            </a:pPr>
            <a:r>
              <a:rPr sz="450" dirty="0">
                <a:solidFill>
                  <a:srgbClr val="171514"/>
                </a:solidFill>
                <a:latin typeface="Microsoft Sans Serif"/>
                <a:cs typeface="Microsoft Sans Serif"/>
              </a:rPr>
              <a:t>Seleccione</a:t>
            </a:r>
            <a:endParaRPr sz="450">
              <a:latin typeface="Microsoft Sans Serif"/>
              <a:cs typeface="Microsoft Sans Serif"/>
            </a:endParaRPr>
          </a:p>
          <a:p>
            <a:pPr marL="213360">
              <a:spcBef>
                <a:spcPts val="215"/>
              </a:spcBef>
            </a:pP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</a:t>
            </a:r>
            <a:endParaRPr sz="750">
              <a:latin typeface="Microsoft Sans Serif"/>
              <a:cs typeface="Microsoft Sans Serif"/>
            </a:endParaRPr>
          </a:p>
          <a:p>
            <a:pPr marL="219075">
              <a:spcBef>
                <a:spcPts val="309"/>
              </a:spcBef>
            </a:pPr>
            <a:r>
              <a:rPr sz="6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cambiar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0095126" y="5803892"/>
            <a:ext cx="18161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No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0644486" y="5805087"/>
            <a:ext cx="356235" cy="410845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55880">
              <a:spcBef>
                <a:spcPts val="250"/>
              </a:spcBef>
            </a:pPr>
            <a:r>
              <a:rPr sz="65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sz="6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endParaRPr sz="650">
              <a:latin typeface="Microsoft Sans Serif"/>
              <a:cs typeface="Microsoft Sans Serif"/>
            </a:endParaRPr>
          </a:p>
          <a:p>
            <a:pPr marL="46355">
              <a:spcBef>
                <a:spcPts val="175"/>
              </a:spcBef>
            </a:pPr>
            <a:r>
              <a:rPr sz="7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</a:t>
            </a:r>
            <a:endParaRPr sz="750">
              <a:latin typeface="Microsoft Sans Serif"/>
              <a:cs typeface="Microsoft Sans Serif"/>
            </a:endParaRPr>
          </a:p>
          <a:p>
            <a:pPr marL="12700">
              <a:spcBef>
                <a:spcPts val="309"/>
              </a:spcBef>
            </a:pPr>
            <a:r>
              <a:rPr sz="600" dirty="0">
                <a:solidFill>
                  <a:srgbClr val="171514"/>
                </a:solidFill>
                <a:latin typeface="Microsoft Sans Serif"/>
                <a:cs typeface="Microsoft Sans Serif"/>
              </a:rPr>
              <a:t>¿circuito?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9383490" y="6698733"/>
            <a:ext cx="1180465" cy="2788199"/>
          </a:xfrm>
          <a:prstGeom prst="rect">
            <a:avLst/>
          </a:prstGeom>
          <a:solidFill>
            <a:srgbClr val="E6E7E8"/>
          </a:solidFill>
          <a:ln w="5587">
            <a:solidFill>
              <a:srgbClr val="231F20"/>
            </a:solidFill>
          </a:ln>
        </p:spPr>
        <p:txBody>
          <a:bodyPr vert="horz" wrap="square" lIns="0" tIns="67310" rIns="0" bIns="0" rtlCol="0">
            <a:spAutoFit/>
          </a:bodyPr>
          <a:lstStyle/>
          <a:p>
            <a:pPr marL="142875">
              <a:spcBef>
                <a:spcPts val="530"/>
              </a:spcBef>
            </a:pPr>
            <a:r>
              <a:rPr sz="5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</a:t>
            </a:r>
            <a:r>
              <a:rPr sz="5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5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datos</a:t>
            </a:r>
            <a:r>
              <a:rPr sz="5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necesarios:</a:t>
            </a:r>
            <a:endParaRPr sz="550">
              <a:latin typeface="Microsoft Sans Serif"/>
              <a:cs typeface="Microsoft Sans Serif"/>
            </a:endParaRPr>
          </a:p>
          <a:p>
            <a:pPr marL="250825" indent="-108585">
              <a:spcBef>
                <a:spcPts val="195"/>
              </a:spcBef>
              <a:buAutoNum type="arabicParenR"/>
              <a:tabLst>
                <a:tab pos="251460" algn="l"/>
              </a:tabLst>
            </a:pP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falla</a:t>
            </a:r>
            <a:r>
              <a:rPr sz="75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disponible</a:t>
            </a:r>
            <a:endParaRPr sz="750">
              <a:latin typeface="Microsoft Sans Serif"/>
              <a:cs typeface="Microsoft Sans Serif"/>
            </a:endParaRPr>
          </a:p>
          <a:p>
            <a:pPr marL="267335">
              <a:spcBef>
                <a:spcPts val="60"/>
              </a:spcBef>
            </a:pP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Actual</a:t>
            </a:r>
            <a:endParaRPr sz="850">
              <a:latin typeface="Microsoft Sans Serif"/>
              <a:cs typeface="Microsoft Sans Serif"/>
            </a:endParaRPr>
          </a:p>
          <a:p>
            <a:pPr marL="236220" indent="-93980">
              <a:spcBef>
                <a:spcPts val="235"/>
              </a:spcBef>
              <a:buAutoNum type="arabicParenR" startAt="2"/>
              <a:tabLst>
                <a:tab pos="236854" algn="l"/>
              </a:tabLst>
            </a:pPr>
            <a:r>
              <a:rPr sz="6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voltaje</a:t>
            </a:r>
            <a:r>
              <a:rPr sz="6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6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sistema</a:t>
            </a:r>
            <a:endParaRPr sz="650">
              <a:latin typeface="Microsoft Sans Serif"/>
              <a:cs typeface="Microsoft Sans Serif"/>
            </a:endParaRPr>
          </a:p>
          <a:p>
            <a:pPr marL="267335" marR="149860" indent="-124460">
              <a:lnSpc>
                <a:spcPts val="1060"/>
              </a:lnSpc>
              <a:spcBef>
                <a:spcPts val="75"/>
              </a:spcBef>
              <a:buAutoNum type="arabicParenR" startAt="2"/>
              <a:tabLst>
                <a:tab pos="215265" algn="l"/>
              </a:tabLst>
            </a:pPr>
            <a:r>
              <a:rPr sz="5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amperios</a:t>
            </a:r>
            <a:r>
              <a:rPr sz="5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5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plena</a:t>
            </a:r>
            <a:r>
              <a:rPr sz="5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carga</a:t>
            </a:r>
            <a:r>
              <a:rPr sz="5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del </a:t>
            </a:r>
            <a:r>
              <a:rPr sz="500" spc="-114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dispositivo</a:t>
            </a:r>
            <a:r>
              <a:rPr sz="5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5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utilización</a:t>
            </a:r>
            <a:endParaRPr sz="500">
              <a:latin typeface="Microsoft Sans Serif"/>
              <a:cs typeface="Microsoft Sans Serif"/>
            </a:endParaRPr>
          </a:p>
          <a:p>
            <a:pPr marL="222250" indent="-80010">
              <a:spcBef>
                <a:spcPts val="290"/>
              </a:spcBef>
              <a:buAutoNum type="arabicParenR" startAt="2"/>
              <a:tabLst>
                <a:tab pos="222885" algn="l"/>
              </a:tabLst>
            </a:pPr>
            <a:r>
              <a:rPr sz="550" dirty="0">
                <a:solidFill>
                  <a:srgbClr val="171514"/>
                </a:solidFill>
                <a:latin typeface="Microsoft Sans Serif"/>
                <a:cs typeface="Microsoft Sans Serif"/>
              </a:rPr>
              <a:t>clase</a:t>
            </a:r>
            <a:r>
              <a:rPr sz="5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5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</a:t>
            </a:r>
            <a:endParaRPr sz="550">
              <a:latin typeface="Microsoft Sans Serif"/>
              <a:cs typeface="Microsoft Sans Serif"/>
            </a:endParaRPr>
          </a:p>
          <a:p>
            <a:pPr marL="142875" marR="107314">
              <a:lnSpc>
                <a:spcPct val="160000"/>
              </a:lnSpc>
              <a:buAutoNum type="arabicParenR" startAt="2"/>
              <a:tabLst>
                <a:tab pos="222885" algn="l"/>
              </a:tabLst>
            </a:pPr>
            <a:r>
              <a:rPr sz="5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número</a:t>
            </a:r>
            <a:r>
              <a:rPr sz="5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5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fusibles</a:t>
            </a:r>
            <a:r>
              <a:rPr sz="5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Datos </a:t>
            </a:r>
            <a:r>
              <a:rPr sz="550" spc="-1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5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sz="5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necesarios:</a:t>
            </a:r>
            <a:endParaRPr sz="550">
              <a:latin typeface="Microsoft Sans Serif"/>
              <a:cs typeface="Microsoft Sans Serif"/>
            </a:endParaRPr>
          </a:p>
          <a:p>
            <a:pPr marL="250825" indent="-108585">
              <a:spcBef>
                <a:spcPts val="200"/>
              </a:spcBef>
              <a:buAutoNum type="arabicParenR"/>
              <a:tabLst>
                <a:tab pos="251460" algn="l"/>
              </a:tabLst>
            </a:pP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falla</a:t>
            </a:r>
            <a:r>
              <a:rPr sz="75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disponible</a:t>
            </a:r>
            <a:endParaRPr sz="750">
              <a:latin typeface="Microsoft Sans Serif"/>
              <a:cs typeface="Microsoft Sans Serif"/>
            </a:endParaRPr>
          </a:p>
          <a:p>
            <a:pPr marL="267335">
              <a:spcBef>
                <a:spcPts val="55"/>
              </a:spcBef>
            </a:pP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Actual</a:t>
            </a:r>
            <a:endParaRPr sz="850">
              <a:latin typeface="Microsoft Sans Serif"/>
              <a:cs typeface="Microsoft Sans Serif"/>
            </a:endParaRPr>
          </a:p>
          <a:p>
            <a:pPr marL="236220" indent="-93980">
              <a:spcBef>
                <a:spcPts val="235"/>
              </a:spcBef>
              <a:buAutoNum type="arabicParenR" startAt="2"/>
              <a:tabLst>
                <a:tab pos="236854" algn="l"/>
              </a:tabLst>
            </a:pPr>
            <a:r>
              <a:rPr sz="6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voltaje</a:t>
            </a:r>
            <a:r>
              <a:rPr sz="6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6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sistema</a:t>
            </a:r>
            <a:endParaRPr sz="650">
              <a:latin typeface="Microsoft Sans Serif"/>
              <a:cs typeface="Microsoft Sans Serif"/>
            </a:endParaRPr>
          </a:p>
          <a:p>
            <a:pPr marL="267335" marR="149860" indent="-124460">
              <a:lnSpc>
                <a:spcPts val="1060"/>
              </a:lnSpc>
              <a:spcBef>
                <a:spcPts val="80"/>
              </a:spcBef>
              <a:buAutoNum type="arabicParenR" startAt="2"/>
              <a:tabLst>
                <a:tab pos="215265" algn="l"/>
              </a:tabLst>
            </a:pPr>
            <a:r>
              <a:rPr sz="5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amperios</a:t>
            </a:r>
            <a:r>
              <a:rPr sz="5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5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plena</a:t>
            </a:r>
            <a:r>
              <a:rPr sz="5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carga</a:t>
            </a:r>
            <a:r>
              <a:rPr sz="5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del </a:t>
            </a:r>
            <a:r>
              <a:rPr sz="500" spc="-114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dispositivo</a:t>
            </a:r>
            <a:r>
              <a:rPr sz="5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5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utilización</a:t>
            </a:r>
            <a:endParaRPr sz="500">
              <a:latin typeface="Microsoft Sans Serif"/>
              <a:cs typeface="Microsoft Sans Serif"/>
            </a:endParaRPr>
          </a:p>
          <a:p>
            <a:pPr marL="250825" marR="158115" indent="-251460" algn="r">
              <a:spcBef>
                <a:spcPts val="90"/>
              </a:spcBef>
              <a:buAutoNum type="arabicParenR" startAt="2"/>
              <a:tabLst>
                <a:tab pos="251460" algn="l"/>
              </a:tabLst>
            </a:pPr>
            <a:r>
              <a:rPr sz="7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número</a:t>
            </a:r>
            <a:r>
              <a:rPr sz="75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75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polos</a:t>
            </a:r>
            <a:endParaRPr sz="750">
              <a:latin typeface="Microsoft Sans Serif"/>
              <a:cs typeface="Microsoft Sans Serif"/>
            </a:endParaRPr>
          </a:p>
          <a:p>
            <a:pPr marR="210185" algn="r">
              <a:spcBef>
                <a:spcPts val="155"/>
              </a:spcBef>
            </a:pPr>
            <a:r>
              <a:rPr sz="7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(neutro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sólido?)</a:t>
            </a:r>
            <a:endParaRPr sz="750">
              <a:latin typeface="Microsoft Sans Serif"/>
              <a:cs typeface="Microsoft Sans Serif"/>
            </a:endParaRPr>
          </a:p>
          <a:p>
            <a:pPr marL="222250" indent="-80010">
              <a:spcBef>
                <a:spcPts val="355"/>
              </a:spcBef>
              <a:buAutoNum type="arabicParenR" startAt="5"/>
              <a:tabLst>
                <a:tab pos="222885" algn="l"/>
              </a:tabLst>
            </a:pPr>
            <a:r>
              <a:rPr sz="550" dirty="0">
                <a:solidFill>
                  <a:srgbClr val="171514"/>
                </a:solidFill>
                <a:latin typeface="Microsoft Sans Serif"/>
                <a:cs typeface="Microsoft Sans Serif"/>
              </a:rPr>
              <a:t>clase</a:t>
            </a:r>
            <a:r>
              <a:rPr sz="5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5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</a:t>
            </a:r>
            <a:endParaRPr sz="550">
              <a:latin typeface="Microsoft Sans Serif"/>
              <a:cs typeface="Microsoft Sans Serif"/>
            </a:endParaRPr>
          </a:p>
          <a:p>
            <a:pPr marL="265430" indent="-123189">
              <a:spcBef>
                <a:spcPts val="95"/>
              </a:spcBef>
              <a:buAutoNum type="arabicParenR" startAt="5"/>
              <a:tabLst>
                <a:tab pos="266065" algn="l"/>
              </a:tabLst>
            </a:pP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ambiente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139781" y="10349634"/>
            <a:ext cx="11303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5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097226" y="5528313"/>
            <a:ext cx="1762760" cy="1165860"/>
            <a:chOff x="4360795" y="5528313"/>
            <a:chExt cx="1762760" cy="1165860"/>
          </a:xfrm>
        </p:grpSpPr>
        <p:sp>
          <p:nvSpPr>
            <p:cNvPr id="3" name="object 3"/>
            <p:cNvSpPr/>
            <p:nvPr/>
          </p:nvSpPr>
          <p:spPr>
            <a:xfrm>
              <a:off x="4767181" y="5531107"/>
              <a:ext cx="944880" cy="944880"/>
            </a:xfrm>
            <a:custGeom>
              <a:avLst/>
              <a:gdLst/>
              <a:ahLst/>
              <a:cxnLst/>
              <a:rect l="l" t="t" r="r" b="b"/>
              <a:pathLst>
                <a:path w="944879" h="944879">
                  <a:moveTo>
                    <a:pt x="472352" y="944772"/>
                  </a:moveTo>
                  <a:lnTo>
                    <a:pt x="0" y="472436"/>
                  </a:lnTo>
                  <a:lnTo>
                    <a:pt x="472352" y="0"/>
                  </a:lnTo>
                  <a:lnTo>
                    <a:pt x="944794" y="472436"/>
                  </a:lnTo>
                  <a:lnTo>
                    <a:pt x="472352" y="944772"/>
                  </a:lnTo>
                  <a:close/>
                </a:path>
              </a:pathLst>
            </a:custGeom>
            <a:ln w="558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390526" y="6006674"/>
              <a:ext cx="383540" cy="639445"/>
            </a:xfrm>
            <a:custGeom>
              <a:avLst/>
              <a:gdLst/>
              <a:ahLst/>
              <a:cxnLst/>
              <a:rect l="l" t="t" r="r" b="b"/>
              <a:pathLst>
                <a:path w="383539" h="639445">
                  <a:moveTo>
                    <a:pt x="383148" y="0"/>
                  </a:moveTo>
                  <a:lnTo>
                    <a:pt x="0" y="0"/>
                  </a:lnTo>
                  <a:lnTo>
                    <a:pt x="0" y="638968"/>
                  </a:lnTo>
                </a:path>
              </a:pathLst>
            </a:custGeom>
            <a:ln w="804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360795" y="6640054"/>
              <a:ext cx="59690" cy="53975"/>
            </a:xfrm>
            <a:custGeom>
              <a:avLst/>
              <a:gdLst/>
              <a:ahLst/>
              <a:cxnLst/>
              <a:rect l="l" t="t" r="r" b="b"/>
              <a:pathLst>
                <a:path w="59689" h="53975">
                  <a:moveTo>
                    <a:pt x="29730" y="53871"/>
                  </a:moveTo>
                  <a:lnTo>
                    <a:pt x="0" y="0"/>
                  </a:lnTo>
                  <a:lnTo>
                    <a:pt x="59573" y="0"/>
                  </a:lnTo>
                  <a:lnTo>
                    <a:pt x="29730" y="53871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710299" y="6006674"/>
              <a:ext cx="383540" cy="639445"/>
            </a:xfrm>
            <a:custGeom>
              <a:avLst/>
              <a:gdLst/>
              <a:ahLst/>
              <a:cxnLst/>
              <a:rect l="l" t="t" r="r" b="b"/>
              <a:pathLst>
                <a:path w="383539" h="639445">
                  <a:moveTo>
                    <a:pt x="0" y="0"/>
                  </a:moveTo>
                  <a:lnTo>
                    <a:pt x="383159" y="0"/>
                  </a:lnTo>
                  <a:lnTo>
                    <a:pt x="383159" y="638968"/>
                  </a:lnTo>
                </a:path>
              </a:pathLst>
            </a:custGeom>
            <a:ln w="804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063616" y="6640054"/>
              <a:ext cx="59690" cy="53975"/>
            </a:xfrm>
            <a:custGeom>
              <a:avLst/>
              <a:gdLst/>
              <a:ahLst/>
              <a:cxnLst/>
              <a:rect l="l" t="t" r="r" b="b"/>
              <a:pathLst>
                <a:path w="59689" h="53975">
                  <a:moveTo>
                    <a:pt x="29842" y="53871"/>
                  </a:moveTo>
                  <a:lnTo>
                    <a:pt x="0" y="0"/>
                  </a:lnTo>
                  <a:lnTo>
                    <a:pt x="59573" y="0"/>
                  </a:lnTo>
                  <a:lnTo>
                    <a:pt x="29842" y="53871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10946234" y="5090971"/>
            <a:ext cx="59690" cy="434340"/>
            <a:chOff x="5209803" y="5090971"/>
            <a:chExt cx="59690" cy="434340"/>
          </a:xfrm>
        </p:grpSpPr>
        <p:sp>
          <p:nvSpPr>
            <p:cNvPr id="9" name="object 9"/>
            <p:cNvSpPr/>
            <p:nvPr/>
          </p:nvSpPr>
          <p:spPr>
            <a:xfrm>
              <a:off x="5239534" y="5090971"/>
              <a:ext cx="0" cy="386080"/>
            </a:xfrm>
            <a:custGeom>
              <a:avLst/>
              <a:gdLst/>
              <a:ahLst/>
              <a:cxnLst/>
              <a:rect l="l" t="t" r="r" b="b"/>
              <a:pathLst>
                <a:path h="386079">
                  <a:moveTo>
                    <a:pt x="0" y="0"/>
                  </a:moveTo>
                  <a:lnTo>
                    <a:pt x="0" y="385482"/>
                  </a:lnTo>
                </a:path>
              </a:pathLst>
            </a:custGeom>
            <a:ln w="804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209803" y="5470754"/>
              <a:ext cx="59690" cy="54610"/>
            </a:xfrm>
            <a:custGeom>
              <a:avLst/>
              <a:gdLst/>
              <a:ahLst/>
              <a:cxnLst/>
              <a:rect l="l" t="t" r="r" b="b"/>
              <a:pathLst>
                <a:path w="59689" h="54610">
                  <a:moveTo>
                    <a:pt x="29730" y="53983"/>
                  </a:moveTo>
                  <a:lnTo>
                    <a:pt x="0" y="0"/>
                  </a:lnTo>
                  <a:lnTo>
                    <a:pt x="59573" y="0"/>
                  </a:lnTo>
                  <a:lnTo>
                    <a:pt x="29730" y="53983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/>
          <p:nvPr/>
        </p:nvSpPr>
        <p:spPr>
          <a:xfrm>
            <a:off x="5736431" y="8763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5070931" y="8763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0" y="0"/>
                </a:moveTo>
                <a:lnTo>
                  <a:pt x="190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5736431" y="109347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5070931" y="109347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0" y="0"/>
                </a:moveTo>
                <a:lnTo>
                  <a:pt x="190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6612731" y="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1905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6612731" y="116205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4385131" y="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1905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4385131" y="116205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7320120" y="1361844"/>
            <a:ext cx="1948814" cy="391160"/>
          </a:xfrm>
          <a:prstGeom prst="rect">
            <a:avLst/>
          </a:prstGeom>
        </p:spPr>
        <p:txBody>
          <a:bodyPr vert="horz" wrap="square" lIns="0" tIns="66040" rIns="0" bIns="0" rtlCol="0">
            <a:spAutoFit/>
          </a:bodyPr>
          <a:lstStyle/>
          <a:p>
            <a:pPr marL="12700">
              <a:spcBef>
                <a:spcPts val="520"/>
              </a:spcBef>
            </a:pPr>
            <a:r>
              <a:rPr sz="850" b="1" spc="50" dirty="0">
                <a:solidFill>
                  <a:srgbClr val="171514"/>
                </a:solidFill>
                <a:latin typeface="Arial"/>
                <a:cs typeface="Arial"/>
              </a:rPr>
              <a:t>Interruptor</a:t>
            </a:r>
            <a:r>
              <a:rPr sz="85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dirty="0">
                <a:solidFill>
                  <a:srgbClr val="171514"/>
                </a:solidFill>
                <a:latin typeface="Arial"/>
                <a:cs typeface="Arial"/>
              </a:rPr>
              <a:t>con</a:t>
            </a:r>
            <a:r>
              <a:rPr sz="85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15" dirty="0">
                <a:solidFill>
                  <a:srgbClr val="171514"/>
                </a:solidFill>
                <a:latin typeface="Arial"/>
                <a:cs typeface="Arial"/>
              </a:rPr>
              <a:t>fusible</a:t>
            </a:r>
            <a:r>
              <a:rPr sz="85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10" dirty="0">
                <a:solidFill>
                  <a:srgbClr val="171514"/>
                </a:solidFill>
                <a:latin typeface="Arial"/>
                <a:cs typeface="Arial"/>
              </a:rPr>
              <a:t>usado</a:t>
            </a:r>
            <a:r>
              <a:rPr sz="85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30" dirty="0">
                <a:solidFill>
                  <a:srgbClr val="171514"/>
                </a:solidFill>
                <a:latin typeface="Arial"/>
                <a:cs typeface="Arial"/>
              </a:rPr>
              <a:t>en</a:t>
            </a:r>
            <a:r>
              <a:rPr sz="85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35" dirty="0">
                <a:solidFill>
                  <a:srgbClr val="171514"/>
                </a:solidFill>
                <a:latin typeface="Arial"/>
                <a:cs typeface="Arial"/>
              </a:rPr>
              <a:t>un</a:t>
            </a:r>
            <a:endParaRPr sz="850" dirty="0">
              <a:latin typeface="Arial"/>
              <a:cs typeface="Arial"/>
            </a:endParaRPr>
          </a:p>
          <a:p>
            <a:pPr marL="12700">
              <a:spcBef>
                <a:spcPts val="420"/>
              </a:spcBef>
            </a:pPr>
            <a:r>
              <a:rPr lang="es-ES"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8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b="1" spc="15" dirty="0" err="1">
                <a:solidFill>
                  <a:srgbClr val="171514"/>
                </a:solidFill>
                <a:latin typeface="Arial"/>
                <a:cs typeface="Arial"/>
              </a:rPr>
              <a:t>Circuito</a:t>
            </a:r>
            <a:r>
              <a:rPr sz="850" b="1" spc="-5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40" dirty="0">
                <a:solidFill>
                  <a:srgbClr val="171514"/>
                </a:solidFill>
                <a:latin typeface="Arial"/>
                <a:cs typeface="Arial"/>
              </a:rPr>
              <a:t>Motor</a:t>
            </a:r>
            <a:r>
              <a:rPr lang="es-ES"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850" dirty="0">
              <a:latin typeface="Microsoft Sans Serif"/>
              <a:cs typeface="Microsoft Sans Serif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9515901" y="1361844"/>
            <a:ext cx="317309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Si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usa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circuito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motor,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las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siguientes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2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debe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conocer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información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seleccionar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fusible:</a:t>
            </a:r>
            <a:endParaRPr sz="850" dirty="0">
              <a:latin typeface="Microsoft Sans Serif"/>
              <a:cs typeface="Microsoft Sans Serif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515900" y="1927277"/>
            <a:ext cx="3181350" cy="2427010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97155">
              <a:spcBef>
                <a:spcPts val="434"/>
              </a:spcBef>
            </a:pPr>
            <a:r>
              <a:rPr sz="8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)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lang="es-ES"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fallo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disponible</a:t>
            </a:r>
            <a:endParaRPr sz="800" dirty="0">
              <a:latin typeface="Microsoft Sans Serif"/>
              <a:cs typeface="Microsoft Sans Serif"/>
            </a:endParaRPr>
          </a:p>
          <a:p>
            <a:pPr marL="12700" marR="443865">
              <a:lnSpc>
                <a:spcPct val="132400"/>
              </a:lnSpc>
              <a:spcBef>
                <a:spcPts val="30"/>
              </a:spcBef>
            </a:pP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2)</a:t>
            </a:r>
            <a:r>
              <a:rPr lang="es-ES"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Voltaje</a:t>
            </a:r>
            <a:r>
              <a:rPr lang="es-ES"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lang="es-ES"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sistema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3)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amperios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carga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plena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requeridos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por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4)</a:t>
            </a:r>
            <a:r>
              <a:rPr lang="es-ES"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</a:t>
            </a:r>
            <a:r>
              <a:rPr lang="es-ES"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clase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5)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Número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líneas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fusionarán</a:t>
            </a:r>
            <a:endParaRPr sz="850" dirty="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1600" dirty="0">
              <a:latin typeface="Microsoft Sans Serif"/>
              <a:cs typeface="Microsoft Sans Serif"/>
            </a:endParaRPr>
          </a:p>
          <a:p>
            <a:pPr marL="12700"/>
            <a:r>
              <a:rPr sz="900" spc="-5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9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debe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saber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lo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siguiente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seleccionar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:</a:t>
            </a:r>
            <a:endParaRPr sz="900" dirty="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1350" dirty="0">
              <a:latin typeface="Microsoft Sans Serif"/>
              <a:cs typeface="Microsoft Sans Serif"/>
            </a:endParaRPr>
          </a:p>
          <a:p>
            <a:pPr marL="12700" marR="1611630" indent="84455">
              <a:lnSpc>
                <a:spcPct val="138800"/>
              </a:lnSpc>
            </a:pPr>
            <a:r>
              <a:rPr sz="8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)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lang="es-ES"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fallo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disponible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2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2)</a:t>
            </a:r>
            <a:r>
              <a:rPr lang="es-ES"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Voltaje</a:t>
            </a:r>
            <a:r>
              <a:rPr lang="es-ES"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lang="es-ES"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sistema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3)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caballos</a:t>
            </a:r>
            <a:r>
              <a:rPr sz="8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fuerza</a:t>
            </a:r>
            <a:endParaRPr sz="850" dirty="0">
              <a:latin typeface="Microsoft Sans Serif"/>
              <a:cs typeface="Microsoft Sans Serif"/>
            </a:endParaRPr>
          </a:p>
          <a:p>
            <a:pPr marL="12700">
              <a:spcBef>
                <a:spcPts val="220"/>
              </a:spcBef>
            </a:pPr>
            <a:r>
              <a:rPr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4)</a:t>
            </a:r>
            <a:r>
              <a:rPr lang="es-ES"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Número</a:t>
            </a:r>
            <a:r>
              <a:rPr lang="es-ES"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polos</a:t>
            </a:r>
            <a:r>
              <a:rPr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si</a:t>
            </a:r>
            <a:r>
              <a:rPr lang="es-ES"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necesita</a:t>
            </a:r>
            <a:r>
              <a:rPr lang="es-ES"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neutro</a:t>
            </a:r>
            <a:r>
              <a:rPr lang="es-ES"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050" dirty="0">
              <a:latin typeface="Microsoft Sans Serif"/>
              <a:cs typeface="Microsoft Sans Serif"/>
            </a:endParaRPr>
          </a:p>
          <a:p>
            <a:pPr marL="12700">
              <a:spcBef>
                <a:spcPts val="280"/>
              </a:spcBef>
            </a:pP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5)</a:t>
            </a:r>
            <a:r>
              <a:rPr lang="es-ES"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</a:t>
            </a:r>
            <a:r>
              <a:rPr lang="es-ES"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clase</a:t>
            </a:r>
            <a:endParaRPr sz="950" dirty="0">
              <a:latin typeface="Microsoft Sans Serif"/>
              <a:cs typeface="Microsoft Sans Serif"/>
            </a:endParaRPr>
          </a:p>
          <a:p>
            <a:pPr marL="12700">
              <a:spcBef>
                <a:spcPts val="350"/>
              </a:spcBef>
            </a:pP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6)</a:t>
            </a:r>
            <a:r>
              <a:rPr lang="es-ES"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Medio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ambiente</a:t>
            </a:r>
            <a:r>
              <a:rPr lang="es-ES"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(tipo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gabinete)</a:t>
            </a:r>
            <a:endParaRPr sz="900" dirty="0">
              <a:latin typeface="Microsoft Sans Serif"/>
              <a:cs typeface="Microsoft Sans Serif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0607447" y="4647594"/>
            <a:ext cx="736600" cy="394338"/>
          </a:xfrm>
          <a:prstGeom prst="rect">
            <a:avLst/>
          </a:prstGeom>
          <a:ln w="5588">
            <a:solidFill>
              <a:srgbClr val="231F20"/>
            </a:solidFill>
          </a:ln>
        </p:spPr>
        <p:txBody>
          <a:bodyPr vert="horz" wrap="square" lIns="0" tIns="52704" rIns="0" bIns="0" rtlCol="0">
            <a:spAutoFit/>
          </a:bodyPr>
          <a:lstStyle/>
          <a:p>
            <a:pPr marL="208279">
              <a:spcBef>
                <a:spcPts val="414"/>
              </a:spcBef>
            </a:pPr>
            <a:r>
              <a:rPr sz="450" dirty="0">
                <a:solidFill>
                  <a:srgbClr val="171514"/>
                </a:solidFill>
                <a:latin typeface="Microsoft Sans Serif"/>
                <a:cs typeface="Microsoft Sans Serif"/>
              </a:rPr>
              <a:t>Seleccione</a:t>
            </a:r>
            <a:endParaRPr sz="450">
              <a:latin typeface="Microsoft Sans Serif"/>
              <a:cs typeface="Microsoft Sans Serif"/>
            </a:endParaRPr>
          </a:p>
          <a:p>
            <a:pPr marL="201930">
              <a:spcBef>
                <a:spcPts val="215"/>
              </a:spcBef>
            </a:pP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</a:t>
            </a:r>
            <a:endParaRPr sz="750">
              <a:latin typeface="Microsoft Sans Serif"/>
              <a:cs typeface="Microsoft Sans Serif"/>
            </a:endParaRPr>
          </a:p>
          <a:p>
            <a:pPr marL="208279">
              <a:spcBef>
                <a:spcPts val="305"/>
              </a:spcBef>
            </a:pPr>
            <a:r>
              <a:rPr sz="6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cambiar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0232063" y="5792716"/>
            <a:ext cx="18161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No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0781543" y="5793910"/>
            <a:ext cx="356235" cy="410845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55880">
              <a:spcBef>
                <a:spcPts val="250"/>
              </a:spcBef>
            </a:pPr>
            <a:r>
              <a:rPr sz="65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sz="6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endParaRPr sz="650">
              <a:latin typeface="Microsoft Sans Serif"/>
              <a:cs typeface="Microsoft Sans Serif"/>
            </a:endParaRPr>
          </a:p>
          <a:p>
            <a:pPr marL="46355">
              <a:spcBef>
                <a:spcPts val="175"/>
              </a:spcBef>
            </a:pPr>
            <a:r>
              <a:rPr sz="7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</a:t>
            </a:r>
            <a:endParaRPr sz="750">
              <a:latin typeface="Microsoft Sans Serif"/>
              <a:cs typeface="Microsoft Sans Serif"/>
            </a:endParaRPr>
          </a:p>
          <a:p>
            <a:pPr marL="12700">
              <a:spcBef>
                <a:spcPts val="309"/>
              </a:spcBef>
            </a:pPr>
            <a:r>
              <a:rPr sz="600" dirty="0">
                <a:solidFill>
                  <a:srgbClr val="171514"/>
                </a:solidFill>
                <a:latin typeface="Microsoft Sans Serif"/>
                <a:cs typeface="Microsoft Sans Serif"/>
              </a:rPr>
              <a:t>¿circuito?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1539765" y="5792716"/>
            <a:ext cx="11811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Sí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9531445" y="6698733"/>
            <a:ext cx="1181100" cy="2777299"/>
          </a:xfrm>
          <a:prstGeom prst="rect">
            <a:avLst/>
          </a:prstGeom>
          <a:ln w="5588">
            <a:solidFill>
              <a:srgbClr val="231F20"/>
            </a:solidFill>
          </a:ln>
        </p:spPr>
        <p:txBody>
          <a:bodyPr vert="horz" wrap="square" lIns="0" tIns="56515" rIns="0" bIns="0" rtlCol="0">
            <a:spAutoFit/>
          </a:bodyPr>
          <a:lstStyle/>
          <a:p>
            <a:pPr marL="132080">
              <a:spcBef>
                <a:spcPts val="445"/>
              </a:spcBef>
            </a:pPr>
            <a:r>
              <a:rPr sz="5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</a:t>
            </a:r>
            <a:r>
              <a:rPr sz="5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5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datos</a:t>
            </a:r>
            <a:r>
              <a:rPr sz="5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necesarios:</a:t>
            </a:r>
            <a:endParaRPr sz="550">
              <a:latin typeface="Microsoft Sans Serif"/>
              <a:cs typeface="Microsoft Sans Serif"/>
            </a:endParaRPr>
          </a:p>
          <a:p>
            <a:pPr marL="239395" indent="-107950">
              <a:spcBef>
                <a:spcPts val="195"/>
              </a:spcBef>
              <a:buAutoNum type="arabicParenR"/>
              <a:tabLst>
                <a:tab pos="240029" algn="l"/>
              </a:tabLst>
            </a:pP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falla</a:t>
            </a:r>
            <a:r>
              <a:rPr sz="75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disponible</a:t>
            </a:r>
            <a:endParaRPr sz="750">
              <a:latin typeface="Microsoft Sans Serif"/>
              <a:cs typeface="Microsoft Sans Serif"/>
            </a:endParaRPr>
          </a:p>
          <a:p>
            <a:pPr marL="255904">
              <a:spcBef>
                <a:spcPts val="55"/>
              </a:spcBef>
            </a:pP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Actual</a:t>
            </a:r>
            <a:endParaRPr sz="850">
              <a:latin typeface="Microsoft Sans Serif"/>
              <a:cs typeface="Microsoft Sans Serif"/>
            </a:endParaRPr>
          </a:p>
          <a:p>
            <a:pPr marL="225425" indent="-93980">
              <a:spcBef>
                <a:spcPts val="235"/>
              </a:spcBef>
              <a:buAutoNum type="arabicParenR" startAt="2"/>
              <a:tabLst>
                <a:tab pos="226060" algn="l"/>
              </a:tabLst>
            </a:pPr>
            <a:r>
              <a:rPr sz="6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voltaje</a:t>
            </a:r>
            <a:r>
              <a:rPr sz="6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6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sistema</a:t>
            </a:r>
            <a:endParaRPr sz="650">
              <a:latin typeface="Microsoft Sans Serif"/>
              <a:cs typeface="Microsoft Sans Serif"/>
            </a:endParaRPr>
          </a:p>
          <a:p>
            <a:pPr marL="255904" marR="161290" indent="-124460">
              <a:lnSpc>
                <a:spcPts val="1060"/>
              </a:lnSpc>
              <a:spcBef>
                <a:spcPts val="80"/>
              </a:spcBef>
              <a:buAutoNum type="arabicParenR" startAt="2"/>
              <a:tabLst>
                <a:tab pos="204470" algn="l"/>
              </a:tabLst>
            </a:pPr>
            <a:r>
              <a:rPr sz="5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amperios</a:t>
            </a:r>
            <a:r>
              <a:rPr sz="5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5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plena</a:t>
            </a:r>
            <a:r>
              <a:rPr sz="5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carga</a:t>
            </a:r>
            <a:r>
              <a:rPr sz="5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del </a:t>
            </a:r>
            <a:r>
              <a:rPr sz="500" spc="-114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dispositivo</a:t>
            </a:r>
            <a:r>
              <a:rPr sz="5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5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utilización</a:t>
            </a:r>
            <a:endParaRPr sz="500">
              <a:latin typeface="Microsoft Sans Serif"/>
              <a:cs typeface="Microsoft Sans Serif"/>
            </a:endParaRPr>
          </a:p>
          <a:p>
            <a:pPr marL="210820" indent="-79375">
              <a:spcBef>
                <a:spcPts val="290"/>
              </a:spcBef>
              <a:buAutoNum type="arabicParenR" startAt="2"/>
              <a:tabLst>
                <a:tab pos="211454" algn="l"/>
              </a:tabLst>
            </a:pPr>
            <a:r>
              <a:rPr sz="550" dirty="0">
                <a:solidFill>
                  <a:srgbClr val="171514"/>
                </a:solidFill>
                <a:latin typeface="Microsoft Sans Serif"/>
                <a:cs typeface="Microsoft Sans Serif"/>
              </a:rPr>
              <a:t>clase</a:t>
            </a:r>
            <a:r>
              <a:rPr sz="5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5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</a:t>
            </a:r>
            <a:endParaRPr sz="550">
              <a:latin typeface="Microsoft Sans Serif"/>
              <a:cs typeface="Microsoft Sans Serif"/>
            </a:endParaRPr>
          </a:p>
          <a:p>
            <a:pPr marL="132080" marR="118745">
              <a:lnSpc>
                <a:spcPct val="160000"/>
              </a:lnSpc>
              <a:buAutoNum type="arabicParenR" startAt="2"/>
              <a:tabLst>
                <a:tab pos="211454" algn="l"/>
              </a:tabLst>
            </a:pPr>
            <a:r>
              <a:rPr sz="5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número</a:t>
            </a:r>
            <a:r>
              <a:rPr sz="5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5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fusibles</a:t>
            </a:r>
            <a:r>
              <a:rPr sz="5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Datos </a:t>
            </a:r>
            <a:r>
              <a:rPr sz="550" spc="-1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5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sz="5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necesarios:</a:t>
            </a:r>
            <a:endParaRPr sz="550">
              <a:latin typeface="Microsoft Sans Serif"/>
              <a:cs typeface="Microsoft Sans Serif"/>
            </a:endParaRPr>
          </a:p>
          <a:p>
            <a:pPr marL="239395" indent="-107950">
              <a:spcBef>
                <a:spcPts val="195"/>
              </a:spcBef>
              <a:buAutoNum type="arabicParenR"/>
              <a:tabLst>
                <a:tab pos="240029" algn="l"/>
              </a:tabLst>
            </a:pP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falla</a:t>
            </a:r>
            <a:r>
              <a:rPr sz="75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disponible</a:t>
            </a:r>
            <a:endParaRPr sz="750">
              <a:latin typeface="Microsoft Sans Serif"/>
              <a:cs typeface="Microsoft Sans Serif"/>
            </a:endParaRPr>
          </a:p>
          <a:p>
            <a:pPr marL="255904">
              <a:spcBef>
                <a:spcPts val="55"/>
              </a:spcBef>
            </a:pP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Actual</a:t>
            </a:r>
            <a:endParaRPr sz="850">
              <a:latin typeface="Microsoft Sans Serif"/>
              <a:cs typeface="Microsoft Sans Serif"/>
            </a:endParaRPr>
          </a:p>
          <a:p>
            <a:pPr marL="225425" indent="-93980">
              <a:spcBef>
                <a:spcPts val="235"/>
              </a:spcBef>
              <a:buAutoNum type="arabicParenR" startAt="2"/>
              <a:tabLst>
                <a:tab pos="226060" algn="l"/>
              </a:tabLst>
            </a:pPr>
            <a:r>
              <a:rPr sz="6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voltaje</a:t>
            </a:r>
            <a:r>
              <a:rPr sz="6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6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sistema</a:t>
            </a:r>
            <a:endParaRPr sz="650">
              <a:latin typeface="Microsoft Sans Serif"/>
              <a:cs typeface="Microsoft Sans Serif"/>
            </a:endParaRPr>
          </a:p>
          <a:p>
            <a:pPr marL="255904" marR="161290" indent="-124460">
              <a:lnSpc>
                <a:spcPts val="1060"/>
              </a:lnSpc>
              <a:spcBef>
                <a:spcPts val="80"/>
              </a:spcBef>
              <a:buAutoNum type="arabicParenR" startAt="2"/>
              <a:tabLst>
                <a:tab pos="204470" algn="l"/>
              </a:tabLst>
            </a:pPr>
            <a:r>
              <a:rPr sz="5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amperios</a:t>
            </a:r>
            <a:r>
              <a:rPr sz="5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5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plena</a:t>
            </a:r>
            <a:r>
              <a:rPr sz="5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carga</a:t>
            </a:r>
            <a:r>
              <a:rPr sz="5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del </a:t>
            </a:r>
            <a:r>
              <a:rPr sz="500" spc="-114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dispositivo</a:t>
            </a:r>
            <a:r>
              <a:rPr sz="5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5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utilización</a:t>
            </a:r>
            <a:endParaRPr sz="500">
              <a:latin typeface="Microsoft Sans Serif"/>
              <a:cs typeface="Microsoft Sans Serif"/>
            </a:endParaRPr>
          </a:p>
          <a:p>
            <a:pPr marL="239395" marR="169545" indent="-240029" algn="r">
              <a:spcBef>
                <a:spcPts val="90"/>
              </a:spcBef>
              <a:buAutoNum type="arabicParenR" startAt="2"/>
              <a:tabLst>
                <a:tab pos="240029" algn="l"/>
              </a:tabLst>
            </a:pPr>
            <a:r>
              <a:rPr sz="7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número</a:t>
            </a:r>
            <a:r>
              <a:rPr sz="75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75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polos</a:t>
            </a:r>
            <a:endParaRPr sz="750">
              <a:latin typeface="Microsoft Sans Serif"/>
              <a:cs typeface="Microsoft Sans Serif"/>
            </a:endParaRPr>
          </a:p>
          <a:p>
            <a:pPr marR="221615" algn="r">
              <a:spcBef>
                <a:spcPts val="155"/>
              </a:spcBef>
            </a:pPr>
            <a:r>
              <a:rPr sz="7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(neutro</a:t>
            </a:r>
            <a:r>
              <a:rPr sz="7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sólido?)</a:t>
            </a:r>
            <a:endParaRPr sz="750">
              <a:latin typeface="Microsoft Sans Serif"/>
              <a:cs typeface="Microsoft Sans Serif"/>
            </a:endParaRPr>
          </a:p>
          <a:p>
            <a:pPr marL="210820" indent="-79375">
              <a:spcBef>
                <a:spcPts val="359"/>
              </a:spcBef>
              <a:buAutoNum type="arabicParenR" startAt="5"/>
              <a:tabLst>
                <a:tab pos="211454" algn="l"/>
              </a:tabLst>
            </a:pPr>
            <a:r>
              <a:rPr sz="550" dirty="0">
                <a:solidFill>
                  <a:srgbClr val="171514"/>
                </a:solidFill>
                <a:latin typeface="Microsoft Sans Serif"/>
                <a:cs typeface="Microsoft Sans Serif"/>
              </a:rPr>
              <a:t>clase</a:t>
            </a:r>
            <a:r>
              <a:rPr sz="5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5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</a:t>
            </a:r>
            <a:endParaRPr sz="550">
              <a:latin typeface="Microsoft Sans Serif"/>
              <a:cs typeface="Microsoft Sans Serif"/>
            </a:endParaRPr>
          </a:p>
          <a:p>
            <a:pPr marL="254000" indent="-122555">
              <a:spcBef>
                <a:spcPts val="95"/>
              </a:spcBef>
              <a:buAutoNum type="arabicParenR" startAt="5"/>
              <a:tabLst>
                <a:tab pos="254635" algn="l"/>
              </a:tabLst>
            </a:pP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ambiente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1241531" y="6701973"/>
            <a:ext cx="1181100" cy="2338204"/>
          </a:xfrm>
          <a:prstGeom prst="rect">
            <a:avLst/>
          </a:prstGeom>
          <a:solidFill>
            <a:srgbClr val="E6E7E8"/>
          </a:solidFill>
          <a:ln w="5588">
            <a:solidFill>
              <a:srgbClr val="231F20"/>
            </a:solidFill>
          </a:ln>
        </p:spPr>
        <p:txBody>
          <a:bodyPr vert="horz" wrap="square" lIns="0" tIns="52705" rIns="0" bIns="0" rtlCol="0">
            <a:spAutoFit/>
          </a:bodyPr>
          <a:lstStyle/>
          <a:p>
            <a:pPr marL="120650">
              <a:spcBef>
                <a:spcPts val="415"/>
              </a:spcBef>
            </a:pPr>
            <a:r>
              <a:rPr sz="5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</a:t>
            </a:r>
            <a:r>
              <a:rPr sz="5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5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datos</a:t>
            </a:r>
            <a:r>
              <a:rPr sz="5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necesarios:</a:t>
            </a:r>
            <a:endParaRPr sz="550">
              <a:latin typeface="Microsoft Sans Serif"/>
              <a:cs typeface="Microsoft Sans Serif"/>
            </a:endParaRPr>
          </a:p>
          <a:p>
            <a:pPr marL="228600" indent="-108585">
              <a:spcBef>
                <a:spcPts val="200"/>
              </a:spcBef>
              <a:buAutoNum type="arabicParenR"/>
              <a:tabLst>
                <a:tab pos="229235" algn="l"/>
              </a:tabLst>
            </a:pP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falla</a:t>
            </a:r>
            <a:r>
              <a:rPr sz="75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disponible</a:t>
            </a:r>
            <a:endParaRPr sz="750">
              <a:latin typeface="Microsoft Sans Serif"/>
              <a:cs typeface="Microsoft Sans Serif"/>
            </a:endParaRPr>
          </a:p>
          <a:p>
            <a:pPr marL="245110">
              <a:spcBef>
                <a:spcPts val="55"/>
              </a:spcBef>
            </a:pP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Actual</a:t>
            </a:r>
            <a:endParaRPr sz="850">
              <a:latin typeface="Microsoft Sans Serif"/>
              <a:cs typeface="Microsoft Sans Serif"/>
            </a:endParaRPr>
          </a:p>
          <a:p>
            <a:pPr marL="213995" indent="-93980">
              <a:spcBef>
                <a:spcPts val="235"/>
              </a:spcBef>
              <a:buAutoNum type="arabicParenR" startAt="2"/>
              <a:tabLst>
                <a:tab pos="214629" algn="l"/>
              </a:tabLst>
            </a:pPr>
            <a:r>
              <a:rPr sz="6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voltaje</a:t>
            </a:r>
            <a:r>
              <a:rPr sz="6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6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sistema</a:t>
            </a:r>
            <a:endParaRPr sz="650">
              <a:latin typeface="Microsoft Sans Serif"/>
              <a:cs typeface="Microsoft Sans Serif"/>
            </a:endParaRPr>
          </a:p>
          <a:p>
            <a:pPr marL="120650" marR="84455">
              <a:lnSpc>
                <a:spcPts val="1060"/>
              </a:lnSpc>
              <a:spcBef>
                <a:spcPts val="80"/>
              </a:spcBef>
              <a:buAutoNum type="arabicParenR" startAt="2"/>
              <a:tabLst>
                <a:tab pos="200025" algn="l"/>
              </a:tabLst>
            </a:pPr>
            <a:r>
              <a:rPr sz="5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amperios</a:t>
            </a:r>
            <a:r>
              <a:rPr sz="5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5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plena</a:t>
            </a:r>
            <a:r>
              <a:rPr sz="5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carga</a:t>
            </a:r>
            <a:r>
              <a:rPr sz="5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del </a:t>
            </a:r>
            <a:r>
              <a:rPr sz="550" spc="-1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</a:t>
            </a:r>
            <a:endParaRPr sz="550">
              <a:latin typeface="Microsoft Sans Serif"/>
              <a:cs typeface="Microsoft Sans Serif"/>
            </a:endParaRPr>
          </a:p>
          <a:p>
            <a:pPr marL="199390" indent="-79375">
              <a:spcBef>
                <a:spcPts val="290"/>
              </a:spcBef>
              <a:buAutoNum type="arabicParenR" startAt="2"/>
              <a:tabLst>
                <a:tab pos="200025" algn="l"/>
              </a:tabLst>
            </a:pPr>
            <a:r>
              <a:rPr sz="550" dirty="0">
                <a:solidFill>
                  <a:srgbClr val="171514"/>
                </a:solidFill>
                <a:latin typeface="Microsoft Sans Serif"/>
                <a:cs typeface="Microsoft Sans Serif"/>
              </a:rPr>
              <a:t>clase</a:t>
            </a:r>
            <a:r>
              <a:rPr sz="5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5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</a:t>
            </a:r>
            <a:endParaRPr sz="550">
              <a:latin typeface="Microsoft Sans Serif"/>
              <a:cs typeface="Microsoft Sans Serif"/>
            </a:endParaRPr>
          </a:p>
          <a:p>
            <a:pPr marL="120650" marR="130175">
              <a:lnSpc>
                <a:spcPct val="160000"/>
              </a:lnSpc>
              <a:buAutoNum type="arabicParenR" startAt="2"/>
              <a:tabLst>
                <a:tab pos="200025" algn="l"/>
              </a:tabLst>
            </a:pPr>
            <a:r>
              <a:rPr sz="5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número</a:t>
            </a:r>
            <a:r>
              <a:rPr sz="5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5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fusibles</a:t>
            </a:r>
            <a:r>
              <a:rPr sz="5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Datos </a:t>
            </a:r>
            <a:r>
              <a:rPr sz="550" spc="-1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5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sz="5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necesarios:</a:t>
            </a:r>
            <a:endParaRPr sz="550">
              <a:latin typeface="Microsoft Sans Serif"/>
              <a:cs typeface="Microsoft Sans Serif"/>
            </a:endParaRPr>
          </a:p>
          <a:p>
            <a:pPr marL="228600" indent="-108585">
              <a:spcBef>
                <a:spcPts val="195"/>
              </a:spcBef>
              <a:buAutoNum type="arabicParenR"/>
              <a:tabLst>
                <a:tab pos="229235" algn="l"/>
              </a:tabLst>
            </a:pP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falla</a:t>
            </a:r>
            <a:r>
              <a:rPr sz="75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disponible</a:t>
            </a:r>
            <a:endParaRPr sz="750">
              <a:latin typeface="Microsoft Sans Serif"/>
              <a:cs typeface="Microsoft Sans Serif"/>
            </a:endParaRPr>
          </a:p>
          <a:p>
            <a:pPr marL="245110">
              <a:spcBef>
                <a:spcPts val="55"/>
              </a:spcBef>
            </a:pP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Actual</a:t>
            </a:r>
            <a:endParaRPr sz="850">
              <a:latin typeface="Microsoft Sans Serif"/>
              <a:cs typeface="Microsoft Sans Serif"/>
            </a:endParaRPr>
          </a:p>
          <a:p>
            <a:pPr marL="213995" indent="-93980">
              <a:spcBef>
                <a:spcPts val="235"/>
              </a:spcBef>
              <a:buAutoNum type="arabicParenR" startAt="2"/>
              <a:tabLst>
                <a:tab pos="214629" algn="l"/>
              </a:tabLst>
            </a:pPr>
            <a:r>
              <a:rPr sz="6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voltaje</a:t>
            </a:r>
            <a:r>
              <a:rPr sz="6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6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sistema</a:t>
            </a:r>
            <a:endParaRPr sz="650">
              <a:latin typeface="Microsoft Sans Serif"/>
              <a:cs typeface="Microsoft Sans Serif"/>
            </a:endParaRPr>
          </a:p>
          <a:p>
            <a:pPr marL="228600" indent="-108585">
              <a:spcBef>
                <a:spcPts val="180"/>
              </a:spcBef>
              <a:buAutoNum type="arabicParenR" startAt="2"/>
              <a:tabLst>
                <a:tab pos="229235" algn="l"/>
              </a:tabLst>
            </a:pP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potencia</a:t>
            </a:r>
            <a:r>
              <a:rPr sz="7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7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</a:t>
            </a:r>
            <a:endParaRPr sz="750">
              <a:latin typeface="Microsoft Sans Serif"/>
              <a:cs typeface="Microsoft Sans Serif"/>
            </a:endParaRPr>
          </a:p>
          <a:p>
            <a:pPr marL="245110" marR="180340" indent="-124460">
              <a:lnSpc>
                <a:spcPct val="117300"/>
              </a:lnSpc>
              <a:buAutoNum type="arabicParenR" startAt="2"/>
              <a:tabLst>
                <a:tab pos="229235" algn="l"/>
              </a:tabLst>
            </a:pPr>
            <a:r>
              <a:rPr sz="7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número</a:t>
            </a:r>
            <a:r>
              <a:rPr sz="75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75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polos </a:t>
            </a:r>
            <a:r>
              <a:rPr sz="750" spc="-18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(neutro</a:t>
            </a:r>
            <a:r>
              <a:rPr sz="7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sólido?)</a:t>
            </a:r>
            <a:endParaRPr sz="750">
              <a:latin typeface="Microsoft Sans Serif"/>
              <a:cs typeface="Microsoft Sans Serif"/>
            </a:endParaRPr>
          </a:p>
          <a:p>
            <a:pPr marL="199390" indent="-79375">
              <a:spcBef>
                <a:spcPts val="355"/>
              </a:spcBef>
              <a:buAutoNum type="arabicParenR" startAt="2"/>
              <a:tabLst>
                <a:tab pos="200025" algn="l"/>
              </a:tabLst>
            </a:pPr>
            <a:r>
              <a:rPr sz="550" dirty="0">
                <a:solidFill>
                  <a:srgbClr val="171514"/>
                </a:solidFill>
                <a:latin typeface="Microsoft Sans Serif"/>
                <a:cs typeface="Microsoft Sans Serif"/>
              </a:rPr>
              <a:t>clase</a:t>
            </a:r>
            <a:r>
              <a:rPr sz="5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5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</a:t>
            </a:r>
            <a:endParaRPr sz="550">
              <a:latin typeface="Microsoft Sans Serif"/>
              <a:cs typeface="Microsoft Sans Serif"/>
            </a:endParaRPr>
          </a:p>
          <a:p>
            <a:pPr marL="242570" indent="-122555">
              <a:spcBef>
                <a:spcPts val="95"/>
              </a:spcBef>
              <a:buAutoNum type="arabicParenR" startAt="2"/>
              <a:tabLst>
                <a:tab pos="243204" algn="l"/>
              </a:tabLst>
            </a:pP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ambiente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3663213" y="10349634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59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9348311" y="6087758"/>
          <a:ext cx="4345299" cy="6406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000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65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803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6608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5498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1848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5338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3530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86270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050" dirty="0">
                        <a:latin typeface="Times New Roman"/>
                        <a:cs typeface="Times New Roman"/>
                      </a:endParaRPr>
                    </a:p>
                    <a:p>
                      <a:pPr marL="76835">
                        <a:lnSpc>
                          <a:spcPct val="100000"/>
                        </a:lnSpc>
                      </a:pPr>
                      <a:r>
                        <a:rPr sz="850" spc="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Sistema</a:t>
                      </a:r>
                      <a:endParaRPr sz="85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37465">
                        <a:lnSpc>
                          <a:spcPct val="100000"/>
                        </a:lnSpc>
                        <a:spcBef>
                          <a:spcPts val="750"/>
                        </a:spcBef>
                      </a:pPr>
                      <a:r>
                        <a:rPr sz="850" b="1" spc="45" dirty="0">
                          <a:solidFill>
                            <a:srgbClr val="171514"/>
                          </a:solidFill>
                          <a:latin typeface="Arial"/>
                          <a:cs typeface="Arial"/>
                        </a:rPr>
                        <a:t>Interior</a:t>
                      </a:r>
                      <a:r>
                        <a:rPr sz="850" b="1" spc="-35" dirty="0">
                          <a:solidFill>
                            <a:srgbClr val="171514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850" b="1" spc="-10" dirty="0">
                          <a:solidFill>
                            <a:srgbClr val="171514"/>
                          </a:solidFill>
                          <a:latin typeface="Arial"/>
                          <a:cs typeface="Arial"/>
                        </a:rPr>
                        <a:t>-</a:t>
                      </a:r>
                      <a:r>
                        <a:rPr sz="850" b="1" spc="-35" dirty="0">
                          <a:solidFill>
                            <a:srgbClr val="171514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850" b="1" spc="5" dirty="0">
                          <a:solidFill>
                            <a:srgbClr val="171514"/>
                          </a:solidFill>
                          <a:latin typeface="Arial"/>
                          <a:cs typeface="Arial"/>
                        </a:rPr>
                        <a:t>Tipo</a:t>
                      </a:r>
                      <a:r>
                        <a:rPr sz="850" b="1" spc="-35" dirty="0">
                          <a:solidFill>
                            <a:srgbClr val="171514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850" b="1" spc="10" dirty="0">
                          <a:solidFill>
                            <a:srgbClr val="171514"/>
                          </a:solidFill>
                          <a:latin typeface="Arial"/>
                          <a:cs typeface="Arial"/>
                        </a:rPr>
                        <a:t>1</a:t>
                      </a:r>
                      <a:endParaRPr sz="850">
                        <a:latin typeface="Arial"/>
                        <a:cs typeface="Arial"/>
                      </a:endParaRPr>
                    </a:p>
                  </a:txBody>
                  <a:tcPr marL="0" marR="0" marT="9525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3">
                  <a:txBody>
                    <a:bodyPr/>
                    <a:lstStyle/>
                    <a:p>
                      <a:pPr marL="27940" marR="12065">
                        <a:lnSpc>
                          <a:spcPct val="100000"/>
                        </a:lnSpc>
                        <a:spcBef>
                          <a:spcPts val="650"/>
                        </a:spcBef>
                      </a:pPr>
                      <a:r>
                        <a:rPr sz="950" spc="2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Exterior</a:t>
                      </a:r>
                      <a:r>
                        <a:rPr sz="950" spc="-2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-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- </a:t>
                      </a:r>
                      <a:r>
                        <a:rPr sz="95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Tipo</a:t>
                      </a:r>
                      <a:r>
                        <a:rPr sz="950" spc="-2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-4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3R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8255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435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670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850" b="1" spc="25" dirty="0">
                          <a:solidFill>
                            <a:srgbClr val="171514"/>
                          </a:solidFill>
                          <a:latin typeface="Arial"/>
                          <a:cs typeface="Arial"/>
                        </a:rPr>
                        <a:t>Amperio</a:t>
                      </a:r>
                      <a:endParaRPr sz="850">
                        <a:latin typeface="Arial"/>
                        <a:cs typeface="Arial"/>
                      </a:endParaRPr>
                    </a:p>
                    <a:p>
                      <a:pPr marL="70485">
                        <a:lnSpc>
                          <a:spcPct val="100000"/>
                        </a:lnSpc>
                        <a:spcBef>
                          <a:spcPts val="580"/>
                        </a:spcBef>
                      </a:pPr>
                      <a:r>
                        <a:rPr sz="450" b="1" dirty="0">
                          <a:solidFill>
                            <a:srgbClr val="171514"/>
                          </a:solidFill>
                          <a:latin typeface="Arial"/>
                          <a:cs typeface="Arial"/>
                        </a:rPr>
                        <a:t>Clasificación</a:t>
                      </a:r>
                      <a:endParaRPr sz="450">
                        <a:latin typeface="Arial"/>
                        <a:cs typeface="Arial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540"/>
                        </a:spcBef>
                      </a:pPr>
                      <a:r>
                        <a:rPr sz="7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Catalogar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  <a:p>
                      <a:pPr marL="66675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900" spc="5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Número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858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3655" algn="ctr">
                        <a:lnSpc>
                          <a:spcPct val="100000"/>
                        </a:lnSpc>
                        <a:spcBef>
                          <a:spcPts val="540"/>
                        </a:spcBef>
                      </a:pPr>
                      <a:r>
                        <a:rPr sz="700" spc="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Lista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  <a:p>
                      <a:pPr marR="52705"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750" spc="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Precio</a:t>
                      </a:r>
                      <a:r>
                        <a:rPr sz="750" spc="-5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$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858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marL="46355">
                        <a:lnSpc>
                          <a:spcPct val="100000"/>
                        </a:lnSpc>
                      </a:pPr>
                      <a:r>
                        <a:rPr sz="5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Peso</a:t>
                      </a:r>
                      <a:r>
                        <a:rPr sz="50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del</a:t>
                      </a:r>
                      <a:r>
                        <a:rPr sz="50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barco</a:t>
                      </a:r>
                      <a:endParaRPr sz="500">
                        <a:latin typeface="Microsoft Sans Serif"/>
                        <a:cs typeface="Microsoft Sans Serif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550">
                        <a:latin typeface="Times New Roman"/>
                        <a:cs typeface="Times New Roman"/>
                      </a:endParaRPr>
                    </a:p>
                    <a:p>
                      <a:pPr marL="35560">
                        <a:lnSpc>
                          <a:spcPct val="100000"/>
                        </a:lnSpc>
                      </a:pPr>
                      <a:r>
                        <a:rPr sz="45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estándar</a:t>
                      </a:r>
                      <a:r>
                        <a:rPr sz="45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5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paquete</a:t>
                      </a:r>
                      <a:endParaRPr sz="4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200">
                        <a:lnSpc>
                          <a:spcPct val="100000"/>
                        </a:lnSpc>
                        <a:spcBef>
                          <a:spcPts val="540"/>
                        </a:spcBef>
                      </a:pPr>
                      <a:r>
                        <a:rPr sz="7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Catalogar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  <a:p>
                      <a:pPr marL="57785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900" spc="5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Número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858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3970" algn="ctr">
                        <a:lnSpc>
                          <a:spcPct val="100000"/>
                        </a:lnSpc>
                        <a:spcBef>
                          <a:spcPts val="540"/>
                        </a:spcBef>
                      </a:pPr>
                      <a:r>
                        <a:rPr sz="700" spc="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Lista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  <a:p>
                      <a:pPr marR="33020"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750" spc="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Precio</a:t>
                      </a:r>
                      <a:r>
                        <a:rPr sz="750" spc="-5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$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858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065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 marL="37465" marR="12065">
                        <a:lnSpc>
                          <a:spcPct val="100000"/>
                        </a:lnSpc>
                      </a:pPr>
                      <a:r>
                        <a:rPr sz="5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Peso</a:t>
                      </a:r>
                      <a:r>
                        <a:rPr sz="50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del</a:t>
                      </a:r>
                      <a:r>
                        <a:rPr sz="50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barco</a:t>
                      </a:r>
                      <a:endParaRPr sz="500" dirty="0">
                        <a:latin typeface="Microsoft Sans Serif"/>
                        <a:cs typeface="Microsoft Sans Serif"/>
                      </a:endParaRPr>
                    </a:p>
                    <a:p>
                      <a:pPr marL="26670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400" spc="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estándar</a:t>
                      </a:r>
                      <a:r>
                        <a:rPr sz="4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spc="15" dirty="0" err="1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paquete</a:t>
                      </a:r>
                      <a:r>
                        <a:rPr sz="4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spc="114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lang="es-ES" sz="1000" spc="-1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endParaRPr sz="10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9348310" y="7354114"/>
          <a:ext cx="4326884" cy="157507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000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65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803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6608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5498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1848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5338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1688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170713"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30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905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040"/>
                        </a:lnSpc>
                        <a:spcBef>
                          <a:spcPts val="204"/>
                        </a:spcBef>
                      </a:pPr>
                      <a:r>
                        <a:rPr sz="950" spc="-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GNF321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 marL="14604" marR="71120" algn="just">
                        <a:lnSpc>
                          <a:spcPct val="105300"/>
                        </a:lnSpc>
                        <a:spcBef>
                          <a:spcPts val="25"/>
                        </a:spcBef>
                      </a:pPr>
                      <a:r>
                        <a:rPr sz="95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GNF321R  GNF322R  GNF323R  GNF324R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175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632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ts val="1050"/>
                        </a:lnSpc>
                      </a:pPr>
                      <a:r>
                        <a:rPr sz="1000" b="1" spc="15" dirty="0">
                          <a:solidFill>
                            <a:srgbClr val="171514"/>
                          </a:solidFill>
                          <a:latin typeface="Arial"/>
                          <a:cs typeface="Arial"/>
                        </a:rPr>
                        <a:t>60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90"/>
                        </a:lnSpc>
                        <a:spcBef>
                          <a:spcPts val="60"/>
                        </a:spcBef>
                      </a:pPr>
                      <a:r>
                        <a:rPr sz="950" b="1" dirty="0">
                          <a:solidFill>
                            <a:srgbClr val="171514"/>
                          </a:solidFill>
                          <a:latin typeface="Arial"/>
                          <a:cs typeface="Arial"/>
                        </a:rPr>
                        <a:t>GNF322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T="762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solidFill>
                      <a:srgbClr val="D1D3D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175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727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1925">
                        <a:lnSpc>
                          <a:spcPts val="1120"/>
                        </a:lnSpc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100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  <a:p>
                      <a:pPr marL="161925">
                        <a:lnSpc>
                          <a:spcPct val="100000"/>
                        </a:lnSpc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200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040" marR="56515">
                        <a:lnSpc>
                          <a:spcPct val="105300"/>
                        </a:lnSpc>
                        <a:spcBef>
                          <a:spcPts val="25"/>
                        </a:spcBef>
                      </a:pPr>
                      <a:r>
                        <a:rPr sz="95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GNF323  GNF324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175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175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5752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1925">
                        <a:lnSpc>
                          <a:spcPts val="1100"/>
                        </a:lnSpc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400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  <a:p>
                      <a:pPr marL="161925">
                        <a:lnSpc>
                          <a:spcPct val="100000"/>
                        </a:lnSpc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600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040" marR="56515">
                        <a:lnSpc>
                          <a:spcPct val="105300"/>
                        </a:lnSpc>
                        <a:spcBef>
                          <a:spcPts val="25"/>
                        </a:spcBef>
                      </a:pPr>
                      <a:r>
                        <a:rPr sz="95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GNF325  GNF326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175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76835" marR="86995">
                        <a:lnSpc>
                          <a:spcPct val="138500"/>
                        </a:lnSpc>
                        <a:spcBef>
                          <a:spcPts val="215"/>
                        </a:spcBef>
                      </a:pPr>
                      <a:r>
                        <a:rPr sz="65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Usar</a:t>
                      </a:r>
                      <a:r>
                        <a:rPr sz="65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interruptor</a:t>
                      </a:r>
                      <a:r>
                        <a:rPr sz="65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65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600</a:t>
                      </a:r>
                      <a:r>
                        <a:rPr sz="65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V</a:t>
                      </a:r>
                      <a:r>
                        <a:rPr sz="65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r>
                        <a:rPr sz="65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HNF365R  Usar</a:t>
                      </a:r>
                      <a:r>
                        <a:rPr sz="65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interruptor</a:t>
                      </a:r>
                      <a:r>
                        <a:rPr sz="65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65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600</a:t>
                      </a:r>
                      <a:r>
                        <a:rPr sz="65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V</a:t>
                      </a:r>
                      <a:r>
                        <a:rPr sz="65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r>
                        <a:rPr sz="65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HNF366R</a:t>
                      </a:r>
                      <a:endParaRPr sz="6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305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" name="object 4"/>
          <p:cNvSpPr/>
          <p:nvPr/>
        </p:nvSpPr>
        <p:spPr>
          <a:xfrm>
            <a:off x="9382398" y="7170254"/>
            <a:ext cx="4285615" cy="0"/>
          </a:xfrm>
          <a:custGeom>
            <a:avLst/>
            <a:gdLst/>
            <a:ahLst/>
            <a:cxnLst/>
            <a:rect l="l" t="t" r="r" b="b"/>
            <a:pathLst>
              <a:path w="4285615">
                <a:moveTo>
                  <a:pt x="0" y="0"/>
                </a:moveTo>
                <a:lnTo>
                  <a:pt x="4285475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9411798" y="7532370"/>
            <a:ext cx="476250" cy="658495"/>
          </a:xfrm>
          <a:custGeom>
            <a:avLst/>
            <a:gdLst/>
            <a:ahLst/>
            <a:cxnLst/>
            <a:rect l="l" t="t" r="r" b="b"/>
            <a:pathLst>
              <a:path w="476250" h="658495">
                <a:moveTo>
                  <a:pt x="113906" y="209727"/>
                </a:moveTo>
                <a:lnTo>
                  <a:pt x="3657" y="404825"/>
                </a:lnTo>
              </a:path>
              <a:path w="476250" h="658495">
                <a:moveTo>
                  <a:pt x="0" y="404825"/>
                </a:moveTo>
                <a:lnTo>
                  <a:pt x="0" y="658456"/>
                </a:lnTo>
              </a:path>
              <a:path w="476250" h="658495">
                <a:moveTo>
                  <a:pt x="156781" y="0"/>
                </a:moveTo>
                <a:lnTo>
                  <a:pt x="156781" y="214604"/>
                </a:lnTo>
              </a:path>
              <a:path w="476250" h="658495">
                <a:moveTo>
                  <a:pt x="288480" y="209727"/>
                </a:moveTo>
                <a:lnTo>
                  <a:pt x="178231" y="404825"/>
                </a:lnTo>
              </a:path>
              <a:path w="476250" h="658495">
                <a:moveTo>
                  <a:pt x="174574" y="404825"/>
                </a:moveTo>
                <a:lnTo>
                  <a:pt x="174574" y="658456"/>
                </a:lnTo>
              </a:path>
              <a:path w="476250" h="658495">
                <a:moveTo>
                  <a:pt x="344068" y="0"/>
                </a:moveTo>
                <a:lnTo>
                  <a:pt x="344068" y="214604"/>
                </a:lnTo>
              </a:path>
              <a:path w="476250" h="658495">
                <a:moveTo>
                  <a:pt x="475754" y="209727"/>
                </a:moveTo>
                <a:lnTo>
                  <a:pt x="365505" y="404825"/>
                </a:lnTo>
              </a:path>
              <a:path w="476250" h="658495">
                <a:moveTo>
                  <a:pt x="361848" y="404825"/>
                </a:moveTo>
                <a:lnTo>
                  <a:pt x="361848" y="658456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736431" y="8763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5070931" y="8763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0" y="0"/>
                </a:moveTo>
                <a:lnTo>
                  <a:pt x="190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736431" y="109347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5070931" y="109347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0" y="0"/>
                </a:moveTo>
                <a:lnTo>
                  <a:pt x="190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612731" y="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1905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612731" y="116205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4385131" y="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1905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4385131" y="116205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7139782" y="1360580"/>
            <a:ext cx="2053589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800" b="1" spc="10" dirty="0">
                <a:solidFill>
                  <a:srgbClr val="171514"/>
                </a:solidFill>
                <a:latin typeface="Arial"/>
                <a:cs typeface="Arial"/>
              </a:rPr>
              <a:t>Ejemplo</a:t>
            </a:r>
            <a:r>
              <a:rPr sz="80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80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171514"/>
                </a:solidFill>
                <a:latin typeface="Arial"/>
                <a:cs typeface="Arial"/>
              </a:rPr>
              <a:t>selección</a:t>
            </a:r>
            <a:r>
              <a:rPr sz="800" b="1" spc="-1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80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10" dirty="0">
                <a:solidFill>
                  <a:srgbClr val="171514"/>
                </a:solidFill>
                <a:latin typeface="Arial"/>
                <a:cs typeface="Arial"/>
              </a:rPr>
              <a:t>un</a:t>
            </a:r>
            <a:r>
              <a:rPr lang="es-ES"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b="1" spc="45" dirty="0">
                <a:solidFill>
                  <a:srgbClr val="171514"/>
                </a:solidFill>
                <a:latin typeface="Arial"/>
                <a:cs typeface="Arial"/>
              </a:rPr>
              <a:t>Interruptor </a:t>
            </a:r>
            <a:r>
              <a:rPr sz="800" b="1" spc="-21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8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20" dirty="0">
                <a:solidFill>
                  <a:srgbClr val="171514"/>
                </a:solidFill>
                <a:latin typeface="Arial"/>
                <a:cs typeface="Arial"/>
              </a:rPr>
              <a:t>seguridad</a:t>
            </a:r>
            <a:r>
              <a:rPr sz="80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171514"/>
                </a:solidFill>
                <a:latin typeface="Arial"/>
                <a:cs typeface="Arial"/>
              </a:rPr>
              <a:t>sin</a:t>
            </a:r>
            <a:r>
              <a:rPr sz="8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5" dirty="0" err="1">
                <a:solidFill>
                  <a:srgbClr val="171514"/>
                </a:solidFill>
                <a:latin typeface="Arial"/>
                <a:cs typeface="Arial"/>
              </a:rPr>
              <a:t>fusibles</a:t>
            </a:r>
            <a:r>
              <a:rPr lang="es-ES"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endParaRPr sz="800" dirty="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335561" y="1366930"/>
            <a:ext cx="4674235" cy="9339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4300"/>
              </a:lnSpc>
              <a:spcBef>
                <a:spcPts val="100"/>
              </a:spcBef>
            </a:pPr>
            <a:r>
              <a:rPr sz="105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ejemplo</a:t>
            </a:r>
            <a:r>
              <a:rPr lang="es-ES"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siguiente</a:t>
            </a:r>
            <a:r>
              <a:rPr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lang="es-ES"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seguridad</a:t>
            </a:r>
            <a:r>
              <a:rPr lang="es-ES"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debe</a:t>
            </a:r>
            <a:r>
              <a:rPr lang="es-ES"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proporcionado</a:t>
            </a:r>
            <a:r>
              <a:rPr lang="es-ES"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aplicación</a:t>
            </a:r>
            <a:r>
              <a:rPr lang="es-ES"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no</a:t>
            </a:r>
            <a:r>
              <a:rPr lang="es-ES"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requiere</a:t>
            </a:r>
            <a:r>
              <a:rPr lang="es-ES"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lang="es-ES"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lang="es-ES"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carga</a:t>
            </a:r>
            <a:r>
              <a:rPr lang="es-ES"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plena</a:t>
            </a:r>
            <a:r>
              <a:rPr lang="es-ES"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lang="es-ES"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dispositivo</a:t>
            </a:r>
            <a:r>
              <a:rPr lang="es-ES"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utilización</a:t>
            </a:r>
            <a:r>
              <a:rPr lang="es-ES"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lang="es-ES"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45</a:t>
            </a:r>
            <a:r>
              <a:rPr lang="es-ES"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-26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amperios</a:t>
            </a:r>
            <a:r>
              <a:rPr lang="es-ES" sz="10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10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No</a:t>
            </a:r>
            <a:r>
              <a:rPr lang="es-ES" sz="10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lang="es-ES" sz="10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10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</a:t>
            </a:r>
            <a:r>
              <a:rPr lang="es-ES" sz="10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10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10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voltaje</a:t>
            </a:r>
            <a:r>
              <a:rPr lang="es-ES" sz="10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lang="es-ES" sz="10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sistema</a:t>
            </a:r>
            <a:r>
              <a:rPr lang="es-ES" sz="10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lang="es-ES" sz="10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240</a:t>
            </a:r>
            <a:r>
              <a:rPr lang="es-ES" sz="10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VAC,</a:t>
            </a:r>
            <a:r>
              <a:rPr lang="es-ES" sz="10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trifásico</a:t>
            </a:r>
            <a:r>
              <a:rPr sz="10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10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3- </a:t>
            </a:r>
            <a:r>
              <a:rPr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hilos</a:t>
            </a:r>
            <a:r>
              <a:rPr lang="es-ES"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(sin</a:t>
            </a:r>
            <a:r>
              <a:rPr lang="es-ES"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neutro</a:t>
            </a:r>
            <a:r>
              <a:rPr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)</a:t>
            </a:r>
            <a:r>
              <a:rPr lang="es-ES"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ambiente</a:t>
            </a:r>
            <a:r>
              <a:rPr lang="es-ES"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lang="es-ES"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interior 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no</a:t>
            </a:r>
            <a:r>
              <a:rPr lang="es-ES"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hay</a:t>
            </a:r>
            <a:r>
              <a:rPr lang="es-ES"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condiciones</a:t>
            </a:r>
            <a:r>
              <a:rPr lang="es-ES"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inusuales</a:t>
            </a:r>
            <a:r>
              <a:rPr lang="es-ES"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como</a:t>
            </a:r>
            <a:r>
              <a:rPr lang="es-ES"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polvo</a:t>
            </a:r>
            <a:r>
              <a:rPr lang="es-ES"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lang="es-ES"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líquidos</a:t>
            </a:r>
            <a:r>
              <a:rPr lang="es-ES"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050" dirty="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335561" y="2643281"/>
            <a:ext cx="4845685" cy="29399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Recuerde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discusión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anterior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general,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todos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conductores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(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incluido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)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debe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ser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capaz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llevar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25%</a:t>
            </a:r>
            <a:r>
              <a:rPr lang="es-ES"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carga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completa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carga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completa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dispositivo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utilización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45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amperios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;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debe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seleccionarse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pueda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llevar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56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00" dirty="0">
              <a:latin typeface="Microsoft Sans Serif"/>
              <a:cs typeface="Microsoft Sans Serif"/>
            </a:endParaRPr>
          </a:p>
          <a:p>
            <a:pPr marL="12700">
              <a:spcBef>
                <a:spcPts val="360"/>
              </a:spcBef>
            </a:pPr>
            <a:r>
              <a:rPr sz="90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amperios</a:t>
            </a:r>
            <a:r>
              <a:rPr lang="es-ES"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00" dirty="0">
              <a:latin typeface="Microsoft Sans Serif"/>
              <a:cs typeface="Microsoft Sans Serif"/>
            </a:endParaRPr>
          </a:p>
          <a:p>
            <a:pPr>
              <a:spcBef>
                <a:spcPts val="40"/>
              </a:spcBef>
            </a:pPr>
            <a:endParaRPr sz="1300" dirty="0">
              <a:latin typeface="Microsoft Sans Serif"/>
              <a:cs typeface="Microsoft Sans Serif"/>
            </a:endParaRPr>
          </a:p>
          <a:p>
            <a:pPr marL="27305"/>
            <a:r>
              <a:rPr sz="850" i="1" spc="40" dirty="0">
                <a:solidFill>
                  <a:srgbClr val="171514"/>
                </a:solidFill>
                <a:latin typeface="Trebuchet MS"/>
                <a:cs typeface="Trebuchet MS"/>
              </a:rPr>
              <a:t>45</a:t>
            </a:r>
            <a:r>
              <a:rPr sz="850" i="1" spc="-4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50" i="1" spc="30" dirty="0">
                <a:solidFill>
                  <a:srgbClr val="171514"/>
                </a:solidFill>
                <a:latin typeface="Trebuchet MS"/>
                <a:cs typeface="Trebuchet MS"/>
              </a:rPr>
              <a:t>amperios</a:t>
            </a:r>
            <a:endParaRPr sz="850" dirty="0">
              <a:latin typeface="Trebuchet MS"/>
              <a:cs typeface="Trebuchet MS"/>
            </a:endParaRPr>
          </a:p>
          <a:p>
            <a:pPr marL="12700">
              <a:spcBef>
                <a:spcPts val="30"/>
              </a:spcBef>
              <a:tabLst>
                <a:tab pos="246379" algn="l"/>
              </a:tabLst>
            </a:pPr>
            <a:r>
              <a:rPr sz="1000" i="1" u="sng" spc="-15" dirty="0">
                <a:solidFill>
                  <a:srgbClr val="171514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1000" i="1" u="sng" dirty="0">
                <a:solidFill>
                  <a:srgbClr val="171514"/>
                </a:solidFill>
                <a:uFill>
                  <a:solidFill>
                    <a:srgbClr val="231F20"/>
                  </a:solidFill>
                </a:uFill>
                <a:latin typeface="Trebuchet MS"/>
                <a:cs typeface="Trebuchet MS"/>
              </a:rPr>
              <a:t>X</a:t>
            </a:r>
            <a:r>
              <a:rPr sz="1000" i="1" u="sng" spc="-55" dirty="0">
                <a:solidFill>
                  <a:srgbClr val="171514"/>
                </a:solidFill>
                <a:uFill>
                  <a:solidFill>
                    <a:srgbClr val="231F20"/>
                  </a:solidFill>
                </a:uFill>
                <a:latin typeface="Trebuchet MS"/>
                <a:cs typeface="Trebuchet MS"/>
              </a:rPr>
              <a:t> </a:t>
            </a:r>
            <a:r>
              <a:rPr sz="1000" i="1" u="sng" spc="60" dirty="0">
                <a:solidFill>
                  <a:srgbClr val="171514"/>
                </a:solidFill>
                <a:uFill>
                  <a:solidFill>
                    <a:srgbClr val="231F20"/>
                  </a:solidFill>
                </a:uFill>
                <a:latin typeface="Trebuchet MS"/>
                <a:cs typeface="Trebuchet MS"/>
              </a:rPr>
              <a:t>125%</a:t>
            </a:r>
            <a:endParaRPr sz="1000" dirty="0">
              <a:latin typeface="Trebuchet MS"/>
              <a:cs typeface="Trebuchet MS"/>
            </a:endParaRPr>
          </a:p>
          <a:p>
            <a:pPr marL="31750">
              <a:spcBef>
                <a:spcPts val="350"/>
              </a:spcBef>
            </a:pPr>
            <a:r>
              <a:rPr sz="850" i="1" spc="40" dirty="0">
                <a:solidFill>
                  <a:srgbClr val="171514"/>
                </a:solidFill>
                <a:latin typeface="Trebuchet MS"/>
                <a:cs typeface="Trebuchet MS"/>
              </a:rPr>
              <a:t>56</a:t>
            </a:r>
            <a:r>
              <a:rPr sz="850" i="1" spc="-4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50" i="1" spc="30" dirty="0">
                <a:solidFill>
                  <a:srgbClr val="171514"/>
                </a:solidFill>
                <a:latin typeface="Trebuchet MS"/>
                <a:cs typeface="Trebuchet MS"/>
              </a:rPr>
              <a:t>amperios</a:t>
            </a:r>
            <a:endParaRPr sz="850" dirty="0">
              <a:latin typeface="Trebuchet MS"/>
              <a:cs typeface="Trebuchet MS"/>
            </a:endParaRPr>
          </a:p>
          <a:p>
            <a:pPr>
              <a:spcBef>
                <a:spcPts val="55"/>
              </a:spcBef>
            </a:pPr>
            <a:endParaRPr sz="1400" dirty="0">
              <a:latin typeface="Trebuchet MS"/>
              <a:cs typeface="Trebuchet MS"/>
            </a:endParaRPr>
          </a:p>
          <a:p>
            <a:pPr marL="12700" marR="252729">
              <a:lnSpc>
                <a:spcPct val="126299"/>
              </a:lnSpc>
            </a:pP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Sabiendo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utilizará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interiores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sin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inusuales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condiciones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Tipo</a:t>
            </a:r>
            <a:r>
              <a:rPr lang="es-ES"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lang="es-ES"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recinto</a:t>
            </a:r>
            <a:r>
              <a:rPr lang="es-ES"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puede</a:t>
            </a:r>
            <a:r>
              <a:rPr lang="es-ES"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seleccionarse</a:t>
            </a:r>
            <a:r>
              <a:rPr lang="es-ES"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otro</a:t>
            </a:r>
            <a:r>
              <a:rPr lang="es-ES"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requisitos</a:t>
            </a:r>
            <a:r>
              <a:rPr lang="es-ES"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pueden</a:t>
            </a:r>
            <a:r>
              <a:rPr lang="es-ES"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cumplir</a:t>
            </a:r>
            <a:r>
              <a:rPr lang="es-ES"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lang="es-ES"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lang="es-ES"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servicio</a:t>
            </a:r>
            <a:r>
              <a:rPr lang="es-ES"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general</a:t>
            </a:r>
            <a:r>
              <a:rPr lang="es-ES"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sección</a:t>
            </a:r>
            <a:r>
              <a:rPr lang="es-ES"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lang="es-ES"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seguridad</a:t>
            </a:r>
            <a:r>
              <a:rPr lang="es-ES"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servicio</a:t>
            </a:r>
            <a:r>
              <a:rPr lang="es-ES"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general</a:t>
            </a:r>
            <a:r>
              <a:rPr lang="es-ES"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lang="es-ES"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SPEEDFAX</a:t>
            </a:r>
            <a:r>
              <a:rPr lang="es-ES"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catálogo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primer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sin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fusibles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240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voltios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3-polos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manija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56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amperios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60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amperios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número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catálogo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2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GNF322</a:t>
            </a:r>
            <a:r>
              <a:rPr lang="es-ES"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endParaRPr sz="950" dirty="0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374269" y="6929904"/>
            <a:ext cx="1111885" cy="405130"/>
          </a:xfrm>
          <a:prstGeom prst="rect">
            <a:avLst/>
          </a:prstGeom>
        </p:spPr>
        <p:txBody>
          <a:bodyPr vert="horz" wrap="square" lIns="0" tIns="78740" rIns="0" bIns="0" rtlCol="0">
            <a:spAutoFit/>
          </a:bodyPr>
          <a:lstStyle/>
          <a:p>
            <a:pPr marL="12700">
              <a:spcBef>
                <a:spcPts val="620"/>
              </a:spcBef>
            </a:pP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240</a:t>
            </a:r>
            <a:r>
              <a:rPr sz="8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voltios</a:t>
            </a:r>
            <a:r>
              <a:rPr sz="8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sin</a:t>
            </a:r>
            <a:r>
              <a:rPr sz="8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</a:t>
            </a:r>
            <a:endParaRPr sz="850">
              <a:latin typeface="Microsoft Sans Serif"/>
              <a:cs typeface="Microsoft Sans Serif"/>
            </a:endParaRPr>
          </a:p>
          <a:p>
            <a:pPr marL="28575">
              <a:spcBef>
                <a:spcPts val="489"/>
              </a:spcBef>
            </a:pP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2</a:t>
            </a:r>
            <a:r>
              <a:rPr sz="8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polos</a:t>
            </a:r>
            <a:r>
              <a:rPr sz="8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sz="8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3</a:t>
            </a:r>
            <a:r>
              <a:rPr sz="8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polos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139782" y="8614770"/>
            <a:ext cx="1800225" cy="314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b="1" spc="10" dirty="0">
                <a:solidFill>
                  <a:srgbClr val="171514"/>
                </a:solidFill>
                <a:latin typeface="Arial"/>
                <a:cs typeface="Arial"/>
              </a:rPr>
              <a:t>Ejemplo</a:t>
            </a:r>
            <a:r>
              <a:rPr sz="70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0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7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171514"/>
                </a:solidFill>
                <a:latin typeface="Arial"/>
                <a:cs typeface="Arial"/>
              </a:rPr>
              <a:t>selección</a:t>
            </a:r>
            <a:r>
              <a:rPr sz="7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0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70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00" b="1" spc="10" dirty="0">
                <a:solidFill>
                  <a:srgbClr val="171514"/>
                </a:solidFill>
                <a:latin typeface="Arial"/>
                <a:cs typeface="Arial"/>
              </a:rPr>
              <a:t>un</a:t>
            </a:r>
            <a:r>
              <a:rPr lang="es-ES" sz="7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7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b="1" spc="40" dirty="0">
                <a:solidFill>
                  <a:srgbClr val="171514"/>
                </a:solidFill>
                <a:latin typeface="Arial"/>
                <a:cs typeface="Arial"/>
              </a:rPr>
              <a:t>Interruptor</a:t>
            </a:r>
            <a:endParaRPr sz="700" dirty="0">
              <a:latin typeface="Arial"/>
              <a:cs typeface="Arial"/>
            </a:endParaRPr>
          </a:p>
          <a:p>
            <a:pPr marL="12700">
              <a:spcBef>
                <a:spcPts val="600"/>
              </a:spcBef>
            </a:pPr>
            <a:r>
              <a:rPr sz="70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700" b="1" spc="-3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00" b="1" spc="15" dirty="0">
                <a:solidFill>
                  <a:srgbClr val="171514"/>
                </a:solidFill>
                <a:latin typeface="Arial"/>
                <a:cs typeface="Arial"/>
              </a:rPr>
              <a:t>seguridad</a:t>
            </a:r>
            <a:r>
              <a:rPr sz="70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171514"/>
                </a:solidFill>
                <a:latin typeface="Arial"/>
                <a:cs typeface="Arial"/>
              </a:rPr>
              <a:t>con</a:t>
            </a:r>
            <a:r>
              <a:rPr sz="700" b="1" spc="-3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00" b="1" spc="5" dirty="0" err="1">
                <a:solidFill>
                  <a:srgbClr val="171514"/>
                </a:solidFill>
                <a:latin typeface="Arial"/>
                <a:cs typeface="Arial"/>
              </a:rPr>
              <a:t>fusibles</a:t>
            </a:r>
            <a:r>
              <a:rPr lang="es-ES" sz="7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700" dirty="0">
              <a:latin typeface="Microsoft Sans Serif"/>
              <a:cs typeface="Microsoft Sans Serif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9335560" y="8723990"/>
            <a:ext cx="5007610" cy="1120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50000"/>
              </a:lnSpc>
              <a:spcBef>
                <a:spcPts val="100"/>
              </a:spcBef>
            </a:pP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ejemplo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siguiente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necesario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proporcionar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seguridad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aplicación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u="sng" spc="30" dirty="0">
                <a:solidFill>
                  <a:srgbClr val="171514"/>
                </a:solidFill>
                <a:uFill>
                  <a:solidFill>
                    <a:srgbClr val="171514"/>
                  </a:solidFill>
                </a:uFill>
                <a:latin typeface="Microsoft Sans Serif"/>
                <a:cs typeface="Microsoft Sans Serif"/>
              </a:rPr>
              <a:t>lo</a:t>
            </a:r>
            <a:r>
              <a:rPr sz="800" u="sng" spc="-5" dirty="0">
                <a:solidFill>
                  <a:srgbClr val="171514"/>
                </a:solidFill>
                <a:uFill>
                  <a:solidFill>
                    <a:srgbClr val="171514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800" u="sng" spc="10" dirty="0" err="1">
                <a:solidFill>
                  <a:srgbClr val="171514"/>
                </a:solidFill>
                <a:uFill>
                  <a:solidFill>
                    <a:srgbClr val="171514"/>
                  </a:solidFill>
                </a:uFill>
                <a:latin typeface="Microsoft Sans Serif"/>
                <a:cs typeface="Microsoft Sans Serif"/>
              </a:rPr>
              <a:t>hace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requieren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circuito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Este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aplicación</a:t>
            </a:r>
            <a:r>
              <a:rPr lang="es-ES"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tendrá</a:t>
            </a:r>
            <a:r>
              <a:rPr lang="es-ES"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</a:t>
            </a:r>
            <a:r>
              <a:rPr lang="es-ES"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4</a:t>
            </a:r>
            <a:endParaRPr sz="800" dirty="0">
              <a:latin typeface="Microsoft Sans Serif"/>
              <a:cs typeface="Microsoft Sans Serif"/>
            </a:endParaRPr>
          </a:p>
          <a:p>
            <a:pPr marL="12700" marR="843915">
              <a:lnSpc>
                <a:spcPct val="150000"/>
              </a:lnSpc>
            </a:pP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0</a:t>
            </a:r>
            <a:r>
              <a:rPr lang="es-ES"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VAC,</a:t>
            </a:r>
            <a:r>
              <a:rPr lang="es-ES"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trifásico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75</a:t>
            </a:r>
            <a:r>
              <a:rPr lang="es-ES"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HP,</a:t>
            </a:r>
            <a:r>
              <a:rPr lang="es-ES"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no</a:t>
            </a:r>
            <a:r>
              <a:rPr lang="es-ES"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necesita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conexión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neutral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cliente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ha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especificado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19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tiempo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retardo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RK5,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fallo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potencial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200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000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amperios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estará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ubicado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interiores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sin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suspendidos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condiciones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servicio</a:t>
            </a:r>
            <a:r>
              <a:rPr lang="es-ES"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800" dirty="0">
              <a:latin typeface="Microsoft Sans Serif"/>
              <a:cs typeface="Microsoft Sans Serif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139782" y="10349634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60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9528651" y="5223916"/>
          <a:ext cx="4326886" cy="84627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000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65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803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6608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5498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937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8988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1021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9497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166890"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250" dirty="0">
                        <a:latin typeface="Times New Roman"/>
                        <a:cs typeface="Times New Roman"/>
                      </a:endParaRPr>
                    </a:p>
                    <a:p>
                      <a:pPr marL="76835">
                        <a:lnSpc>
                          <a:spcPct val="100000"/>
                        </a:lnSpc>
                      </a:pPr>
                      <a:r>
                        <a:rPr sz="850" spc="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Sistema</a:t>
                      </a:r>
                      <a:endParaRPr sz="85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 rowSpan="2" gridSpan="3">
                  <a:txBody>
                    <a:bodyPr/>
                    <a:lstStyle/>
                    <a:p>
                      <a:pPr marL="37465">
                        <a:lnSpc>
                          <a:spcPct val="100000"/>
                        </a:lnSpc>
                        <a:spcBef>
                          <a:spcPts val="735"/>
                        </a:spcBef>
                      </a:pPr>
                      <a:r>
                        <a:rPr sz="850" b="1" spc="45" dirty="0">
                          <a:solidFill>
                            <a:srgbClr val="171514"/>
                          </a:solidFill>
                          <a:latin typeface="Arial"/>
                          <a:cs typeface="Arial"/>
                        </a:rPr>
                        <a:t>Interior</a:t>
                      </a:r>
                      <a:r>
                        <a:rPr sz="850" b="1" spc="-35" dirty="0">
                          <a:solidFill>
                            <a:srgbClr val="171514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850" b="1" spc="-10" dirty="0">
                          <a:solidFill>
                            <a:srgbClr val="171514"/>
                          </a:solidFill>
                          <a:latin typeface="Arial"/>
                          <a:cs typeface="Arial"/>
                        </a:rPr>
                        <a:t>-</a:t>
                      </a:r>
                      <a:r>
                        <a:rPr sz="850" b="1" spc="-35" dirty="0">
                          <a:solidFill>
                            <a:srgbClr val="171514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850" b="1" spc="5" dirty="0">
                          <a:solidFill>
                            <a:srgbClr val="171514"/>
                          </a:solidFill>
                          <a:latin typeface="Arial"/>
                          <a:cs typeface="Arial"/>
                        </a:rPr>
                        <a:t>Tipo</a:t>
                      </a:r>
                      <a:r>
                        <a:rPr sz="850" b="1" spc="-35" dirty="0">
                          <a:solidFill>
                            <a:srgbClr val="171514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850" b="1" spc="10" dirty="0">
                          <a:solidFill>
                            <a:srgbClr val="171514"/>
                          </a:solidFill>
                          <a:latin typeface="Arial"/>
                          <a:cs typeface="Arial"/>
                        </a:rPr>
                        <a:t>1</a:t>
                      </a:r>
                      <a:endParaRPr sz="850">
                        <a:latin typeface="Arial"/>
                        <a:cs typeface="Arial"/>
                      </a:endParaRPr>
                    </a:p>
                  </a:txBody>
                  <a:tcPr marL="0" marR="0" marT="93345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2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4">
                  <a:txBody>
                    <a:bodyPr/>
                    <a:lstStyle/>
                    <a:p>
                      <a:pPr marL="283210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5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Clasificaciones</a:t>
                      </a:r>
                      <a:r>
                        <a:rPr sz="50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50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caballos</a:t>
                      </a:r>
                      <a:r>
                        <a:rPr sz="5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50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fuerza</a:t>
                      </a:r>
                      <a:endParaRPr sz="5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334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813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 gridSpan="3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93345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4">
                  <a:txBody>
                    <a:bodyPr/>
                    <a:lstStyle/>
                    <a:p>
                      <a:pPr marL="39370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95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480</a:t>
                      </a:r>
                      <a:r>
                        <a:rPr sz="950" spc="-5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-6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VCA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9525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9128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1250">
                        <a:latin typeface="Times New Roman"/>
                        <a:cs typeface="Times New Roman"/>
                      </a:endParaRPr>
                    </a:p>
                    <a:p>
                      <a:pPr marL="26670">
                        <a:lnSpc>
                          <a:spcPct val="100000"/>
                        </a:lnSpc>
                      </a:pPr>
                      <a:r>
                        <a:rPr sz="850" b="1" spc="25" dirty="0">
                          <a:solidFill>
                            <a:srgbClr val="171514"/>
                          </a:solidFill>
                          <a:latin typeface="Arial"/>
                          <a:cs typeface="Arial"/>
                        </a:rPr>
                        <a:t>Amperio</a:t>
                      </a:r>
                      <a:endParaRPr sz="850">
                        <a:latin typeface="Arial"/>
                        <a:cs typeface="Arial"/>
                      </a:endParaRPr>
                    </a:p>
                    <a:p>
                      <a:pPr marL="70485">
                        <a:lnSpc>
                          <a:spcPct val="100000"/>
                        </a:lnSpc>
                        <a:spcBef>
                          <a:spcPts val="580"/>
                        </a:spcBef>
                      </a:pPr>
                      <a:r>
                        <a:rPr sz="450" b="1" dirty="0">
                          <a:solidFill>
                            <a:srgbClr val="171514"/>
                          </a:solidFill>
                          <a:latin typeface="Arial"/>
                          <a:cs typeface="Arial"/>
                        </a:rPr>
                        <a:t>Clasificación</a:t>
                      </a:r>
                      <a:endParaRPr sz="450">
                        <a:latin typeface="Arial"/>
                        <a:cs typeface="Arial"/>
                      </a:endParaRPr>
                    </a:p>
                  </a:txBody>
                  <a:tcPr marL="0" marR="0" marT="6985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85090">
                        <a:lnSpc>
                          <a:spcPct val="100000"/>
                        </a:lnSpc>
                        <a:spcBef>
                          <a:spcPts val="605"/>
                        </a:spcBef>
                      </a:pPr>
                      <a:r>
                        <a:rPr sz="7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Catalogar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  <a:p>
                      <a:pPr marL="66675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900" spc="5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Número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R="33655" algn="ctr">
                        <a:lnSpc>
                          <a:spcPct val="100000"/>
                        </a:lnSpc>
                        <a:spcBef>
                          <a:spcPts val="605"/>
                        </a:spcBef>
                      </a:pPr>
                      <a:r>
                        <a:rPr sz="700" spc="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Lista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  <a:p>
                      <a:pPr marR="52705"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750" spc="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Precio</a:t>
                      </a:r>
                      <a:r>
                        <a:rPr sz="750" spc="-5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$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850">
                        <a:latin typeface="Times New Roman"/>
                        <a:cs typeface="Times New Roman"/>
                      </a:endParaRPr>
                    </a:p>
                    <a:p>
                      <a:pPr marL="46355">
                        <a:lnSpc>
                          <a:spcPct val="100000"/>
                        </a:lnSpc>
                      </a:pPr>
                      <a:r>
                        <a:rPr sz="55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Peso</a:t>
                      </a:r>
                      <a:r>
                        <a:rPr sz="55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del</a:t>
                      </a:r>
                      <a:r>
                        <a:rPr sz="55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barco</a:t>
                      </a:r>
                      <a:endParaRPr sz="550">
                        <a:latin typeface="Microsoft Sans Serif"/>
                        <a:cs typeface="Microsoft Sans Serif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550">
                        <a:latin typeface="Times New Roman"/>
                        <a:cs typeface="Times New Roman"/>
                      </a:endParaRPr>
                    </a:p>
                    <a:p>
                      <a:pPr marL="35560">
                        <a:lnSpc>
                          <a:spcPct val="100000"/>
                        </a:lnSpc>
                      </a:pPr>
                      <a:r>
                        <a:rPr sz="45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estándar</a:t>
                      </a:r>
                      <a:r>
                        <a:rPr sz="45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5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paquete</a:t>
                      </a:r>
                      <a:endParaRPr sz="4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135255" indent="-100965">
                        <a:lnSpc>
                          <a:spcPct val="100000"/>
                        </a:lnSpc>
                        <a:spcBef>
                          <a:spcPts val="175"/>
                        </a:spcBef>
                        <a:buAutoNum type="arabicPlain"/>
                        <a:tabLst>
                          <a:tab pos="135890" algn="l"/>
                        </a:tabLst>
                      </a:pPr>
                      <a:r>
                        <a:rPr sz="950" spc="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fase,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  <a:p>
                      <a:pPr marL="129539" indent="-95250">
                        <a:lnSpc>
                          <a:spcPct val="100000"/>
                        </a:lnSpc>
                        <a:spcBef>
                          <a:spcPts val="110"/>
                        </a:spcBef>
                        <a:buAutoNum type="arabicPlain"/>
                        <a:tabLst>
                          <a:tab pos="130175" algn="l"/>
                        </a:tabLst>
                      </a:pPr>
                      <a:r>
                        <a:rPr sz="900" spc="2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hilos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2225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40005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95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3</a:t>
                      </a:r>
                      <a:r>
                        <a:rPr sz="950" spc="-4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fases,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  <a:p>
                      <a:pPr marL="40005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900" spc="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3</a:t>
                      </a:r>
                      <a:r>
                        <a:rPr sz="900" spc="-5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2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hilos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540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2123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985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450">
                        <a:latin typeface="Times New Roman"/>
                        <a:cs typeface="Times New Roman"/>
                      </a:endParaRPr>
                    </a:p>
                    <a:p>
                      <a:pPr marL="53975">
                        <a:lnSpc>
                          <a:spcPct val="100000"/>
                        </a:lnSpc>
                      </a:pPr>
                      <a:r>
                        <a:rPr sz="400" spc="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estándar</a:t>
                      </a:r>
                      <a:endParaRPr sz="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81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735">
                        <a:lnSpc>
                          <a:spcPts val="1150"/>
                        </a:lnSpc>
                      </a:pPr>
                      <a:r>
                        <a:rPr sz="1000" spc="30" dirty="0" err="1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máx</a:t>
                      </a:r>
                      <a:r>
                        <a:rPr lang="es-ES" sz="1000" spc="3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endParaRPr sz="10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450">
                        <a:latin typeface="Times New Roman"/>
                        <a:cs typeface="Times New Roman"/>
                      </a:endParaRPr>
                    </a:p>
                    <a:p>
                      <a:pPr marL="85090">
                        <a:lnSpc>
                          <a:spcPct val="100000"/>
                        </a:lnSpc>
                      </a:pPr>
                      <a:r>
                        <a:rPr sz="400" spc="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estándar</a:t>
                      </a:r>
                      <a:endParaRPr sz="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81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3340">
                        <a:lnSpc>
                          <a:spcPts val="1150"/>
                        </a:lnSpc>
                      </a:pPr>
                      <a:r>
                        <a:rPr sz="1000" spc="30" dirty="0" err="1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máx</a:t>
                      </a:r>
                      <a:r>
                        <a:rPr lang="es-ES" sz="1000" spc="3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endParaRPr sz="10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9528651" y="6604127"/>
          <a:ext cx="4326886" cy="12247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000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65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803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6608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5498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937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8988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1021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9497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154474">
                <a:tc rowSpan="8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ts val="1115"/>
                        </a:lnSpc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30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11760">
                        <a:lnSpc>
                          <a:spcPts val="1030"/>
                        </a:lnSpc>
                        <a:spcBef>
                          <a:spcPts val="90"/>
                        </a:spcBef>
                      </a:pPr>
                      <a:r>
                        <a:rPr sz="95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HF361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143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24765" algn="ctr">
                        <a:lnSpc>
                          <a:spcPts val="1115"/>
                        </a:lnSpc>
                      </a:pPr>
                      <a:r>
                        <a:rPr sz="10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3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85090" algn="r">
                        <a:lnSpc>
                          <a:spcPts val="1115"/>
                        </a:lnSpc>
                      </a:pPr>
                      <a:r>
                        <a:rPr sz="1000" spc="-2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7½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ts val="1115"/>
                        </a:lnSpc>
                      </a:pPr>
                      <a:r>
                        <a:rPr sz="10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5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9050" algn="ctr">
                        <a:lnSpc>
                          <a:spcPts val="1115"/>
                        </a:lnSpc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15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239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ts val="1100"/>
                        </a:lnSpc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60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11760">
                        <a:lnSpc>
                          <a:spcPts val="1030"/>
                        </a:lnSpc>
                        <a:spcBef>
                          <a:spcPts val="70"/>
                        </a:spcBef>
                      </a:pPr>
                      <a:r>
                        <a:rPr sz="95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HF362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889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24765" algn="ctr">
                        <a:lnSpc>
                          <a:spcPts val="1100"/>
                        </a:lnSpc>
                      </a:pPr>
                      <a:r>
                        <a:rPr sz="10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5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92710" algn="r">
                        <a:lnSpc>
                          <a:spcPts val="1100"/>
                        </a:lnSpc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20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ts val="1100"/>
                        </a:lnSpc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15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9050" algn="ctr">
                        <a:lnSpc>
                          <a:spcPts val="1100"/>
                        </a:lnSpc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30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4351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48590" algn="r">
                        <a:lnSpc>
                          <a:spcPts val="1115"/>
                        </a:lnSpc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100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11760">
                        <a:lnSpc>
                          <a:spcPts val="1040"/>
                        </a:lnSpc>
                        <a:spcBef>
                          <a:spcPts val="70"/>
                        </a:spcBef>
                      </a:pPr>
                      <a:r>
                        <a:rPr sz="95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HF363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889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26670" algn="ctr">
                        <a:lnSpc>
                          <a:spcPts val="1115"/>
                        </a:lnSpc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10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92710" algn="r">
                        <a:lnSpc>
                          <a:spcPts val="1115"/>
                        </a:lnSpc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30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ts val="1115"/>
                        </a:lnSpc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25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9050" algn="ctr">
                        <a:lnSpc>
                          <a:spcPts val="1115"/>
                        </a:lnSpc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60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631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48590" algn="r">
                        <a:lnSpc>
                          <a:spcPts val="1050"/>
                        </a:lnSpc>
                      </a:pPr>
                      <a:r>
                        <a:rPr sz="1000" b="1" spc="15" dirty="0">
                          <a:solidFill>
                            <a:srgbClr val="171514"/>
                          </a:solidFill>
                          <a:latin typeface="Arial"/>
                          <a:cs typeface="Arial"/>
                        </a:rPr>
                        <a:t>200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 marL="113030">
                        <a:lnSpc>
                          <a:spcPts val="940"/>
                        </a:lnSpc>
                        <a:spcBef>
                          <a:spcPts val="110"/>
                        </a:spcBef>
                      </a:pPr>
                      <a:r>
                        <a:rPr sz="900" b="1" spc="5" dirty="0">
                          <a:solidFill>
                            <a:srgbClr val="171514"/>
                          </a:solidFill>
                          <a:latin typeface="Arial"/>
                          <a:cs typeface="Arial"/>
                        </a:rPr>
                        <a:t>HF364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97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 marL="26670" algn="ctr">
                        <a:lnSpc>
                          <a:spcPts val="1050"/>
                        </a:lnSpc>
                      </a:pPr>
                      <a:r>
                        <a:rPr sz="1000" b="1" spc="15" dirty="0">
                          <a:solidFill>
                            <a:srgbClr val="171514"/>
                          </a:solidFill>
                          <a:latin typeface="Arial"/>
                          <a:cs typeface="Arial"/>
                        </a:rPr>
                        <a:t>25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 marR="92710" algn="r">
                        <a:lnSpc>
                          <a:spcPts val="1050"/>
                        </a:lnSpc>
                      </a:pPr>
                      <a:r>
                        <a:rPr sz="1000" b="1" spc="15" dirty="0">
                          <a:solidFill>
                            <a:srgbClr val="171514"/>
                          </a:solidFill>
                          <a:latin typeface="Arial"/>
                          <a:cs typeface="Arial"/>
                        </a:rPr>
                        <a:t>50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ts val="1050"/>
                        </a:lnSpc>
                      </a:pPr>
                      <a:r>
                        <a:rPr sz="1000" b="1" spc="15" dirty="0">
                          <a:solidFill>
                            <a:srgbClr val="171514"/>
                          </a:solidFill>
                          <a:latin typeface="Arial"/>
                          <a:cs typeface="Arial"/>
                        </a:rPr>
                        <a:t>50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 marL="20955" algn="ctr">
                        <a:lnSpc>
                          <a:spcPts val="1050"/>
                        </a:lnSpc>
                      </a:pPr>
                      <a:r>
                        <a:rPr sz="1000" b="1" spc="15" dirty="0">
                          <a:solidFill>
                            <a:srgbClr val="171514"/>
                          </a:solidFill>
                          <a:latin typeface="Arial"/>
                          <a:cs typeface="Arial"/>
                        </a:rPr>
                        <a:t>125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solidFill>
                      <a:srgbClr val="D1D3D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687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48590" algn="r">
                        <a:lnSpc>
                          <a:spcPts val="1115"/>
                        </a:lnSpc>
                        <a:spcBef>
                          <a:spcPts val="20"/>
                        </a:spcBef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400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54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11760">
                        <a:lnSpc>
                          <a:spcPts val="1030"/>
                        </a:lnSpc>
                        <a:spcBef>
                          <a:spcPts val="105"/>
                        </a:spcBef>
                      </a:pPr>
                      <a:r>
                        <a:rPr sz="95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HF365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</a:tcPr>
                </a:tc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" algn="ctr">
                        <a:lnSpc>
                          <a:spcPts val="1115"/>
                        </a:lnSpc>
                        <a:spcBef>
                          <a:spcPts val="20"/>
                        </a:spcBef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100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54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20955" algn="ctr">
                        <a:lnSpc>
                          <a:spcPts val="1115"/>
                        </a:lnSpc>
                        <a:spcBef>
                          <a:spcPts val="20"/>
                        </a:spcBef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250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54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240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48590" algn="r">
                        <a:lnSpc>
                          <a:spcPts val="1100"/>
                        </a:lnSpc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600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11760">
                        <a:lnSpc>
                          <a:spcPts val="1030"/>
                        </a:lnSpc>
                        <a:spcBef>
                          <a:spcPts val="70"/>
                        </a:spcBef>
                      </a:pPr>
                      <a:r>
                        <a:rPr sz="95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HF366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889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" algn="ctr">
                        <a:lnSpc>
                          <a:spcPts val="1100"/>
                        </a:lnSpc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150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20955" algn="ctr">
                        <a:lnSpc>
                          <a:spcPts val="1100"/>
                        </a:lnSpc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400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5240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48590" algn="r">
                        <a:lnSpc>
                          <a:spcPts val="1100"/>
                        </a:lnSpc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800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11760">
                        <a:lnSpc>
                          <a:spcPts val="1030"/>
                        </a:lnSpc>
                        <a:spcBef>
                          <a:spcPts val="70"/>
                        </a:spcBef>
                      </a:pPr>
                      <a:r>
                        <a:rPr sz="95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HF367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889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" algn="ctr">
                        <a:lnSpc>
                          <a:spcPts val="1100"/>
                        </a:lnSpc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200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20955" algn="ctr">
                        <a:lnSpc>
                          <a:spcPts val="1100"/>
                        </a:lnSpc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500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5550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11125" algn="r">
                        <a:lnSpc>
                          <a:spcPts val="1125"/>
                        </a:lnSpc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1200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1760">
                        <a:lnSpc>
                          <a:spcPts val="1050"/>
                        </a:lnSpc>
                        <a:spcBef>
                          <a:spcPts val="70"/>
                        </a:spcBef>
                      </a:pPr>
                      <a:r>
                        <a:rPr sz="95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HF368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889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" algn="ctr">
                        <a:lnSpc>
                          <a:spcPts val="1125"/>
                        </a:lnSpc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200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 algn="ctr">
                        <a:lnSpc>
                          <a:spcPts val="1125"/>
                        </a:lnSpc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500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4" name="object 4"/>
          <p:cNvSpPr/>
          <p:nvPr/>
        </p:nvSpPr>
        <p:spPr>
          <a:xfrm>
            <a:off x="9562738" y="6418669"/>
            <a:ext cx="4285615" cy="0"/>
          </a:xfrm>
          <a:custGeom>
            <a:avLst/>
            <a:gdLst/>
            <a:ahLst/>
            <a:cxnLst/>
            <a:rect l="l" t="t" r="r" b="b"/>
            <a:pathLst>
              <a:path w="4285615">
                <a:moveTo>
                  <a:pt x="0" y="0"/>
                </a:moveTo>
                <a:lnTo>
                  <a:pt x="4285475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9639229" y="6744525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66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656819" y="7488846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66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595567" y="6906921"/>
            <a:ext cx="146050" cy="579755"/>
          </a:xfrm>
          <a:custGeom>
            <a:avLst/>
            <a:gdLst/>
            <a:ahLst/>
            <a:cxnLst/>
            <a:rect l="l" t="t" r="r" b="b"/>
            <a:pathLst>
              <a:path w="146050" h="579754">
                <a:moveTo>
                  <a:pt x="145630" y="0"/>
                </a:moveTo>
                <a:lnTo>
                  <a:pt x="60274" y="151066"/>
                </a:lnTo>
              </a:path>
              <a:path w="146050" h="579754">
                <a:moveTo>
                  <a:pt x="57442" y="151066"/>
                </a:moveTo>
                <a:lnTo>
                  <a:pt x="57442" y="347433"/>
                </a:lnTo>
              </a:path>
              <a:path w="146050" h="579754">
                <a:moveTo>
                  <a:pt x="56641" y="466432"/>
                </a:moveTo>
                <a:lnTo>
                  <a:pt x="78695" y="461981"/>
                </a:lnTo>
                <a:lnTo>
                  <a:pt x="96704" y="449840"/>
                </a:lnTo>
                <a:lnTo>
                  <a:pt x="108844" y="431832"/>
                </a:lnTo>
                <a:lnTo>
                  <a:pt x="113296" y="409778"/>
                </a:lnTo>
                <a:lnTo>
                  <a:pt x="108844" y="387731"/>
                </a:lnTo>
                <a:lnTo>
                  <a:pt x="96704" y="369727"/>
                </a:lnTo>
                <a:lnTo>
                  <a:pt x="78695" y="357587"/>
                </a:lnTo>
                <a:lnTo>
                  <a:pt x="56641" y="353136"/>
                </a:lnTo>
              </a:path>
              <a:path w="146050" h="579754">
                <a:moveTo>
                  <a:pt x="56641" y="466432"/>
                </a:moveTo>
                <a:lnTo>
                  <a:pt x="34595" y="470884"/>
                </a:lnTo>
                <a:lnTo>
                  <a:pt x="16590" y="483025"/>
                </a:lnTo>
                <a:lnTo>
                  <a:pt x="4451" y="501033"/>
                </a:lnTo>
                <a:lnTo>
                  <a:pt x="0" y="523087"/>
                </a:lnTo>
                <a:lnTo>
                  <a:pt x="4451" y="545134"/>
                </a:lnTo>
                <a:lnTo>
                  <a:pt x="16590" y="563138"/>
                </a:lnTo>
                <a:lnTo>
                  <a:pt x="34595" y="575278"/>
                </a:lnTo>
                <a:lnTo>
                  <a:pt x="56641" y="579729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9805079" y="6744525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66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9822656" y="7488846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66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9761403" y="6906921"/>
            <a:ext cx="146050" cy="579755"/>
          </a:xfrm>
          <a:custGeom>
            <a:avLst/>
            <a:gdLst/>
            <a:ahLst/>
            <a:cxnLst/>
            <a:rect l="l" t="t" r="r" b="b"/>
            <a:pathLst>
              <a:path w="146050" h="579754">
                <a:moveTo>
                  <a:pt x="145630" y="0"/>
                </a:moveTo>
                <a:lnTo>
                  <a:pt x="60274" y="151066"/>
                </a:lnTo>
              </a:path>
              <a:path w="146050" h="579754">
                <a:moveTo>
                  <a:pt x="57442" y="151066"/>
                </a:moveTo>
                <a:lnTo>
                  <a:pt x="57442" y="347433"/>
                </a:lnTo>
              </a:path>
              <a:path w="146050" h="579754">
                <a:moveTo>
                  <a:pt x="56654" y="466432"/>
                </a:moveTo>
                <a:lnTo>
                  <a:pt x="78701" y="461981"/>
                </a:lnTo>
                <a:lnTo>
                  <a:pt x="96705" y="449840"/>
                </a:lnTo>
                <a:lnTo>
                  <a:pt x="108845" y="431832"/>
                </a:lnTo>
                <a:lnTo>
                  <a:pt x="113296" y="409778"/>
                </a:lnTo>
                <a:lnTo>
                  <a:pt x="108845" y="387731"/>
                </a:lnTo>
                <a:lnTo>
                  <a:pt x="96705" y="369727"/>
                </a:lnTo>
                <a:lnTo>
                  <a:pt x="78701" y="357587"/>
                </a:lnTo>
                <a:lnTo>
                  <a:pt x="56654" y="353136"/>
                </a:lnTo>
              </a:path>
              <a:path w="146050" h="579754">
                <a:moveTo>
                  <a:pt x="56654" y="466432"/>
                </a:moveTo>
                <a:lnTo>
                  <a:pt x="34600" y="470884"/>
                </a:lnTo>
                <a:lnTo>
                  <a:pt x="16592" y="483025"/>
                </a:lnTo>
                <a:lnTo>
                  <a:pt x="4451" y="501033"/>
                </a:lnTo>
                <a:lnTo>
                  <a:pt x="0" y="523087"/>
                </a:lnTo>
                <a:lnTo>
                  <a:pt x="4451" y="545134"/>
                </a:lnTo>
                <a:lnTo>
                  <a:pt x="16592" y="563138"/>
                </a:lnTo>
                <a:lnTo>
                  <a:pt x="34600" y="575278"/>
                </a:lnTo>
                <a:lnTo>
                  <a:pt x="56654" y="579729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9975779" y="6744525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66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9993369" y="7488846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66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9932117" y="6906921"/>
            <a:ext cx="146050" cy="579755"/>
          </a:xfrm>
          <a:custGeom>
            <a:avLst/>
            <a:gdLst/>
            <a:ahLst/>
            <a:cxnLst/>
            <a:rect l="l" t="t" r="r" b="b"/>
            <a:pathLst>
              <a:path w="146050" h="579754">
                <a:moveTo>
                  <a:pt x="145630" y="0"/>
                </a:moveTo>
                <a:lnTo>
                  <a:pt x="60274" y="151066"/>
                </a:lnTo>
              </a:path>
              <a:path w="146050" h="579754">
                <a:moveTo>
                  <a:pt x="57442" y="151066"/>
                </a:moveTo>
                <a:lnTo>
                  <a:pt x="57442" y="347433"/>
                </a:lnTo>
              </a:path>
              <a:path w="146050" h="579754">
                <a:moveTo>
                  <a:pt x="56641" y="466432"/>
                </a:moveTo>
                <a:lnTo>
                  <a:pt x="78695" y="461981"/>
                </a:lnTo>
                <a:lnTo>
                  <a:pt x="96704" y="449840"/>
                </a:lnTo>
                <a:lnTo>
                  <a:pt x="108844" y="431832"/>
                </a:lnTo>
                <a:lnTo>
                  <a:pt x="113296" y="409778"/>
                </a:lnTo>
                <a:lnTo>
                  <a:pt x="108844" y="387731"/>
                </a:lnTo>
                <a:lnTo>
                  <a:pt x="96704" y="369727"/>
                </a:lnTo>
                <a:lnTo>
                  <a:pt x="78695" y="357587"/>
                </a:lnTo>
                <a:lnTo>
                  <a:pt x="56641" y="353136"/>
                </a:lnTo>
              </a:path>
              <a:path w="146050" h="579754">
                <a:moveTo>
                  <a:pt x="56641" y="466432"/>
                </a:moveTo>
                <a:lnTo>
                  <a:pt x="34595" y="470884"/>
                </a:lnTo>
                <a:lnTo>
                  <a:pt x="16590" y="483025"/>
                </a:lnTo>
                <a:lnTo>
                  <a:pt x="4451" y="501033"/>
                </a:lnTo>
                <a:lnTo>
                  <a:pt x="0" y="523087"/>
                </a:lnTo>
                <a:lnTo>
                  <a:pt x="4451" y="545134"/>
                </a:lnTo>
                <a:lnTo>
                  <a:pt x="16590" y="563138"/>
                </a:lnTo>
                <a:lnTo>
                  <a:pt x="34595" y="575278"/>
                </a:lnTo>
                <a:lnTo>
                  <a:pt x="56641" y="579729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736431" y="8763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5070931" y="8763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0" y="0"/>
                </a:moveTo>
                <a:lnTo>
                  <a:pt x="190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736431" y="109347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5070931" y="109347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0" y="0"/>
                </a:moveTo>
                <a:lnTo>
                  <a:pt x="190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6612731" y="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1905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6612731" y="116205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4385131" y="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1905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4385131" y="116205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9515952" y="1365655"/>
            <a:ext cx="5738495" cy="37358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675130" algn="just">
              <a:lnSpc>
                <a:spcPct val="120000"/>
              </a:lnSpc>
              <a:spcBef>
                <a:spcPts val="100"/>
              </a:spcBef>
            </a:pP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requisitos</a:t>
            </a:r>
            <a:r>
              <a:rPr lang="es-ES"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aplicación</a:t>
            </a:r>
            <a:r>
              <a:rPr lang="es-ES"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este</a:t>
            </a:r>
            <a:r>
              <a:rPr lang="es-ES"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ejemplo</a:t>
            </a:r>
            <a:r>
              <a:rPr lang="es-ES"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dictan</a:t>
            </a:r>
            <a:r>
              <a:rPr lang="es-ES"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selección</a:t>
            </a:r>
            <a:r>
              <a:rPr lang="es-ES"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servicio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pesado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600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voltios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10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-254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SPEEDFAX</a:t>
            </a:r>
            <a:r>
              <a:rPr lang="es-ES" sz="10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ubique</a:t>
            </a:r>
            <a:r>
              <a:rPr lang="es-ES" sz="10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10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tipo</a:t>
            </a:r>
            <a:r>
              <a:rPr lang="es-ES" sz="10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gabinete</a:t>
            </a:r>
            <a:r>
              <a:rPr sz="10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10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sz="10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decir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Interior</a:t>
            </a:r>
            <a:r>
              <a:rPr lang="es-ES"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000" dirty="0">
              <a:latin typeface="Microsoft Sans Serif"/>
              <a:cs typeface="Microsoft Sans Serif"/>
            </a:endParaRPr>
          </a:p>
          <a:p>
            <a:pPr marL="12700" algn="just">
              <a:spcBef>
                <a:spcPts val="390"/>
              </a:spcBef>
            </a:pPr>
            <a:r>
              <a:rPr sz="850" spc="350" dirty="0">
                <a:solidFill>
                  <a:srgbClr val="171514"/>
                </a:solidFill>
                <a:latin typeface="Microsoft Sans Serif"/>
                <a:cs typeface="Microsoft Sans Serif"/>
              </a:rPr>
              <a:t>—</a:t>
            </a:r>
            <a:r>
              <a:rPr sz="8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lang="es-ES"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Escribe</a:t>
            </a:r>
            <a:r>
              <a:rPr lang="es-ES"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lang="es-ES"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endParaRPr sz="850" dirty="0">
              <a:latin typeface="Microsoft Sans Serif"/>
              <a:cs typeface="Microsoft Sans Serif"/>
            </a:endParaRPr>
          </a:p>
          <a:p>
            <a:pPr>
              <a:spcBef>
                <a:spcPts val="55"/>
              </a:spcBef>
            </a:pPr>
            <a:endParaRPr sz="1250" dirty="0">
              <a:latin typeface="Microsoft Sans Serif"/>
              <a:cs typeface="Microsoft Sans Serif"/>
            </a:endParaRPr>
          </a:p>
          <a:p>
            <a:pPr marL="12700" marR="1548130">
              <a:lnSpc>
                <a:spcPct val="120000"/>
              </a:lnSpc>
            </a:pPr>
            <a:r>
              <a:rPr sz="10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continuación,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busque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tabla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fusibles,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3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polos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3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fusibles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600 </a:t>
            </a:r>
            <a:r>
              <a:rPr sz="1000" spc="-2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voltios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tabla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seleccione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potencia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igual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caballos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potencia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columna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máxima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(</a:t>
            </a:r>
            <a:r>
              <a:rPr sz="1000" spc="1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Máx</a:t>
            </a:r>
            <a:r>
              <a:rPr lang="es-ES" sz="10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)</a:t>
            </a:r>
            <a:r>
              <a:rPr lang="es-ES" sz="10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10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lang="es-ES"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igual</a:t>
            </a:r>
            <a:r>
              <a:rPr lang="es-ES"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lang="es-ES"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mayor</a:t>
            </a:r>
            <a:r>
              <a:rPr lang="es-ES"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75</a:t>
            </a:r>
            <a:r>
              <a:rPr lang="es-ES"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columna</a:t>
            </a:r>
            <a:r>
              <a:rPr lang="es-ES"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máxima</a:t>
            </a:r>
            <a:r>
              <a:rPr lang="es-ES"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debe</a:t>
            </a:r>
            <a:r>
              <a:rPr lang="es-ES"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ser</a:t>
            </a:r>
            <a:r>
              <a:rPr lang="es-ES"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usado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porque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cliente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seleccionó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fusibles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retardo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endParaRPr sz="1000" dirty="0">
              <a:latin typeface="Microsoft Sans Serif"/>
              <a:cs typeface="Microsoft Sans Serif"/>
            </a:endParaRPr>
          </a:p>
          <a:p>
            <a:pPr marL="12700" marR="5080">
              <a:lnSpc>
                <a:spcPct val="120000"/>
              </a:lnSpc>
            </a:pP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(Si</a:t>
            </a:r>
            <a:r>
              <a:rPr lang="es-ES"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especificaran</a:t>
            </a:r>
            <a:r>
              <a:rPr lang="es-ES"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fusibles</a:t>
            </a:r>
            <a:r>
              <a:rPr lang="es-ES"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sin</a:t>
            </a:r>
            <a:r>
              <a:rPr lang="es-ES"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retardo</a:t>
            </a:r>
            <a:r>
              <a:rPr lang="es-ES"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tiempo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usaría</a:t>
            </a:r>
            <a:r>
              <a:rPr lang="es-ES"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columna</a:t>
            </a:r>
            <a:r>
              <a:rPr lang="es-ES"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caballos</a:t>
            </a:r>
            <a:r>
              <a:rPr lang="es-ES"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potencia</a:t>
            </a:r>
            <a:r>
              <a:rPr lang="es-ES"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25</a:t>
            </a:r>
            <a:r>
              <a:rPr lang="es-ES"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HP</a:t>
            </a:r>
            <a:r>
              <a:rPr lang="es-ES"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lang="es-ES"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primera</a:t>
            </a:r>
            <a:r>
              <a:rPr lang="es-ES"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000" dirty="0">
              <a:latin typeface="Microsoft Sans Serif"/>
              <a:cs typeface="Microsoft Sans Serif"/>
            </a:endParaRPr>
          </a:p>
          <a:p>
            <a:pPr marL="12700" marR="1562735">
              <a:lnSpc>
                <a:spcPct val="120000"/>
              </a:lnSpc>
            </a:pPr>
            <a:r>
              <a:rPr sz="10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cumple</a:t>
            </a:r>
            <a:r>
              <a:rPr lang="es-ES"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lang="es-ES"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requisito</a:t>
            </a:r>
            <a:r>
              <a:rPr lang="es-ES"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75</a:t>
            </a:r>
            <a:r>
              <a:rPr lang="es-ES"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HP</a:t>
            </a:r>
            <a:r>
              <a:rPr lang="es-ES"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10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Leyendo</a:t>
            </a:r>
            <a:r>
              <a:rPr lang="es-ES"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hacia</a:t>
            </a:r>
            <a:r>
              <a:rPr lang="es-ES"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izquierda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número</a:t>
            </a:r>
            <a:r>
              <a:rPr lang="es-ES"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catálogo</a:t>
            </a:r>
            <a:r>
              <a:rPr lang="es-ES"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bajo</a:t>
            </a:r>
            <a:r>
              <a:rPr lang="es-ES"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Interior</a:t>
            </a:r>
            <a:r>
              <a:rPr lang="es-ES"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-</a:t>
            </a:r>
            <a:r>
              <a:rPr lang="es-ES"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Tipo</a:t>
            </a:r>
            <a:r>
              <a:rPr lang="es-ES"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9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lang="es-ES" sz="10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lang="es-ES" sz="10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HF364</a:t>
            </a:r>
            <a:r>
              <a:rPr lang="es-ES" sz="10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1000" spc="1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También</a:t>
            </a:r>
            <a:r>
              <a:rPr lang="es-ES" sz="10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tenga</a:t>
            </a:r>
            <a:r>
              <a:rPr lang="es-ES" sz="10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10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-2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cuenta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este</a:t>
            </a:r>
            <a:r>
              <a:rPr lang="es-ES"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lang="es-ES"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tiene</a:t>
            </a:r>
            <a:r>
              <a:rPr lang="es-ES"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amperaje</a:t>
            </a:r>
            <a:r>
              <a:rPr lang="es-ES"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200</a:t>
            </a:r>
            <a:r>
              <a:rPr lang="es-ES"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000" dirty="0">
              <a:latin typeface="Microsoft Sans Serif"/>
              <a:cs typeface="Microsoft Sans Serif"/>
            </a:endParaRPr>
          </a:p>
          <a:p>
            <a:pPr>
              <a:spcBef>
                <a:spcPts val="50"/>
              </a:spcBef>
            </a:pPr>
            <a:endParaRPr sz="1200" dirty="0">
              <a:latin typeface="Microsoft Sans Serif"/>
              <a:cs typeface="Microsoft Sans Serif"/>
            </a:endParaRPr>
          </a:p>
          <a:p>
            <a:pPr marL="12700" marR="1197610">
              <a:lnSpc>
                <a:spcPct val="141200"/>
              </a:lnSpc>
            </a:pP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Debido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requiere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 </a:t>
            </a:r>
            <a:r>
              <a:rPr sz="8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Clase </a:t>
            </a:r>
            <a:r>
              <a:rPr sz="850" spc="-90" dirty="0">
                <a:solidFill>
                  <a:srgbClr val="171514"/>
                </a:solidFill>
                <a:latin typeface="Microsoft Sans Serif"/>
                <a:cs typeface="Microsoft Sans Serif"/>
              </a:rPr>
              <a:t>R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esta aplicación,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También</a:t>
            </a:r>
            <a:r>
              <a:rPr lang="es-ES"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requiere</a:t>
            </a:r>
            <a:r>
              <a:rPr lang="es-ES"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juego</a:t>
            </a:r>
            <a:r>
              <a:rPr lang="es-ES"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clips</a:t>
            </a:r>
            <a:r>
              <a:rPr lang="es-ES"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fusibles</a:t>
            </a:r>
            <a:r>
              <a:rPr lang="es-ES"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Class</a:t>
            </a:r>
            <a:r>
              <a:rPr lang="es-ES"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R</a:t>
            </a:r>
            <a:r>
              <a:rPr lang="es-ES"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Este</a:t>
            </a:r>
            <a:r>
              <a:rPr lang="es-ES"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puede</a:t>
            </a:r>
            <a:r>
              <a:rPr lang="es-ES"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encontrarse</a:t>
            </a:r>
            <a:r>
              <a:rPr lang="es-ES"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sección</a:t>
            </a:r>
            <a:r>
              <a:rPr lang="es-ES"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accesorios</a:t>
            </a:r>
            <a:r>
              <a:rPr lang="es-ES"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lang="es-ES"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SPEEDFAX</a:t>
            </a:r>
            <a:r>
              <a:rPr lang="es-ES"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85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este</a:t>
            </a:r>
            <a:r>
              <a:rPr lang="es-ES"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ejemplo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</a:t>
            </a:r>
            <a:r>
              <a:rPr lang="es-ES"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número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catálogo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kit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HR64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850" dirty="0">
              <a:latin typeface="Microsoft Sans Serif"/>
              <a:cs typeface="Microsoft Sans Serif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9547867" y="6269762"/>
            <a:ext cx="857250" cy="29751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335">
              <a:spcBef>
                <a:spcPts val="100"/>
              </a:spcBef>
            </a:pPr>
            <a:r>
              <a:rPr sz="6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</a:t>
            </a:r>
            <a:r>
              <a:rPr sz="6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6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600</a:t>
            </a:r>
            <a:r>
              <a:rPr sz="6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voltios</a:t>
            </a:r>
            <a:endParaRPr sz="650">
              <a:latin typeface="Microsoft Sans Serif"/>
              <a:cs typeface="Microsoft Sans Serif"/>
            </a:endParaRPr>
          </a:p>
          <a:p>
            <a:pPr marL="12700">
              <a:spcBef>
                <a:spcPts val="630"/>
              </a:spcBef>
            </a:pPr>
            <a:r>
              <a:rPr sz="7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3</a:t>
            </a:r>
            <a:r>
              <a:rPr sz="7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polos,</a:t>
            </a:r>
            <a:r>
              <a:rPr sz="7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3</a:t>
            </a:r>
            <a:r>
              <a:rPr sz="7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fusibles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3663212" y="10349634"/>
            <a:ext cx="11303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6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348438" y="4645164"/>
            <a:ext cx="4108450" cy="0"/>
          </a:xfrm>
          <a:custGeom>
            <a:avLst/>
            <a:gdLst/>
            <a:ahLst/>
            <a:cxnLst/>
            <a:rect l="l" t="t" r="r" b="b"/>
            <a:pathLst>
              <a:path w="4108450">
                <a:moveTo>
                  <a:pt x="0" y="0"/>
                </a:moveTo>
                <a:lnTo>
                  <a:pt x="4108335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736431" y="8763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5070931" y="8763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0" y="0"/>
                </a:moveTo>
                <a:lnTo>
                  <a:pt x="190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736431" y="109347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5070931" y="109347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0" y="0"/>
                </a:moveTo>
                <a:lnTo>
                  <a:pt x="190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612731" y="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1905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612731" y="116205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4385131" y="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1905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4385131" y="116205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7135970" y="1421535"/>
            <a:ext cx="120523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b="1" spc="-5" dirty="0">
                <a:solidFill>
                  <a:srgbClr val="171514"/>
                </a:solidFill>
                <a:latin typeface="Arial"/>
                <a:cs typeface="Arial"/>
              </a:rPr>
              <a:t>Selección</a:t>
            </a:r>
            <a:r>
              <a:rPr sz="80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80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35" dirty="0">
                <a:solidFill>
                  <a:srgbClr val="171514"/>
                </a:solidFill>
                <a:latin typeface="Arial"/>
                <a:cs typeface="Arial"/>
              </a:rPr>
              <a:t>un</a:t>
            </a:r>
            <a:r>
              <a:rPr sz="8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10" dirty="0">
                <a:solidFill>
                  <a:srgbClr val="171514"/>
                </a:solidFill>
                <a:latin typeface="Arial"/>
                <a:cs typeface="Arial"/>
              </a:rPr>
              <a:t>fusible</a:t>
            </a:r>
            <a:r>
              <a:rPr lang="es-ES"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800" dirty="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331738" y="1355735"/>
            <a:ext cx="4191635" cy="1311910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45"/>
              </a:spcBef>
            </a:pPr>
            <a:r>
              <a:rPr sz="850" spc="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Sección</a:t>
            </a:r>
            <a:r>
              <a:rPr lang="es-ES"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430</a:t>
            </a:r>
            <a:r>
              <a:rPr lang="es-ES"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6</a:t>
            </a:r>
            <a:r>
              <a:rPr lang="es-ES"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i="1" spc="5" dirty="0" err="1">
                <a:solidFill>
                  <a:srgbClr val="171514"/>
                </a:solidFill>
                <a:latin typeface="Trebuchet MS"/>
                <a:cs typeface="Trebuchet MS"/>
              </a:rPr>
              <a:t>Comité</a:t>
            </a:r>
            <a:r>
              <a:rPr sz="850" i="1" spc="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50" i="1" dirty="0">
                <a:solidFill>
                  <a:srgbClr val="171514"/>
                </a:solidFill>
                <a:latin typeface="Trebuchet MS"/>
                <a:cs typeface="Trebuchet MS"/>
              </a:rPr>
              <a:t>ejecutivo </a:t>
            </a:r>
            <a:r>
              <a:rPr sz="850" i="1" spc="25" dirty="0" err="1">
                <a:solidFill>
                  <a:srgbClr val="171514"/>
                </a:solidFill>
                <a:latin typeface="Trebuchet MS"/>
                <a:cs typeface="Trebuchet MS"/>
              </a:rPr>
              <a:t>nacional</a:t>
            </a:r>
            <a:r>
              <a:rPr sz="7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®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requiere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que,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donde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clasificación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utiliza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determinar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ampacidad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conductores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valores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amperes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circuitos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derivados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dispositivos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sobrecorriente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etc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valores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dados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las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Tablas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430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247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hasta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430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250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debe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usarse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lugar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real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clasificación</a:t>
            </a:r>
            <a:r>
              <a:rPr lang="es-ES"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actual</a:t>
            </a:r>
            <a:r>
              <a:rPr lang="es-ES"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placa</a:t>
            </a:r>
            <a:r>
              <a:rPr lang="es-ES"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i="1" spc="10" dirty="0" err="1">
                <a:solidFill>
                  <a:srgbClr val="171514"/>
                </a:solidFill>
                <a:latin typeface="Trebuchet MS"/>
                <a:cs typeface="Trebuchet MS"/>
              </a:rPr>
              <a:t>Comité</a:t>
            </a:r>
            <a:r>
              <a:rPr sz="850" i="1" spc="2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50" i="1" dirty="0">
                <a:solidFill>
                  <a:srgbClr val="171514"/>
                </a:solidFill>
                <a:latin typeface="Trebuchet MS"/>
                <a:cs typeface="Trebuchet MS"/>
              </a:rPr>
              <a:t>ejecutivo</a:t>
            </a:r>
            <a:r>
              <a:rPr sz="850" i="1" spc="2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50" i="1" spc="10" dirty="0" err="1">
                <a:solidFill>
                  <a:srgbClr val="171514"/>
                </a:solidFill>
                <a:latin typeface="Trebuchet MS"/>
                <a:cs typeface="Trebuchet MS"/>
              </a:rPr>
              <a:t>nacional</a:t>
            </a:r>
            <a:r>
              <a:rPr sz="7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®</a:t>
            </a:r>
            <a:r>
              <a:rPr lang="es-ES"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Cuadro</a:t>
            </a:r>
            <a:r>
              <a:rPr lang="es-ES"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430</a:t>
            </a:r>
            <a:r>
              <a:rPr lang="es-ES"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250,</a:t>
            </a:r>
            <a:r>
              <a:rPr lang="es-ES"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6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850" spc="-2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75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HP,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460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55" dirty="0">
                <a:solidFill>
                  <a:srgbClr val="171514"/>
                </a:solidFill>
                <a:latin typeface="Microsoft Sans Serif"/>
                <a:cs typeface="Microsoft Sans Serif"/>
              </a:rPr>
              <a:t>VCA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tiene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plena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carga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96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amperios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850" dirty="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335732" y="2841525"/>
            <a:ext cx="4107815" cy="201670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145">
              <a:spcBef>
                <a:spcPts val="100"/>
              </a:spcBef>
            </a:pPr>
            <a:r>
              <a:rPr sz="800" spc="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Tabla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430</a:t>
            </a:r>
            <a:r>
              <a:rPr lang="es-ES"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250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Motores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trifásicos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alterna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plena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carga</a:t>
            </a:r>
            <a:endParaRPr sz="800" dirty="0">
              <a:latin typeface="Microsoft Sans Serif"/>
              <a:cs typeface="Microsoft Sans Serif"/>
            </a:endParaRPr>
          </a:p>
          <a:p>
            <a:pPr marL="12700" marR="5080" indent="123189">
              <a:lnSpc>
                <a:spcPct val="142900"/>
              </a:lnSpc>
              <a:spcBef>
                <a:spcPts val="409"/>
              </a:spcBef>
            </a:pPr>
            <a:r>
              <a:rPr sz="7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siguientes</a:t>
            </a:r>
            <a:r>
              <a:rPr sz="7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valores</a:t>
            </a:r>
            <a:r>
              <a:rPr sz="7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7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corrientes</a:t>
            </a:r>
            <a:r>
              <a:rPr sz="7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7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plena</a:t>
            </a:r>
            <a:r>
              <a:rPr sz="7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carga</a:t>
            </a:r>
            <a:r>
              <a:rPr sz="7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son</a:t>
            </a:r>
            <a:r>
              <a:rPr sz="7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típicos</a:t>
            </a:r>
            <a:r>
              <a:rPr sz="7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7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7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</a:t>
            </a:r>
            <a:r>
              <a:rPr sz="7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sz="7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funciona</a:t>
            </a:r>
            <a:r>
              <a:rPr sz="7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dirty="0">
                <a:solidFill>
                  <a:srgbClr val="171514"/>
                </a:solidFill>
                <a:latin typeface="Microsoft Sans Serif"/>
                <a:cs typeface="Microsoft Sans Serif"/>
              </a:rPr>
              <a:t>a las </a:t>
            </a:r>
            <a:r>
              <a:rPr sz="700" spc="-17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velocidades</a:t>
            </a:r>
            <a:r>
              <a:rPr sz="7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habituales</a:t>
            </a:r>
            <a:r>
              <a:rPr sz="7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7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7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motores</a:t>
            </a:r>
            <a:r>
              <a:rPr sz="7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sz="7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correa</a:t>
            </a:r>
            <a:r>
              <a:rPr sz="7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7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motores</a:t>
            </a:r>
            <a:r>
              <a:rPr sz="7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sz="7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características</a:t>
            </a:r>
            <a:r>
              <a:rPr sz="7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7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</a:t>
            </a:r>
            <a:r>
              <a:rPr sz="7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normal</a:t>
            </a:r>
            <a:r>
              <a:rPr lang="es-ES" sz="7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700" dirty="0">
              <a:latin typeface="Microsoft Sans Serif"/>
              <a:cs typeface="Microsoft Sans Serif"/>
            </a:endParaRPr>
          </a:p>
          <a:p>
            <a:pPr>
              <a:spcBef>
                <a:spcPts val="5"/>
              </a:spcBef>
            </a:pPr>
            <a:endParaRPr sz="1050" dirty="0">
              <a:latin typeface="Microsoft Sans Serif"/>
              <a:cs typeface="Microsoft Sans Serif"/>
            </a:endParaRPr>
          </a:p>
          <a:p>
            <a:pPr marL="12700" marR="80645" indent="105410">
              <a:lnSpc>
                <a:spcPct val="153800"/>
              </a:lnSpc>
            </a:pPr>
            <a:r>
              <a:rPr sz="6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6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motores </a:t>
            </a:r>
            <a:r>
              <a:rPr sz="6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fabricados para </a:t>
            </a:r>
            <a:r>
              <a:rPr sz="6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velocidades bajas </a:t>
            </a:r>
            <a:r>
              <a:rPr sz="650" dirty="0">
                <a:solidFill>
                  <a:srgbClr val="171514"/>
                </a:solidFill>
                <a:latin typeface="Microsoft Sans Serif"/>
                <a:cs typeface="Microsoft Sans Serif"/>
              </a:rPr>
              <a:t>(1200 </a:t>
            </a:r>
            <a:r>
              <a:rPr sz="6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rpm </a:t>
            </a:r>
            <a:r>
              <a:rPr sz="6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o </a:t>
            </a:r>
            <a:r>
              <a:rPr sz="6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menos) </a:t>
            </a:r>
            <a:r>
              <a:rPr sz="6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o </a:t>
            </a:r>
            <a:r>
              <a:rPr sz="6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pares altos </a:t>
            </a:r>
            <a:r>
              <a:rPr sz="6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pueden </a:t>
            </a:r>
            <a:r>
              <a:rPr sz="6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requerir </a:t>
            </a:r>
            <a:r>
              <a:rPr sz="6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más </a:t>
            </a:r>
            <a:r>
              <a:rPr sz="6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 </a:t>
            </a:r>
            <a:r>
              <a:rPr sz="6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6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funcionamiento, </a:t>
            </a:r>
            <a:r>
              <a:rPr sz="6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6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6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motores </a:t>
            </a:r>
            <a:r>
              <a:rPr sz="6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6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varias velocidades </a:t>
            </a:r>
            <a:r>
              <a:rPr sz="6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tendrán </a:t>
            </a:r>
            <a:r>
              <a:rPr sz="6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una corriente </a:t>
            </a:r>
            <a:r>
              <a:rPr sz="65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6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plena </a:t>
            </a:r>
            <a:r>
              <a:rPr sz="6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carga</a:t>
            </a:r>
            <a:r>
              <a:rPr sz="6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sz="6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variará</a:t>
            </a:r>
            <a:r>
              <a:rPr sz="6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sz="6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6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1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velocidad</a:t>
            </a:r>
            <a:r>
              <a:rPr lang="es-ES" sz="6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6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estos</a:t>
            </a:r>
            <a:r>
              <a:rPr sz="6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casos,</a:t>
            </a:r>
            <a:r>
              <a:rPr sz="6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6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utilizará</a:t>
            </a:r>
            <a:r>
              <a:rPr sz="6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6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clasificación</a:t>
            </a:r>
            <a:r>
              <a:rPr sz="6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6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sz="6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6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6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placa</a:t>
            </a:r>
            <a:r>
              <a:rPr sz="6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650" spc="-15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identificación</a:t>
            </a:r>
            <a:r>
              <a:rPr lang="es-ES" sz="6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650" dirty="0">
              <a:latin typeface="Microsoft Sans Serif"/>
              <a:cs typeface="Microsoft Sans Serif"/>
            </a:endParaRPr>
          </a:p>
          <a:p>
            <a:pPr marL="12700" marR="212725" indent="123189">
              <a:lnSpc>
                <a:spcPct val="125000"/>
              </a:lnSpc>
              <a:spcBef>
                <a:spcPts val="30"/>
              </a:spcBef>
            </a:pP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voltajes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enumerados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son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voltajes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nominales del </a:t>
            </a:r>
            <a:r>
              <a:rPr sz="8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</a:t>
            </a:r>
            <a:r>
              <a:rPr lang="es-ES" sz="8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Las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corrientes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enumeradas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permitirán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rangos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voltaje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sistema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110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a 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120,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220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a </a:t>
            </a:r>
            <a:r>
              <a:rPr sz="800" spc="-2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240,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440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480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550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600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voltios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800" dirty="0">
              <a:latin typeface="Microsoft Sans Serif"/>
              <a:cs typeface="Microsoft Sans Serif"/>
            </a:endParaRPr>
          </a:p>
          <a:p>
            <a:pPr>
              <a:spcBef>
                <a:spcPts val="50"/>
              </a:spcBef>
            </a:pPr>
            <a:endParaRPr sz="850" dirty="0">
              <a:latin typeface="Microsoft Sans Serif"/>
              <a:cs typeface="Microsoft Sans Serif"/>
            </a:endParaRPr>
          </a:p>
          <a:p>
            <a:pPr marL="871219"/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Rotor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bobinado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jaula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ardilla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tipo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inducción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(amperios)</a:t>
            </a:r>
            <a:endParaRPr sz="900" dirty="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2451315" y="7444653"/>
            <a:ext cx="51435" cy="743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00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endParaRPr sz="400">
              <a:latin typeface="Microsoft Sans Serif"/>
              <a:cs typeface="Microsoft Sans Serif"/>
            </a:endParaRPr>
          </a:p>
        </p:txBody>
      </p:sp>
      <p:graphicFrame>
        <p:nvGraphicFramePr>
          <p:cNvPr id="15" name="object 15"/>
          <p:cNvGraphicFramePr>
            <a:graphicFrameLocks noGrp="1"/>
          </p:cNvGraphicFramePr>
          <p:nvPr/>
        </p:nvGraphicFramePr>
        <p:xfrm>
          <a:off x="9342088" y="4880115"/>
          <a:ext cx="4140196" cy="294611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63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03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762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0673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0673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873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4861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1907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4162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4704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187032">
                <a:tc rowSpan="2" gridSpan="6">
                  <a:txBody>
                    <a:bodyPr/>
                    <a:lstStyle/>
                    <a:p>
                      <a:pPr marL="861060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95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115</a:t>
                      </a:r>
                      <a:r>
                        <a:rPr sz="950" spc="-3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200</a:t>
                      </a:r>
                      <a:r>
                        <a:rPr sz="950" spc="-3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208</a:t>
                      </a:r>
                      <a:r>
                        <a:rPr sz="950" spc="-3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230</a:t>
                      </a:r>
                      <a:endParaRPr sz="950" dirty="0">
                        <a:latin typeface="Microsoft Sans Serif"/>
                        <a:cs typeface="Microsoft Sans Serif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65"/>
                        </a:spcBef>
                        <a:tabLst>
                          <a:tab pos="826135" algn="l"/>
                        </a:tabLst>
                      </a:pPr>
                      <a:r>
                        <a:rPr sz="650" spc="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Caballo</a:t>
                      </a:r>
                      <a:r>
                        <a:rPr sz="65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2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65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2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fuerza	</a:t>
                      </a:r>
                      <a:r>
                        <a:rPr sz="950" spc="2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Voltios</a:t>
                      </a:r>
                      <a:r>
                        <a:rPr sz="950" spc="-3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2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Voltios</a:t>
                      </a:r>
                      <a:r>
                        <a:rPr sz="950" spc="-3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2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Voltios</a:t>
                      </a:r>
                      <a:r>
                        <a:rPr sz="950" spc="-3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2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Voltios</a:t>
                      </a:r>
                      <a:endParaRPr sz="95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5240" marB="0"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2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2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2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2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63500" algn="r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1000" spc="1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460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8890" marB="0">
                    <a:solidFill>
                      <a:srgbClr val="231F20"/>
                    </a:solidFill>
                  </a:tcPr>
                </a:tc>
                <a:tc rowSpan="2" gridSpan="2">
                  <a:txBody>
                    <a:bodyPr/>
                    <a:lstStyle/>
                    <a:p>
                      <a:pPr marL="217170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575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  <a:p>
                      <a:pPr marL="182245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650" spc="2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voltios</a:t>
                      </a:r>
                      <a:endParaRPr sz="6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8890" marB="0"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2">
                  <a:txBody>
                    <a:bodyPr/>
                    <a:lstStyle/>
                    <a:p>
                      <a:pPr marL="123189" marR="21590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10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2300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  <a:p>
                      <a:pPr marL="123189" marR="21590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650" spc="2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voltios</a:t>
                      </a:r>
                      <a:endParaRPr sz="6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8890" marB="0"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6604">
                <a:tc gridSpan="6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5240" marB="0"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62865" algn="r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sz="650" spc="2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voltios</a:t>
                      </a:r>
                      <a:endParaRPr sz="6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9050" marB="0">
                    <a:lnB w="12700">
                      <a:solidFill>
                        <a:srgbClr val="231F20"/>
                      </a:solidFill>
                      <a:prstDash val="solid"/>
                    </a:lnB>
                    <a:solidFill>
                      <a:srgbClr val="C7C8CA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8890" marB="0"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8890" marB="0"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446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4305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10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½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  <a:p>
                      <a:pPr marL="189865" marR="109855" indent="-35560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¾  1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  <a:p>
                      <a:pPr marL="83820">
                        <a:lnSpc>
                          <a:spcPct val="100000"/>
                        </a:lnSpc>
                      </a:pPr>
                      <a:r>
                        <a:rPr sz="1000" spc="-2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1½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  <a:p>
                      <a:pPr marL="189865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2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  <a:p>
                      <a:pPr marL="189865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3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  <a:p>
                      <a:pPr marL="189865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5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  <a:p>
                      <a:pPr marL="83820">
                        <a:lnSpc>
                          <a:spcPts val="1165"/>
                        </a:lnSpc>
                      </a:pPr>
                      <a:r>
                        <a:rPr sz="1000" spc="-2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7½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7145" marB="0"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1920" algn="r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4</a:t>
                      </a:r>
                      <a:r>
                        <a:rPr lang="es-ES"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4</a:t>
                      </a:r>
                      <a:endParaRPr sz="1000" dirty="0">
                        <a:latin typeface="Microsoft Sans Serif"/>
                        <a:cs typeface="Microsoft Sans Serif"/>
                      </a:endParaRPr>
                    </a:p>
                    <a:p>
                      <a:pPr marR="121920" algn="r">
                        <a:lnSpc>
                          <a:spcPct val="100000"/>
                        </a:lnSpc>
                      </a:pPr>
                      <a:r>
                        <a:rPr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6</a:t>
                      </a:r>
                      <a:r>
                        <a:rPr lang="es-ES"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4</a:t>
                      </a:r>
                      <a:endParaRPr sz="1000" dirty="0">
                        <a:latin typeface="Microsoft Sans Serif"/>
                        <a:cs typeface="Microsoft Sans Serif"/>
                      </a:endParaRPr>
                    </a:p>
                    <a:p>
                      <a:pPr marR="121920" algn="r">
                        <a:lnSpc>
                          <a:spcPct val="100000"/>
                        </a:lnSpc>
                      </a:pPr>
                      <a:r>
                        <a:rPr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8</a:t>
                      </a:r>
                      <a:r>
                        <a:rPr lang="es-ES"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4</a:t>
                      </a:r>
                      <a:endParaRPr sz="1000" dirty="0">
                        <a:latin typeface="Microsoft Sans Serif"/>
                        <a:cs typeface="Microsoft Sans Serif"/>
                      </a:endParaRPr>
                    </a:p>
                    <a:p>
                      <a:pPr marR="120014" algn="r">
                        <a:lnSpc>
                          <a:spcPct val="100000"/>
                        </a:lnSpc>
                      </a:pPr>
                      <a:r>
                        <a:rPr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12</a:t>
                      </a:r>
                      <a:r>
                        <a:rPr lang="es-ES"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0</a:t>
                      </a:r>
                      <a:endParaRPr sz="1000" dirty="0">
                        <a:latin typeface="Microsoft Sans Serif"/>
                        <a:cs typeface="Microsoft Sans Serif"/>
                      </a:endParaRPr>
                    </a:p>
                    <a:p>
                      <a:pPr marR="120014" algn="r">
                        <a:lnSpc>
                          <a:spcPct val="100000"/>
                        </a:lnSpc>
                      </a:pPr>
                      <a:r>
                        <a:rPr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13</a:t>
                      </a:r>
                      <a:r>
                        <a:rPr lang="es-ES"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6</a:t>
                      </a:r>
                      <a:endParaRPr sz="1000" dirty="0">
                        <a:latin typeface="Microsoft Sans Serif"/>
                        <a:cs typeface="Microsoft Sans Serif"/>
                      </a:endParaRPr>
                    </a:p>
                    <a:p>
                      <a:pPr marR="118745" algn="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endParaRPr sz="1000" dirty="0">
                        <a:latin typeface="Microsoft Sans Serif"/>
                        <a:cs typeface="Microsoft Sans Serif"/>
                      </a:endParaRPr>
                    </a:p>
                    <a:p>
                      <a:pPr marR="118745" algn="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endParaRPr sz="1000" dirty="0">
                        <a:latin typeface="Microsoft Sans Serif"/>
                        <a:cs typeface="Microsoft Sans Serif"/>
                      </a:endParaRPr>
                    </a:p>
                    <a:p>
                      <a:pPr marR="118745" algn="r">
                        <a:lnSpc>
                          <a:spcPts val="1165"/>
                        </a:lnSpc>
                      </a:pPr>
                      <a:r>
                        <a:rPr sz="10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endParaRPr sz="10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7145" marB="0"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7485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2</a:t>
                      </a:r>
                      <a:r>
                        <a:rPr lang="es-ES"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5</a:t>
                      </a:r>
                      <a:endParaRPr sz="1000" dirty="0">
                        <a:latin typeface="Microsoft Sans Serif"/>
                        <a:cs typeface="Microsoft Sans Serif"/>
                      </a:endParaRPr>
                    </a:p>
                    <a:p>
                      <a:pPr marL="197485">
                        <a:lnSpc>
                          <a:spcPct val="100000"/>
                        </a:lnSpc>
                      </a:pPr>
                      <a:r>
                        <a:rPr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3</a:t>
                      </a:r>
                      <a:r>
                        <a:rPr lang="es-ES"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7</a:t>
                      </a:r>
                      <a:endParaRPr sz="1000" dirty="0">
                        <a:latin typeface="Microsoft Sans Serif"/>
                        <a:cs typeface="Microsoft Sans Serif"/>
                      </a:endParaRPr>
                    </a:p>
                    <a:p>
                      <a:pPr marL="197485">
                        <a:lnSpc>
                          <a:spcPct val="100000"/>
                        </a:lnSpc>
                      </a:pPr>
                      <a:r>
                        <a:rPr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4</a:t>
                      </a:r>
                      <a:r>
                        <a:rPr lang="es-ES"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8</a:t>
                      </a:r>
                      <a:endParaRPr sz="1000" dirty="0">
                        <a:latin typeface="Microsoft Sans Serif"/>
                        <a:cs typeface="Microsoft Sans Serif"/>
                      </a:endParaRPr>
                    </a:p>
                    <a:p>
                      <a:pPr marL="197485">
                        <a:lnSpc>
                          <a:spcPct val="100000"/>
                        </a:lnSpc>
                      </a:pPr>
                      <a:r>
                        <a:rPr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6</a:t>
                      </a:r>
                      <a:r>
                        <a:rPr lang="es-ES"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9</a:t>
                      </a:r>
                      <a:endParaRPr sz="1000" dirty="0">
                        <a:latin typeface="Microsoft Sans Serif"/>
                        <a:cs typeface="Microsoft Sans Serif"/>
                      </a:endParaRPr>
                    </a:p>
                    <a:p>
                      <a:pPr marL="197485">
                        <a:lnSpc>
                          <a:spcPct val="100000"/>
                        </a:lnSpc>
                      </a:pPr>
                      <a:r>
                        <a:rPr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7</a:t>
                      </a:r>
                      <a:r>
                        <a:rPr lang="es-ES"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8</a:t>
                      </a:r>
                      <a:endParaRPr sz="1000" dirty="0">
                        <a:latin typeface="Microsoft Sans Serif"/>
                        <a:cs typeface="Microsoft Sans Serif"/>
                      </a:endParaRPr>
                    </a:p>
                    <a:p>
                      <a:pPr marL="126364">
                        <a:lnSpc>
                          <a:spcPct val="100000"/>
                        </a:lnSpc>
                      </a:pPr>
                      <a:r>
                        <a:rPr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11</a:t>
                      </a:r>
                      <a:r>
                        <a:rPr lang="es-ES"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0</a:t>
                      </a:r>
                      <a:endParaRPr sz="1000" dirty="0">
                        <a:latin typeface="Microsoft Sans Serif"/>
                        <a:cs typeface="Microsoft Sans Serif"/>
                      </a:endParaRPr>
                    </a:p>
                    <a:p>
                      <a:pPr marL="126364">
                        <a:lnSpc>
                          <a:spcPct val="100000"/>
                        </a:lnSpc>
                      </a:pPr>
                      <a:r>
                        <a:rPr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15</a:t>
                      </a:r>
                      <a:r>
                        <a:rPr lang="es-ES"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5</a:t>
                      </a:r>
                      <a:endParaRPr sz="1000" dirty="0">
                        <a:latin typeface="Microsoft Sans Serif"/>
                        <a:cs typeface="Microsoft Sans Serif"/>
                      </a:endParaRPr>
                    </a:p>
                    <a:p>
                      <a:pPr marL="126364">
                        <a:lnSpc>
                          <a:spcPts val="1165"/>
                        </a:lnSpc>
                      </a:pPr>
                      <a:r>
                        <a:rPr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25</a:t>
                      </a:r>
                      <a:r>
                        <a:rPr lang="es-ES"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3</a:t>
                      </a:r>
                      <a:endParaRPr sz="10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7145" marB="0"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6850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2</a:t>
                      </a:r>
                      <a:r>
                        <a:rPr lang="es-ES"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4</a:t>
                      </a:r>
                      <a:endParaRPr sz="1000" dirty="0">
                        <a:latin typeface="Microsoft Sans Serif"/>
                        <a:cs typeface="Microsoft Sans Serif"/>
                      </a:endParaRPr>
                    </a:p>
                    <a:p>
                      <a:pPr marL="196850">
                        <a:lnSpc>
                          <a:spcPct val="100000"/>
                        </a:lnSpc>
                      </a:pPr>
                      <a:r>
                        <a:rPr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3</a:t>
                      </a:r>
                      <a:r>
                        <a:rPr lang="es-ES"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5</a:t>
                      </a:r>
                      <a:endParaRPr sz="1000" dirty="0">
                        <a:latin typeface="Microsoft Sans Serif"/>
                        <a:cs typeface="Microsoft Sans Serif"/>
                      </a:endParaRPr>
                    </a:p>
                    <a:p>
                      <a:pPr marL="196850">
                        <a:lnSpc>
                          <a:spcPct val="100000"/>
                        </a:lnSpc>
                      </a:pPr>
                      <a:r>
                        <a:rPr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4</a:t>
                      </a:r>
                      <a:r>
                        <a:rPr lang="es-ES"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6</a:t>
                      </a:r>
                      <a:endParaRPr sz="1000" dirty="0">
                        <a:latin typeface="Microsoft Sans Serif"/>
                        <a:cs typeface="Microsoft Sans Serif"/>
                      </a:endParaRPr>
                    </a:p>
                    <a:p>
                      <a:pPr marL="196850">
                        <a:lnSpc>
                          <a:spcPct val="100000"/>
                        </a:lnSpc>
                      </a:pPr>
                      <a:r>
                        <a:rPr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6</a:t>
                      </a:r>
                      <a:r>
                        <a:rPr lang="es-ES"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6</a:t>
                      </a:r>
                      <a:endParaRPr sz="1000" dirty="0">
                        <a:latin typeface="Microsoft Sans Serif"/>
                        <a:cs typeface="Microsoft Sans Serif"/>
                      </a:endParaRPr>
                    </a:p>
                    <a:p>
                      <a:pPr marL="196850">
                        <a:lnSpc>
                          <a:spcPct val="100000"/>
                        </a:lnSpc>
                      </a:pPr>
                      <a:r>
                        <a:rPr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7</a:t>
                      </a:r>
                      <a:r>
                        <a:rPr lang="es-ES"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5</a:t>
                      </a:r>
                      <a:endParaRPr sz="1000" dirty="0">
                        <a:latin typeface="Microsoft Sans Serif"/>
                        <a:cs typeface="Microsoft Sans Serif"/>
                      </a:endParaRPr>
                    </a:p>
                    <a:p>
                      <a:pPr marL="126364">
                        <a:lnSpc>
                          <a:spcPct val="100000"/>
                        </a:lnSpc>
                      </a:pPr>
                      <a:r>
                        <a:rPr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10</a:t>
                      </a:r>
                      <a:r>
                        <a:rPr lang="es-ES"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6</a:t>
                      </a:r>
                      <a:endParaRPr sz="1000" dirty="0">
                        <a:latin typeface="Microsoft Sans Serif"/>
                        <a:cs typeface="Microsoft Sans Serif"/>
                      </a:endParaRPr>
                    </a:p>
                    <a:p>
                      <a:pPr marL="126364">
                        <a:lnSpc>
                          <a:spcPct val="100000"/>
                        </a:lnSpc>
                      </a:pPr>
                      <a:r>
                        <a:rPr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16</a:t>
                      </a:r>
                      <a:r>
                        <a:rPr lang="es-ES"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7</a:t>
                      </a:r>
                      <a:endParaRPr sz="1000" dirty="0">
                        <a:latin typeface="Microsoft Sans Serif"/>
                        <a:cs typeface="Microsoft Sans Serif"/>
                      </a:endParaRPr>
                    </a:p>
                    <a:p>
                      <a:pPr marL="126364">
                        <a:lnSpc>
                          <a:spcPts val="1165"/>
                        </a:lnSpc>
                      </a:pPr>
                      <a:r>
                        <a:rPr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24</a:t>
                      </a:r>
                      <a:r>
                        <a:rPr lang="es-ES"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2</a:t>
                      </a:r>
                      <a:endParaRPr sz="10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7145" marB="0"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6850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2</a:t>
                      </a:r>
                      <a:r>
                        <a:rPr lang="es-ES"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2</a:t>
                      </a:r>
                      <a:endParaRPr sz="1000" dirty="0">
                        <a:latin typeface="Microsoft Sans Serif"/>
                        <a:cs typeface="Microsoft Sans Serif"/>
                      </a:endParaRPr>
                    </a:p>
                    <a:p>
                      <a:pPr marL="196850">
                        <a:lnSpc>
                          <a:spcPct val="100000"/>
                        </a:lnSpc>
                      </a:pPr>
                      <a:r>
                        <a:rPr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3</a:t>
                      </a:r>
                      <a:r>
                        <a:rPr lang="es-ES"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2</a:t>
                      </a:r>
                      <a:endParaRPr sz="1000" dirty="0">
                        <a:latin typeface="Microsoft Sans Serif"/>
                        <a:cs typeface="Microsoft Sans Serif"/>
                      </a:endParaRPr>
                    </a:p>
                    <a:p>
                      <a:pPr marL="196850">
                        <a:lnSpc>
                          <a:spcPct val="100000"/>
                        </a:lnSpc>
                      </a:pPr>
                      <a:r>
                        <a:rPr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4</a:t>
                      </a:r>
                      <a:r>
                        <a:rPr lang="es-ES"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2</a:t>
                      </a:r>
                      <a:endParaRPr sz="1000" dirty="0">
                        <a:latin typeface="Microsoft Sans Serif"/>
                        <a:cs typeface="Microsoft Sans Serif"/>
                      </a:endParaRPr>
                    </a:p>
                    <a:p>
                      <a:pPr marL="196850">
                        <a:lnSpc>
                          <a:spcPct val="100000"/>
                        </a:lnSpc>
                      </a:pPr>
                      <a:r>
                        <a:rPr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6</a:t>
                      </a:r>
                      <a:r>
                        <a:rPr lang="es-ES"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0</a:t>
                      </a:r>
                      <a:endParaRPr sz="1000" dirty="0">
                        <a:latin typeface="Microsoft Sans Serif"/>
                        <a:cs typeface="Microsoft Sans Serif"/>
                      </a:endParaRPr>
                    </a:p>
                    <a:p>
                      <a:pPr marL="196850">
                        <a:lnSpc>
                          <a:spcPct val="100000"/>
                        </a:lnSpc>
                      </a:pPr>
                      <a:r>
                        <a:rPr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6</a:t>
                      </a:r>
                      <a:r>
                        <a:rPr lang="es-ES"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8</a:t>
                      </a:r>
                      <a:endParaRPr sz="1000" dirty="0">
                        <a:latin typeface="Microsoft Sans Serif"/>
                        <a:cs typeface="Microsoft Sans Serif"/>
                      </a:endParaRPr>
                    </a:p>
                    <a:p>
                      <a:pPr marL="196850">
                        <a:lnSpc>
                          <a:spcPct val="100000"/>
                        </a:lnSpc>
                      </a:pPr>
                      <a:r>
                        <a:rPr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9</a:t>
                      </a:r>
                      <a:r>
                        <a:rPr lang="es-ES"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6</a:t>
                      </a:r>
                      <a:endParaRPr sz="1000" dirty="0">
                        <a:latin typeface="Microsoft Sans Serif"/>
                        <a:cs typeface="Microsoft Sans Serif"/>
                      </a:endParaRPr>
                    </a:p>
                    <a:p>
                      <a:pPr marL="126364">
                        <a:lnSpc>
                          <a:spcPct val="100000"/>
                        </a:lnSpc>
                      </a:pPr>
                      <a:r>
                        <a:rPr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15</a:t>
                      </a:r>
                      <a:r>
                        <a:rPr lang="es-ES"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2</a:t>
                      </a:r>
                      <a:endParaRPr sz="1000" dirty="0">
                        <a:latin typeface="Microsoft Sans Serif"/>
                        <a:cs typeface="Microsoft Sans Serif"/>
                      </a:endParaRPr>
                    </a:p>
                    <a:p>
                      <a:pPr marL="232410">
                        <a:lnSpc>
                          <a:spcPts val="1165"/>
                        </a:lnSpc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22</a:t>
                      </a:r>
                      <a:endParaRPr sz="10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7145" marB="0"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1</a:t>
                      </a:r>
                      <a:r>
                        <a:rPr lang="es-ES"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1</a:t>
                      </a:r>
                      <a:endParaRPr sz="1000" dirty="0">
                        <a:latin typeface="Microsoft Sans Serif"/>
                        <a:cs typeface="Microsoft Sans Serif"/>
                      </a:endParaRPr>
                    </a:p>
                    <a:p>
                      <a:pPr marL="98425">
                        <a:lnSpc>
                          <a:spcPct val="100000"/>
                        </a:lnSpc>
                      </a:pPr>
                      <a:r>
                        <a:rPr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1</a:t>
                      </a:r>
                      <a:r>
                        <a:rPr lang="es-ES"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6</a:t>
                      </a:r>
                      <a:endParaRPr sz="1000" dirty="0">
                        <a:latin typeface="Microsoft Sans Serif"/>
                        <a:cs typeface="Microsoft Sans Serif"/>
                      </a:endParaRPr>
                    </a:p>
                    <a:p>
                      <a:pPr marL="98425">
                        <a:lnSpc>
                          <a:spcPct val="100000"/>
                        </a:lnSpc>
                      </a:pPr>
                      <a:r>
                        <a:rPr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2</a:t>
                      </a:r>
                      <a:r>
                        <a:rPr lang="es-ES"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1</a:t>
                      </a:r>
                      <a:endParaRPr sz="1000" dirty="0">
                        <a:latin typeface="Microsoft Sans Serif"/>
                        <a:cs typeface="Microsoft Sans Serif"/>
                      </a:endParaRPr>
                    </a:p>
                    <a:p>
                      <a:pPr marL="98425">
                        <a:lnSpc>
                          <a:spcPct val="100000"/>
                        </a:lnSpc>
                      </a:pPr>
                      <a:r>
                        <a:rPr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3</a:t>
                      </a:r>
                      <a:r>
                        <a:rPr lang="es-ES"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0</a:t>
                      </a:r>
                      <a:endParaRPr sz="1000" dirty="0">
                        <a:latin typeface="Microsoft Sans Serif"/>
                        <a:cs typeface="Microsoft Sans Serif"/>
                      </a:endParaRPr>
                    </a:p>
                    <a:p>
                      <a:pPr marL="98425">
                        <a:lnSpc>
                          <a:spcPct val="100000"/>
                        </a:lnSpc>
                      </a:pPr>
                      <a:r>
                        <a:rPr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3</a:t>
                      </a:r>
                      <a:r>
                        <a:rPr lang="es-ES"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4</a:t>
                      </a:r>
                      <a:endParaRPr sz="1000" dirty="0">
                        <a:latin typeface="Microsoft Sans Serif"/>
                        <a:cs typeface="Microsoft Sans Serif"/>
                      </a:endParaRPr>
                    </a:p>
                    <a:p>
                      <a:pPr marL="98425">
                        <a:lnSpc>
                          <a:spcPct val="100000"/>
                        </a:lnSpc>
                      </a:pPr>
                      <a:r>
                        <a:rPr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4</a:t>
                      </a:r>
                      <a:r>
                        <a:rPr lang="es-ES"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8</a:t>
                      </a:r>
                      <a:endParaRPr sz="1000" dirty="0">
                        <a:latin typeface="Microsoft Sans Serif"/>
                        <a:cs typeface="Microsoft Sans Serif"/>
                      </a:endParaRPr>
                    </a:p>
                    <a:p>
                      <a:pPr marL="98425">
                        <a:lnSpc>
                          <a:spcPct val="100000"/>
                        </a:lnSpc>
                      </a:pPr>
                      <a:r>
                        <a:rPr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7</a:t>
                      </a:r>
                      <a:r>
                        <a:rPr lang="es-ES"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6</a:t>
                      </a:r>
                      <a:endParaRPr sz="1000" dirty="0">
                        <a:latin typeface="Microsoft Sans Serif"/>
                        <a:cs typeface="Microsoft Sans Serif"/>
                      </a:endParaRPr>
                    </a:p>
                    <a:p>
                      <a:pPr marL="133985">
                        <a:lnSpc>
                          <a:spcPts val="1165"/>
                        </a:lnSpc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11</a:t>
                      </a:r>
                      <a:endParaRPr sz="10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7145" marB="0"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  <a:solidFill>
                      <a:srgbClr val="C7C8CA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256540" marR="21590">
                        <a:lnSpc>
                          <a:spcPct val="100000"/>
                        </a:lnSpc>
                        <a:spcBef>
                          <a:spcPts val="135"/>
                        </a:spcBef>
                        <a:tabLst>
                          <a:tab pos="904240" algn="l"/>
                        </a:tabLst>
                      </a:pPr>
                      <a:r>
                        <a:rPr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0</a:t>
                      </a:r>
                      <a:r>
                        <a:rPr lang="es-ES"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9</a:t>
                      </a:r>
                      <a:r>
                        <a:rPr sz="1000" spc="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	</a:t>
                      </a:r>
                      <a:r>
                        <a:rPr sz="1000" spc="-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endParaRPr sz="1000" dirty="0">
                        <a:latin typeface="Microsoft Sans Serif"/>
                        <a:cs typeface="Microsoft Sans Serif"/>
                      </a:endParaRPr>
                    </a:p>
                    <a:p>
                      <a:pPr marL="256540" marR="21590">
                        <a:lnSpc>
                          <a:spcPct val="100000"/>
                        </a:lnSpc>
                        <a:tabLst>
                          <a:tab pos="904240" algn="l"/>
                        </a:tabLst>
                      </a:pPr>
                      <a:r>
                        <a:rPr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1</a:t>
                      </a:r>
                      <a:r>
                        <a:rPr lang="es-ES"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3</a:t>
                      </a:r>
                      <a:r>
                        <a:rPr sz="1000" spc="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	</a:t>
                      </a:r>
                      <a:r>
                        <a:rPr sz="1000" spc="-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endParaRPr sz="1000" dirty="0">
                        <a:latin typeface="Microsoft Sans Serif"/>
                        <a:cs typeface="Microsoft Sans Serif"/>
                      </a:endParaRPr>
                    </a:p>
                    <a:p>
                      <a:pPr marL="256540" marR="21590">
                        <a:lnSpc>
                          <a:spcPct val="100000"/>
                        </a:lnSpc>
                        <a:tabLst>
                          <a:tab pos="904240" algn="l"/>
                        </a:tabLst>
                      </a:pPr>
                      <a:r>
                        <a:rPr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1</a:t>
                      </a:r>
                      <a:r>
                        <a:rPr lang="es-ES"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7</a:t>
                      </a:r>
                      <a:r>
                        <a:rPr sz="1000" spc="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	</a:t>
                      </a:r>
                      <a:r>
                        <a:rPr sz="1000" spc="-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endParaRPr sz="1000" dirty="0">
                        <a:latin typeface="Microsoft Sans Serif"/>
                        <a:cs typeface="Microsoft Sans Serif"/>
                      </a:endParaRPr>
                    </a:p>
                    <a:p>
                      <a:pPr marL="256540" marR="21590">
                        <a:lnSpc>
                          <a:spcPct val="100000"/>
                        </a:lnSpc>
                        <a:tabLst>
                          <a:tab pos="904240" algn="l"/>
                        </a:tabLst>
                      </a:pPr>
                      <a:r>
                        <a:rPr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2</a:t>
                      </a:r>
                      <a:r>
                        <a:rPr lang="es-ES"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4</a:t>
                      </a:r>
                      <a:r>
                        <a:rPr sz="1000" spc="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	</a:t>
                      </a:r>
                      <a:r>
                        <a:rPr sz="1000" spc="-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endParaRPr sz="1000" dirty="0">
                        <a:latin typeface="Microsoft Sans Serif"/>
                        <a:cs typeface="Microsoft Sans Serif"/>
                      </a:endParaRPr>
                    </a:p>
                    <a:p>
                      <a:pPr marL="256540" marR="21590">
                        <a:lnSpc>
                          <a:spcPct val="100000"/>
                        </a:lnSpc>
                        <a:tabLst>
                          <a:tab pos="904240" algn="l"/>
                        </a:tabLst>
                      </a:pPr>
                      <a:r>
                        <a:rPr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2</a:t>
                      </a:r>
                      <a:r>
                        <a:rPr lang="es-ES"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7</a:t>
                      </a:r>
                      <a:r>
                        <a:rPr sz="1000" spc="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	</a:t>
                      </a:r>
                      <a:r>
                        <a:rPr sz="1000" spc="-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endParaRPr sz="1000" dirty="0">
                        <a:latin typeface="Microsoft Sans Serif"/>
                        <a:cs typeface="Microsoft Sans Serif"/>
                      </a:endParaRPr>
                    </a:p>
                    <a:p>
                      <a:pPr marL="256540" marR="21590">
                        <a:lnSpc>
                          <a:spcPct val="100000"/>
                        </a:lnSpc>
                        <a:tabLst>
                          <a:tab pos="904240" algn="l"/>
                        </a:tabLst>
                      </a:pPr>
                      <a:r>
                        <a:rPr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3</a:t>
                      </a:r>
                      <a:r>
                        <a:rPr lang="es-ES"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9</a:t>
                      </a:r>
                      <a:r>
                        <a:rPr sz="1000" spc="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	</a:t>
                      </a:r>
                      <a:r>
                        <a:rPr sz="1000" spc="-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endParaRPr sz="1000" dirty="0">
                        <a:latin typeface="Microsoft Sans Serif"/>
                        <a:cs typeface="Microsoft Sans Serif"/>
                      </a:endParaRPr>
                    </a:p>
                    <a:p>
                      <a:pPr marL="256540" marR="21590">
                        <a:lnSpc>
                          <a:spcPct val="100000"/>
                        </a:lnSpc>
                        <a:tabLst>
                          <a:tab pos="904240" algn="l"/>
                        </a:tabLst>
                      </a:pPr>
                      <a:r>
                        <a:rPr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6</a:t>
                      </a:r>
                      <a:r>
                        <a:rPr lang="es-ES"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1</a:t>
                      </a:r>
                      <a:r>
                        <a:rPr sz="1000" spc="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	</a:t>
                      </a:r>
                      <a:r>
                        <a:rPr sz="1000" spc="-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endParaRPr sz="1000" dirty="0">
                        <a:latin typeface="Microsoft Sans Serif"/>
                        <a:cs typeface="Microsoft Sans Serif"/>
                      </a:endParaRPr>
                    </a:p>
                    <a:p>
                      <a:pPr marL="362585" marR="21590">
                        <a:lnSpc>
                          <a:spcPts val="1165"/>
                        </a:lnSpc>
                        <a:tabLst>
                          <a:tab pos="904240" algn="l"/>
                        </a:tabLst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9	</a:t>
                      </a:r>
                      <a:r>
                        <a:rPr sz="1000" spc="-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endParaRPr sz="10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7145" marB="0"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9380">
                        <a:lnSpc>
                          <a:spcPts val="1135"/>
                        </a:lnSpc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10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  <a:p>
                      <a:pPr marL="119380">
                        <a:lnSpc>
                          <a:spcPct val="100000"/>
                        </a:lnSpc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15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  <a:p>
                      <a:pPr marL="119380">
                        <a:lnSpc>
                          <a:spcPct val="100000"/>
                        </a:lnSpc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20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  <a:p>
                      <a:pPr marL="119380">
                        <a:lnSpc>
                          <a:spcPct val="100000"/>
                        </a:lnSpc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25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  <a:p>
                      <a:pPr marL="119380">
                        <a:lnSpc>
                          <a:spcPct val="100000"/>
                        </a:lnSpc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30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  <a:p>
                      <a:pPr marL="119380">
                        <a:lnSpc>
                          <a:spcPts val="1165"/>
                        </a:lnSpc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40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18745" algn="r">
                        <a:lnSpc>
                          <a:spcPts val="1135"/>
                        </a:lnSpc>
                      </a:pPr>
                      <a:r>
                        <a:rPr sz="10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  <a:p>
                      <a:pPr marR="118745" algn="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  <a:p>
                      <a:pPr marR="118745" algn="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  <a:p>
                      <a:pPr marR="118745" algn="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  <a:p>
                      <a:pPr marR="118745" algn="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  <a:p>
                      <a:pPr marR="118745" algn="r">
                        <a:lnSpc>
                          <a:spcPts val="1165"/>
                        </a:lnSpc>
                      </a:pPr>
                      <a:r>
                        <a:rPr sz="10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0014" algn="r">
                        <a:lnSpc>
                          <a:spcPts val="1135"/>
                        </a:lnSpc>
                      </a:pPr>
                      <a:r>
                        <a:rPr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32</a:t>
                      </a:r>
                      <a:r>
                        <a:rPr lang="es-ES"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2</a:t>
                      </a:r>
                      <a:endParaRPr sz="1000" dirty="0">
                        <a:latin typeface="Microsoft Sans Serif"/>
                        <a:cs typeface="Microsoft Sans Serif"/>
                      </a:endParaRPr>
                    </a:p>
                    <a:p>
                      <a:pPr marR="120014" algn="r">
                        <a:lnSpc>
                          <a:spcPct val="100000"/>
                        </a:lnSpc>
                      </a:pPr>
                      <a:r>
                        <a:rPr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48</a:t>
                      </a:r>
                      <a:r>
                        <a:rPr lang="es-ES"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3</a:t>
                      </a:r>
                      <a:endParaRPr sz="1000" dirty="0">
                        <a:latin typeface="Microsoft Sans Serif"/>
                        <a:cs typeface="Microsoft Sans Serif"/>
                      </a:endParaRPr>
                    </a:p>
                    <a:p>
                      <a:pPr marR="120014" algn="r">
                        <a:lnSpc>
                          <a:spcPct val="100000"/>
                        </a:lnSpc>
                      </a:pPr>
                      <a:r>
                        <a:rPr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62</a:t>
                      </a:r>
                      <a:r>
                        <a:rPr lang="es-ES"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1</a:t>
                      </a:r>
                      <a:endParaRPr sz="1000" dirty="0">
                        <a:latin typeface="Microsoft Sans Serif"/>
                        <a:cs typeface="Microsoft Sans Serif"/>
                      </a:endParaRPr>
                    </a:p>
                    <a:p>
                      <a:pPr marR="120014" algn="r">
                        <a:lnSpc>
                          <a:spcPct val="100000"/>
                        </a:lnSpc>
                      </a:pPr>
                      <a:r>
                        <a:rPr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78</a:t>
                      </a:r>
                      <a:r>
                        <a:rPr lang="es-ES"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2</a:t>
                      </a:r>
                      <a:endParaRPr sz="1000" dirty="0">
                        <a:latin typeface="Microsoft Sans Serif"/>
                        <a:cs typeface="Microsoft Sans Serif"/>
                      </a:endParaRPr>
                    </a:p>
                    <a:p>
                      <a:pPr marR="120650" algn="r">
                        <a:lnSpc>
                          <a:spcPct val="100000"/>
                        </a:lnSpc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92</a:t>
                      </a:r>
                      <a:endParaRPr sz="1000" dirty="0">
                        <a:latin typeface="Microsoft Sans Serif"/>
                        <a:cs typeface="Microsoft Sans Serif"/>
                      </a:endParaRPr>
                    </a:p>
                    <a:p>
                      <a:pPr marR="118745" algn="r">
                        <a:lnSpc>
                          <a:spcPts val="1165"/>
                        </a:lnSpc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120</a:t>
                      </a:r>
                      <a:endParaRPr sz="10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0014" algn="r">
                        <a:lnSpc>
                          <a:spcPts val="1135"/>
                        </a:lnSpc>
                      </a:pPr>
                      <a:r>
                        <a:rPr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30</a:t>
                      </a:r>
                      <a:r>
                        <a:rPr lang="es-ES"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8</a:t>
                      </a:r>
                      <a:endParaRPr sz="1000" dirty="0">
                        <a:latin typeface="Microsoft Sans Serif"/>
                        <a:cs typeface="Microsoft Sans Serif"/>
                      </a:endParaRPr>
                    </a:p>
                    <a:p>
                      <a:pPr marR="120014" algn="r">
                        <a:lnSpc>
                          <a:spcPct val="100000"/>
                        </a:lnSpc>
                      </a:pPr>
                      <a:r>
                        <a:rPr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46</a:t>
                      </a:r>
                      <a:r>
                        <a:rPr lang="es-ES"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2</a:t>
                      </a:r>
                      <a:endParaRPr sz="1000" dirty="0">
                        <a:latin typeface="Microsoft Sans Serif"/>
                        <a:cs typeface="Microsoft Sans Serif"/>
                      </a:endParaRPr>
                    </a:p>
                    <a:p>
                      <a:pPr marR="120014" algn="r">
                        <a:lnSpc>
                          <a:spcPct val="100000"/>
                        </a:lnSpc>
                      </a:pPr>
                      <a:r>
                        <a:rPr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59</a:t>
                      </a:r>
                      <a:r>
                        <a:rPr lang="es-ES"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4</a:t>
                      </a:r>
                      <a:endParaRPr sz="1000" dirty="0">
                        <a:latin typeface="Microsoft Sans Serif"/>
                        <a:cs typeface="Microsoft Sans Serif"/>
                      </a:endParaRPr>
                    </a:p>
                    <a:p>
                      <a:pPr marR="120014" algn="r">
                        <a:lnSpc>
                          <a:spcPct val="100000"/>
                        </a:lnSpc>
                      </a:pPr>
                      <a:r>
                        <a:rPr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74</a:t>
                      </a:r>
                      <a:r>
                        <a:rPr lang="es-ES"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8</a:t>
                      </a:r>
                      <a:endParaRPr sz="1000" dirty="0">
                        <a:latin typeface="Microsoft Sans Serif"/>
                        <a:cs typeface="Microsoft Sans Serif"/>
                      </a:endParaRPr>
                    </a:p>
                    <a:p>
                      <a:pPr marR="120650" algn="r">
                        <a:lnSpc>
                          <a:spcPct val="100000"/>
                        </a:lnSpc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88</a:t>
                      </a:r>
                      <a:endParaRPr sz="1000" dirty="0">
                        <a:latin typeface="Microsoft Sans Serif"/>
                        <a:cs typeface="Microsoft Sans Serif"/>
                      </a:endParaRPr>
                    </a:p>
                    <a:p>
                      <a:pPr marR="118745" algn="r">
                        <a:lnSpc>
                          <a:spcPts val="1165"/>
                        </a:lnSpc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114</a:t>
                      </a:r>
                      <a:endParaRPr sz="10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2410">
                        <a:lnSpc>
                          <a:spcPts val="1135"/>
                        </a:lnSpc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28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  <a:p>
                      <a:pPr marL="232410">
                        <a:lnSpc>
                          <a:spcPct val="100000"/>
                        </a:lnSpc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42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  <a:p>
                      <a:pPr marL="232410">
                        <a:lnSpc>
                          <a:spcPct val="100000"/>
                        </a:lnSpc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54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  <a:p>
                      <a:pPr marL="232410">
                        <a:lnSpc>
                          <a:spcPct val="100000"/>
                        </a:lnSpc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68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  <a:p>
                      <a:pPr marL="232410">
                        <a:lnSpc>
                          <a:spcPct val="100000"/>
                        </a:lnSpc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80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  <a:p>
                      <a:pPr marL="161925">
                        <a:lnSpc>
                          <a:spcPts val="1165"/>
                        </a:lnSpc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104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3985">
                        <a:lnSpc>
                          <a:spcPts val="1135"/>
                        </a:lnSpc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14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  <a:p>
                      <a:pPr marL="133985">
                        <a:lnSpc>
                          <a:spcPct val="100000"/>
                        </a:lnSpc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21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  <a:p>
                      <a:pPr marL="133985">
                        <a:lnSpc>
                          <a:spcPct val="100000"/>
                        </a:lnSpc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27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  <a:p>
                      <a:pPr marL="133985">
                        <a:lnSpc>
                          <a:spcPct val="100000"/>
                        </a:lnSpc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34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  <a:p>
                      <a:pPr marL="133985">
                        <a:lnSpc>
                          <a:spcPct val="100000"/>
                        </a:lnSpc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40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  <a:p>
                      <a:pPr marL="133985">
                        <a:lnSpc>
                          <a:spcPts val="1165"/>
                        </a:lnSpc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52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  <a:solidFill>
                      <a:srgbClr val="C7C8C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2390">
                        <a:lnSpc>
                          <a:spcPts val="1135"/>
                        </a:lnSpc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11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  <a:p>
                      <a:pPr marL="72390">
                        <a:lnSpc>
                          <a:spcPct val="100000"/>
                        </a:lnSpc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17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  <a:p>
                      <a:pPr marL="72390">
                        <a:lnSpc>
                          <a:spcPct val="100000"/>
                        </a:lnSpc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22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  <a:p>
                      <a:pPr marL="72390">
                        <a:lnSpc>
                          <a:spcPct val="100000"/>
                        </a:lnSpc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27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  <a:p>
                      <a:pPr marL="72390">
                        <a:lnSpc>
                          <a:spcPct val="100000"/>
                        </a:lnSpc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32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  <a:p>
                      <a:pPr marL="72390">
                        <a:lnSpc>
                          <a:spcPts val="1165"/>
                        </a:lnSpc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41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4610" algn="r">
                        <a:lnSpc>
                          <a:spcPts val="1135"/>
                        </a:lnSpc>
                      </a:pPr>
                      <a:r>
                        <a:rPr sz="10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  <a:p>
                      <a:pPr marR="54610" algn="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  <a:p>
                      <a:pPr marR="54610" algn="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  <a:p>
                      <a:pPr marR="54610" algn="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  <a:p>
                      <a:pPr marR="54610" algn="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  <a:p>
                      <a:pPr marR="54610" algn="r">
                        <a:lnSpc>
                          <a:spcPts val="1165"/>
                        </a:lnSpc>
                      </a:pPr>
                      <a:r>
                        <a:rPr sz="10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045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2700">
                      <a:solidFill>
                        <a:srgbClr val="231F2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19380">
                        <a:lnSpc>
                          <a:spcPts val="1135"/>
                        </a:lnSpc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50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  <a:p>
                      <a:pPr marL="119380">
                        <a:lnSpc>
                          <a:spcPct val="100000"/>
                        </a:lnSpc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60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T w="12700">
                      <a:solidFill>
                        <a:srgbClr val="231F2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118745" algn="r">
                        <a:lnSpc>
                          <a:spcPts val="1135"/>
                        </a:lnSpc>
                      </a:pPr>
                      <a:r>
                        <a:rPr sz="10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  <a:p>
                      <a:pPr marR="118745" algn="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T w="12700">
                      <a:solidFill>
                        <a:srgbClr val="231F2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61925">
                        <a:lnSpc>
                          <a:spcPts val="1135"/>
                        </a:lnSpc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150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  <a:p>
                      <a:pPr marL="161925">
                        <a:lnSpc>
                          <a:spcPct val="100000"/>
                        </a:lnSpc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177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T w="12700">
                      <a:solidFill>
                        <a:srgbClr val="231F2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61925">
                        <a:lnSpc>
                          <a:spcPts val="1135"/>
                        </a:lnSpc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143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  <a:p>
                      <a:pPr marL="161925">
                        <a:lnSpc>
                          <a:spcPct val="100000"/>
                        </a:lnSpc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169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T w="12700">
                      <a:solidFill>
                        <a:srgbClr val="231F2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61925">
                        <a:lnSpc>
                          <a:spcPts val="1135"/>
                        </a:lnSpc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130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  <a:p>
                      <a:pPr marL="161925">
                        <a:lnSpc>
                          <a:spcPct val="100000"/>
                        </a:lnSpc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154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T w="12700">
                      <a:solidFill>
                        <a:srgbClr val="231F2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450">
                        <a:latin typeface="Times New Roman"/>
                        <a:cs typeface="Times New Roman"/>
                      </a:endParaRPr>
                    </a:p>
                    <a:p>
                      <a:pPr marL="133985">
                        <a:lnSpc>
                          <a:spcPct val="100000"/>
                        </a:lnSpc>
                      </a:pPr>
                      <a:r>
                        <a:rPr sz="400" spc="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sesenta</a:t>
                      </a:r>
                      <a:endParaRPr sz="400">
                        <a:latin typeface="Microsoft Sans Serif"/>
                        <a:cs typeface="Microsoft Sans Serif"/>
                      </a:endParaRPr>
                    </a:p>
                    <a:p>
                      <a:pPr marL="133985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77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540" marB="0">
                    <a:lnT w="12700">
                      <a:solidFill>
                        <a:srgbClr val="231F20"/>
                      </a:solidFill>
                      <a:prstDash val="solid"/>
                    </a:lnT>
                    <a:solidFill>
                      <a:srgbClr val="C7C8CA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450">
                        <a:latin typeface="Times New Roman"/>
                        <a:cs typeface="Times New Roman"/>
                      </a:endParaRPr>
                    </a:p>
                    <a:p>
                      <a:pPr marL="21590">
                        <a:lnSpc>
                          <a:spcPct val="100000"/>
                        </a:lnSpc>
                      </a:pPr>
                      <a:r>
                        <a:rPr sz="400" spc="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cinco</a:t>
                      </a:r>
                      <a:endParaRPr sz="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540" marB="0">
                    <a:lnT w="12700">
                      <a:solidFill>
                        <a:srgbClr val="231F20"/>
                      </a:solidFill>
                      <a:prstDash val="solid"/>
                    </a:lnT>
                  </a:tcPr>
                </a:tc>
                <a:tc rowSpan="2">
                  <a:txBody>
                    <a:bodyPr/>
                    <a:lstStyle/>
                    <a:p>
                      <a:pPr marL="72390">
                        <a:lnSpc>
                          <a:spcPts val="1135"/>
                        </a:lnSpc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52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  <a:p>
                      <a:pPr marL="72390">
                        <a:lnSpc>
                          <a:spcPct val="100000"/>
                        </a:lnSpc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62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  <a:p>
                      <a:pPr marL="72390">
                        <a:lnSpc>
                          <a:spcPts val="1055"/>
                        </a:lnSpc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77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T w="12700">
                      <a:solidFill>
                        <a:srgbClr val="231F20"/>
                      </a:solidFill>
                      <a:prstDash val="solid"/>
                    </a:lnT>
                  </a:tcPr>
                </a:tc>
                <a:tc rowSpan="2">
                  <a:txBody>
                    <a:bodyPr/>
                    <a:lstStyle/>
                    <a:p>
                      <a:pPr marR="54610" algn="r">
                        <a:lnSpc>
                          <a:spcPts val="1135"/>
                        </a:lnSpc>
                      </a:pPr>
                      <a:r>
                        <a:rPr sz="10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  <a:p>
                      <a:pPr marL="237490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sz="4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dieciséis</a:t>
                      </a:r>
                      <a:endParaRPr sz="400">
                        <a:latin typeface="Microsoft Sans Serif"/>
                        <a:cs typeface="Microsoft Sans Serif"/>
                      </a:endParaRPr>
                    </a:p>
                    <a:p>
                      <a:pPr marR="55880" algn="r">
                        <a:lnSpc>
                          <a:spcPts val="1055"/>
                        </a:lnSpc>
                        <a:spcBef>
                          <a:spcPts val="120"/>
                        </a:spcBef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20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T w="12700">
                      <a:solidFill>
                        <a:srgbClr val="231F2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3303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19380">
                        <a:lnSpc>
                          <a:spcPts val="944"/>
                        </a:lnSpc>
                      </a:pPr>
                      <a:r>
                        <a:rPr sz="1000" spc="1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75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solidFill>
                      <a:srgbClr val="231F20"/>
                    </a:solidFill>
                  </a:tcPr>
                </a:tc>
                <a:tc>
                  <a:txBody>
                    <a:bodyPr/>
                    <a:lstStyle/>
                    <a:p>
                      <a:pPr marR="118745" algn="r">
                        <a:lnSpc>
                          <a:spcPts val="944"/>
                        </a:lnSpc>
                      </a:pPr>
                      <a:r>
                        <a:rPr sz="10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solidFill>
                      <a:srgbClr val="C7C8CA"/>
                    </a:solidFill>
                  </a:tcPr>
                </a:tc>
                <a:tc>
                  <a:txBody>
                    <a:bodyPr/>
                    <a:lstStyle/>
                    <a:p>
                      <a:pPr marL="161925">
                        <a:lnSpc>
                          <a:spcPts val="944"/>
                        </a:lnSpc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221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solidFill>
                      <a:srgbClr val="C7C8CA"/>
                    </a:solidFill>
                  </a:tcPr>
                </a:tc>
                <a:tc>
                  <a:txBody>
                    <a:bodyPr/>
                    <a:lstStyle/>
                    <a:p>
                      <a:pPr marL="161925">
                        <a:lnSpc>
                          <a:spcPts val="944"/>
                        </a:lnSpc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211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solidFill>
                      <a:srgbClr val="C7C8CA"/>
                    </a:solidFill>
                  </a:tcPr>
                </a:tc>
                <a:tc>
                  <a:txBody>
                    <a:bodyPr/>
                    <a:lstStyle/>
                    <a:p>
                      <a:pPr marL="161925">
                        <a:lnSpc>
                          <a:spcPts val="944"/>
                        </a:lnSpc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192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solidFill>
                      <a:srgbClr val="C7C8CA"/>
                    </a:solidFill>
                  </a:tcPr>
                </a:tc>
                <a:tc>
                  <a:txBody>
                    <a:bodyPr/>
                    <a:lstStyle/>
                    <a:p>
                      <a:pPr marR="60960" algn="r">
                        <a:lnSpc>
                          <a:spcPts val="944"/>
                        </a:lnSpc>
                      </a:pPr>
                      <a:r>
                        <a:rPr sz="1000" spc="1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96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solidFill>
                      <a:srgbClr val="231F2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540" marB="0">
                    <a:lnT w="12700">
                      <a:solidFill>
                        <a:srgbClr val="231F20"/>
                      </a:solidFill>
                      <a:prstDash val="solid"/>
                    </a:lnT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T w="12700">
                      <a:solidFill>
                        <a:srgbClr val="231F20"/>
                      </a:solidFill>
                      <a:prstDash val="solid"/>
                    </a:lnT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T w="12700">
                      <a:solidFill>
                        <a:srgbClr val="231F2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16" name="object 16"/>
          <p:cNvGraphicFramePr>
            <a:graphicFrameLocks noGrp="1"/>
          </p:cNvGraphicFramePr>
          <p:nvPr/>
        </p:nvGraphicFramePr>
        <p:xfrm>
          <a:off x="9348439" y="4886465"/>
          <a:ext cx="4110985" cy="449018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042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32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060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695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0606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635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7912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9623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187032">
                <a:tc rowSpan="5" grid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 rowSpan="5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5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5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231F20"/>
                    </a:solidFill>
                  </a:tcPr>
                </a:tc>
                <a:tc rowSpan="6"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 rowSpan="6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6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6604">
                <a:tc gridSpan="4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 gridSpan="3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44600">
                <a:tc gridSpan="4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C7C8CA"/>
                    </a:solidFill>
                  </a:tcPr>
                </a:tc>
                <a:tc gridSpan="3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14400">
                <a:tc gridSpan="4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C7C8CA"/>
                    </a:solidFill>
                  </a:tcPr>
                </a:tc>
                <a:tc gridSpan="3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0451">
                <a:tc gridSpan="4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C7C8CA"/>
                    </a:solidFill>
                  </a:tcPr>
                </a:tc>
                <a:tc gridSpan="3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3001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C7C8C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C7C8C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C7C8C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C7C8C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231F20"/>
                    </a:solidFill>
                  </a:tcPr>
                </a:tc>
                <a:tc gridSpan="3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62699">
                <a:tc>
                  <a:txBody>
                    <a:bodyPr/>
                    <a:lstStyle/>
                    <a:p>
                      <a:pPr marL="175260">
                        <a:lnSpc>
                          <a:spcPts val="1110"/>
                        </a:lnSpc>
                        <a:spcBef>
                          <a:spcPts val="70"/>
                        </a:spcBef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100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8890" marB="0"/>
                </a:tc>
                <a:tc>
                  <a:txBody>
                    <a:bodyPr/>
                    <a:lstStyle/>
                    <a:p>
                      <a:pPr marR="136525" algn="r">
                        <a:lnSpc>
                          <a:spcPts val="1110"/>
                        </a:lnSpc>
                        <a:spcBef>
                          <a:spcPts val="70"/>
                        </a:spcBef>
                        <a:tabLst>
                          <a:tab pos="329565" algn="l"/>
                        </a:tabLst>
                      </a:pPr>
                      <a:r>
                        <a:rPr sz="1000" spc="-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-	</a:t>
                      </a: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285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8890" marB="0"/>
                </a:tc>
                <a:tc>
                  <a:txBody>
                    <a:bodyPr/>
                    <a:lstStyle/>
                    <a:p>
                      <a:pPr marR="136525" algn="r">
                        <a:lnSpc>
                          <a:spcPts val="1110"/>
                        </a:lnSpc>
                        <a:spcBef>
                          <a:spcPts val="70"/>
                        </a:spcBef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273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8890" marB="0"/>
                </a:tc>
                <a:tc>
                  <a:txBody>
                    <a:bodyPr/>
                    <a:lstStyle/>
                    <a:p>
                      <a:pPr marR="199390" algn="r">
                        <a:lnSpc>
                          <a:spcPts val="1110"/>
                        </a:lnSpc>
                        <a:spcBef>
                          <a:spcPts val="70"/>
                        </a:spcBef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248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8890" marB="0"/>
                </a:tc>
                <a:tc>
                  <a:txBody>
                    <a:bodyPr/>
                    <a:lstStyle/>
                    <a:p>
                      <a:pPr marL="38100" algn="ctr">
                        <a:lnSpc>
                          <a:spcPts val="1110"/>
                        </a:lnSpc>
                        <a:spcBef>
                          <a:spcPts val="70"/>
                        </a:spcBef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124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889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38430" algn="r">
                        <a:lnSpc>
                          <a:spcPts val="1110"/>
                        </a:lnSpc>
                        <a:spcBef>
                          <a:spcPts val="70"/>
                        </a:spcBef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99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8890" marB="0"/>
                </a:tc>
                <a:tc>
                  <a:txBody>
                    <a:bodyPr/>
                    <a:lstStyle/>
                    <a:p>
                      <a:pPr marR="27940" algn="r">
                        <a:lnSpc>
                          <a:spcPts val="1110"/>
                        </a:lnSpc>
                        <a:spcBef>
                          <a:spcPts val="70"/>
                        </a:spcBef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26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889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marL="175260">
                        <a:lnSpc>
                          <a:spcPts val="1100"/>
                        </a:lnSpc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125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36525" algn="r">
                        <a:lnSpc>
                          <a:spcPts val="1100"/>
                        </a:lnSpc>
                        <a:tabLst>
                          <a:tab pos="329565" algn="l"/>
                        </a:tabLst>
                      </a:pPr>
                      <a:r>
                        <a:rPr sz="1000" spc="-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-	</a:t>
                      </a: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359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36525" algn="r">
                        <a:lnSpc>
                          <a:spcPts val="1100"/>
                        </a:lnSpc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343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99390" algn="r">
                        <a:lnSpc>
                          <a:spcPts val="1100"/>
                        </a:lnSpc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312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algn="ctr">
                        <a:lnSpc>
                          <a:spcPts val="1100"/>
                        </a:lnSpc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156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36525" algn="r">
                        <a:lnSpc>
                          <a:spcPts val="1100"/>
                        </a:lnSpc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125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7940" algn="r">
                        <a:lnSpc>
                          <a:spcPts val="1100"/>
                        </a:lnSpc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31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marL="175260">
                        <a:lnSpc>
                          <a:spcPts val="1100"/>
                        </a:lnSpc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150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36525" algn="r">
                        <a:lnSpc>
                          <a:spcPts val="1100"/>
                        </a:lnSpc>
                        <a:tabLst>
                          <a:tab pos="329565" algn="l"/>
                        </a:tabLst>
                      </a:pPr>
                      <a:r>
                        <a:rPr sz="1000" spc="-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-	</a:t>
                      </a: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414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36525" algn="r">
                        <a:lnSpc>
                          <a:spcPts val="1100"/>
                        </a:lnSpc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396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99390" algn="r">
                        <a:lnSpc>
                          <a:spcPts val="1100"/>
                        </a:lnSpc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360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algn="ctr">
                        <a:lnSpc>
                          <a:spcPts val="1100"/>
                        </a:lnSpc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180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36525" algn="r">
                        <a:lnSpc>
                          <a:spcPts val="1100"/>
                        </a:lnSpc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144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7940" algn="r">
                        <a:lnSpc>
                          <a:spcPts val="1100"/>
                        </a:lnSpc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37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62699">
                <a:tc>
                  <a:txBody>
                    <a:bodyPr/>
                    <a:lstStyle/>
                    <a:p>
                      <a:pPr marL="175260">
                        <a:lnSpc>
                          <a:spcPts val="1190"/>
                        </a:lnSpc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200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36525" algn="r">
                        <a:lnSpc>
                          <a:spcPts val="1190"/>
                        </a:lnSpc>
                        <a:tabLst>
                          <a:tab pos="329565" algn="l"/>
                        </a:tabLst>
                      </a:pPr>
                      <a:r>
                        <a:rPr sz="1000" spc="-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-	</a:t>
                      </a: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552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36525" algn="r">
                        <a:lnSpc>
                          <a:spcPts val="1190"/>
                        </a:lnSpc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528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99390" algn="r">
                        <a:lnSpc>
                          <a:spcPts val="1190"/>
                        </a:lnSpc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480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100" algn="ctr">
                        <a:lnSpc>
                          <a:spcPts val="1190"/>
                        </a:lnSpc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240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36525" algn="r">
                        <a:lnSpc>
                          <a:spcPts val="1190"/>
                        </a:lnSpc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192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7940" algn="r">
                        <a:lnSpc>
                          <a:spcPts val="1190"/>
                        </a:lnSpc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49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42100">
                <a:tc>
                  <a:txBody>
                    <a:bodyPr/>
                    <a:lstStyle/>
                    <a:p>
                      <a:pPr marL="175260">
                        <a:lnSpc>
                          <a:spcPts val="1000"/>
                        </a:lnSpc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250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T w="12700">
                      <a:solidFill>
                        <a:srgbClr val="231F2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137160" algn="r">
                        <a:lnSpc>
                          <a:spcPts val="1000"/>
                        </a:lnSpc>
                        <a:tabLst>
                          <a:tab pos="506095" algn="l"/>
                        </a:tabLst>
                      </a:pPr>
                      <a:r>
                        <a:rPr sz="1000" spc="-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-	-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T w="12700">
                      <a:solidFill>
                        <a:srgbClr val="231F2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137160" algn="r">
                        <a:lnSpc>
                          <a:spcPts val="1000"/>
                        </a:lnSpc>
                      </a:pPr>
                      <a:r>
                        <a:rPr sz="10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T w="12700">
                      <a:solidFill>
                        <a:srgbClr val="231F2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200025" algn="r">
                        <a:lnSpc>
                          <a:spcPts val="1000"/>
                        </a:lnSpc>
                      </a:pPr>
                      <a:r>
                        <a:rPr sz="10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T w="12700">
                      <a:solidFill>
                        <a:srgbClr val="231F2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38100" algn="ctr">
                        <a:lnSpc>
                          <a:spcPts val="1000"/>
                        </a:lnSpc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302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T w="12700">
                      <a:solidFill>
                        <a:srgbClr val="231F2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2700">
                      <a:solidFill>
                        <a:srgbClr val="231F2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136525" algn="r">
                        <a:lnSpc>
                          <a:spcPts val="1000"/>
                        </a:lnSpc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242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T w="12700">
                      <a:solidFill>
                        <a:srgbClr val="231F2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27940" algn="r">
                        <a:lnSpc>
                          <a:spcPts val="1000"/>
                        </a:lnSpc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60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T w="12700">
                      <a:solidFill>
                        <a:srgbClr val="231F2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marL="175260">
                        <a:lnSpc>
                          <a:spcPts val="1100"/>
                        </a:lnSpc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300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37160" algn="r">
                        <a:lnSpc>
                          <a:spcPts val="1100"/>
                        </a:lnSpc>
                        <a:tabLst>
                          <a:tab pos="506095" algn="l"/>
                        </a:tabLst>
                      </a:pPr>
                      <a:r>
                        <a:rPr sz="1000" spc="-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-	-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37160" algn="r">
                        <a:lnSpc>
                          <a:spcPts val="1100"/>
                        </a:lnSpc>
                      </a:pPr>
                      <a:r>
                        <a:rPr sz="10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00025" algn="r">
                        <a:lnSpc>
                          <a:spcPts val="1100"/>
                        </a:lnSpc>
                      </a:pPr>
                      <a:r>
                        <a:rPr sz="10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algn="ctr">
                        <a:lnSpc>
                          <a:spcPts val="1100"/>
                        </a:lnSpc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361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36525" algn="r">
                        <a:lnSpc>
                          <a:spcPts val="1100"/>
                        </a:lnSpc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289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7940" algn="r">
                        <a:lnSpc>
                          <a:spcPts val="1100"/>
                        </a:lnSpc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72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marL="175260">
                        <a:lnSpc>
                          <a:spcPts val="1100"/>
                        </a:lnSpc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350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37160" algn="r">
                        <a:lnSpc>
                          <a:spcPts val="1100"/>
                        </a:lnSpc>
                        <a:tabLst>
                          <a:tab pos="506095" algn="l"/>
                        </a:tabLst>
                      </a:pPr>
                      <a:r>
                        <a:rPr sz="1000" spc="-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-	-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37160" algn="r">
                        <a:lnSpc>
                          <a:spcPts val="1100"/>
                        </a:lnSpc>
                      </a:pPr>
                      <a:r>
                        <a:rPr sz="10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00025" algn="r">
                        <a:lnSpc>
                          <a:spcPts val="1100"/>
                        </a:lnSpc>
                      </a:pPr>
                      <a:r>
                        <a:rPr sz="10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algn="ctr">
                        <a:lnSpc>
                          <a:spcPts val="1100"/>
                        </a:lnSpc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414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36525" algn="r">
                        <a:lnSpc>
                          <a:spcPts val="1100"/>
                        </a:lnSpc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336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7940" algn="r">
                        <a:lnSpc>
                          <a:spcPts val="1100"/>
                        </a:lnSpc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83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marL="175260">
                        <a:lnSpc>
                          <a:spcPts val="1100"/>
                        </a:lnSpc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400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37160" algn="r">
                        <a:lnSpc>
                          <a:spcPts val="1100"/>
                        </a:lnSpc>
                        <a:tabLst>
                          <a:tab pos="506095" algn="l"/>
                        </a:tabLst>
                      </a:pPr>
                      <a:r>
                        <a:rPr sz="1000" spc="-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-	-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37160" algn="r">
                        <a:lnSpc>
                          <a:spcPts val="1100"/>
                        </a:lnSpc>
                      </a:pPr>
                      <a:r>
                        <a:rPr sz="10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00025" algn="r">
                        <a:lnSpc>
                          <a:spcPts val="1100"/>
                        </a:lnSpc>
                      </a:pPr>
                      <a:r>
                        <a:rPr sz="10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algn="ctr">
                        <a:lnSpc>
                          <a:spcPts val="1100"/>
                        </a:lnSpc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477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36525" algn="r">
                        <a:lnSpc>
                          <a:spcPts val="1100"/>
                        </a:lnSpc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382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7940" algn="r">
                        <a:lnSpc>
                          <a:spcPts val="1100"/>
                        </a:lnSpc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95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marL="175260">
                        <a:lnSpc>
                          <a:spcPts val="1100"/>
                        </a:lnSpc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450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37160" algn="r">
                        <a:lnSpc>
                          <a:spcPts val="1100"/>
                        </a:lnSpc>
                        <a:tabLst>
                          <a:tab pos="506095" algn="l"/>
                        </a:tabLst>
                      </a:pPr>
                      <a:r>
                        <a:rPr sz="1000" spc="-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-	-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37160" algn="r">
                        <a:lnSpc>
                          <a:spcPts val="1100"/>
                        </a:lnSpc>
                      </a:pPr>
                      <a:r>
                        <a:rPr sz="10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00025" algn="r">
                        <a:lnSpc>
                          <a:spcPts val="1100"/>
                        </a:lnSpc>
                      </a:pPr>
                      <a:r>
                        <a:rPr sz="10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algn="ctr">
                        <a:lnSpc>
                          <a:spcPts val="1100"/>
                        </a:lnSpc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515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36525" algn="r">
                        <a:lnSpc>
                          <a:spcPts val="1100"/>
                        </a:lnSpc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412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6034" algn="r">
                        <a:lnSpc>
                          <a:spcPts val="1100"/>
                        </a:lnSpc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103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65187">
                <a:tc>
                  <a:txBody>
                    <a:bodyPr/>
                    <a:lstStyle/>
                    <a:p>
                      <a:pPr marL="175260">
                        <a:lnSpc>
                          <a:spcPts val="1190"/>
                        </a:lnSpc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500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37160" algn="r">
                        <a:lnSpc>
                          <a:spcPts val="1190"/>
                        </a:lnSpc>
                        <a:tabLst>
                          <a:tab pos="506095" algn="l"/>
                        </a:tabLst>
                      </a:pPr>
                      <a:r>
                        <a:rPr sz="1000" spc="-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-	-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37160" algn="r">
                        <a:lnSpc>
                          <a:spcPts val="1190"/>
                        </a:lnSpc>
                      </a:pPr>
                      <a:r>
                        <a:rPr sz="10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00025" algn="r">
                        <a:lnSpc>
                          <a:spcPts val="1190"/>
                        </a:lnSpc>
                      </a:pPr>
                      <a:r>
                        <a:rPr sz="10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100" algn="ctr">
                        <a:lnSpc>
                          <a:spcPts val="1190"/>
                        </a:lnSpc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590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36525" algn="r">
                        <a:lnSpc>
                          <a:spcPts val="1190"/>
                        </a:lnSpc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472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6034" algn="r">
                        <a:lnSpc>
                          <a:spcPts val="1190"/>
                        </a:lnSpc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118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sp>
        <p:nvSpPr>
          <p:cNvPr id="17" name="object 17"/>
          <p:cNvSpPr txBox="1"/>
          <p:nvPr/>
        </p:nvSpPr>
        <p:spPr>
          <a:xfrm>
            <a:off x="9317832" y="9529124"/>
            <a:ext cx="4194175" cy="788999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marR="445134" indent="-635">
              <a:lnSpc>
                <a:spcPct val="117600"/>
              </a:lnSpc>
              <a:spcBef>
                <a:spcPts val="135"/>
              </a:spcBef>
            </a:pPr>
            <a:r>
              <a:rPr sz="8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Reimpreso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permiso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NFPA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70,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i="1" spc="15" dirty="0" err="1">
                <a:solidFill>
                  <a:srgbClr val="171514"/>
                </a:solidFill>
                <a:latin typeface="Trebuchet MS"/>
                <a:cs typeface="Trebuchet MS"/>
              </a:rPr>
              <a:t>Código</a:t>
            </a:r>
            <a:r>
              <a:rPr sz="850" i="1" spc="1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50" i="1" spc="-5" dirty="0">
                <a:solidFill>
                  <a:srgbClr val="171514"/>
                </a:solidFill>
                <a:latin typeface="Trebuchet MS"/>
                <a:cs typeface="Trebuchet MS"/>
              </a:rPr>
              <a:t>Eléctrico </a:t>
            </a:r>
            <a:r>
              <a:rPr sz="850" i="1" spc="25" dirty="0">
                <a:solidFill>
                  <a:srgbClr val="171514"/>
                </a:solidFill>
                <a:latin typeface="Trebuchet MS"/>
                <a:cs typeface="Trebuchet MS"/>
              </a:rPr>
              <a:t>Nacional</a:t>
            </a:r>
            <a:r>
              <a:rPr sz="850" b="1" spc="25" dirty="0">
                <a:solidFill>
                  <a:srgbClr val="171514"/>
                </a:solidFill>
                <a:latin typeface="Arial"/>
                <a:cs typeface="Arial"/>
              </a:rPr>
              <a:t>®, </a:t>
            </a:r>
            <a:r>
              <a:rPr sz="850" b="1" spc="3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Copyright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©2004,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National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Fire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Protection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Association,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Quincy,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MA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02</a:t>
            </a:r>
            <a:r>
              <a:rPr sz="850" spc="16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69</a:t>
            </a:r>
            <a:r>
              <a:rPr lang="es-ES"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2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Este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material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reimpreso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no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posición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completa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oficial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850" dirty="0">
              <a:latin typeface="Microsoft Sans Serif"/>
              <a:cs typeface="Microsoft Sans Serif"/>
            </a:endParaRPr>
          </a:p>
          <a:p>
            <a:pPr marL="12700" marR="5080">
              <a:lnSpc>
                <a:spcPct val="117600"/>
              </a:lnSpc>
            </a:pP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Asociación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Nacional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contra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Incendios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sobre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tema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referido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8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representado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únicamente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por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estándar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su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totalidad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850" dirty="0">
              <a:latin typeface="Microsoft Sans Serif"/>
              <a:cs typeface="Microsoft Sans Serif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139782" y="10349634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62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329626" y="3141243"/>
            <a:ext cx="584835" cy="1137920"/>
          </a:xfrm>
          <a:custGeom>
            <a:avLst/>
            <a:gdLst/>
            <a:ahLst/>
            <a:cxnLst/>
            <a:rect l="l" t="t" r="r" b="b"/>
            <a:pathLst>
              <a:path w="584835" h="1137920">
                <a:moveTo>
                  <a:pt x="584809" y="0"/>
                </a:moveTo>
                <a:lnTo>
                  <a:pt x="0" y="0"/>
                </a:lnTo>
                <a:lnTo>
                  <a:pt x="0" y="1137513"/>
                </a:lnTo>
                <a:lnTo>
                  <a:pt x="584809" y="1137513"/>
                </a:lnTo>
                <a:lnTo>
                  <a:pt x="584809" y="0"/>
                </a:lnTo>
                <a:close/>
              </a:path>
            </a:pathLst>
          </a:custGeom>
          <a:solidFill>
            <a:srgbClr val="C7C8CA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9528651" y="3096094"/>
          <a:ext cx="4119878" cy="428719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959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048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848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137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2041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5148">
                <a:tc rowSpan="2"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 rowSpan="2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2700">
                      <a:solidFill>
                        <a:srgbClr val="231F20"/>
                      </a:solidFill>
                      <a:prstDash val="solid"/>
                    </a:lnT>
                  </a:tcPr>
                </a:tc>
                <a:tc rowSpan="2"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2700">
                      <a:solidFill>
                        <a:srgbClr val="231F20"/>
                      </a:solidFill>
                      <a:prstDash val="solid"/>
                    </a:lnT>
                  </a:tcPr>
                </a:tc>
                <a:tc rowSpan="2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5379">
                <a:tc gridSpan="2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48260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700" spc="2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Doble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1275" marB="0">
                    <a:solidFill>
                      <a:srgbClr val="C7C8CA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T w="12700">
                      <a:solidFill>
                        <a:srgbClr val="231F20"/>
                      </a:solidFill>
                      <a:prstDash val="solid"/>
                    </a:lnT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26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marR="140970" algn="ctr">
                        <a:lnSpc>
                          <a:spcPct val="100000"/>
                        </a:lnSpc>
                      </a:pPr>
                      <a:r>
                        <a:rPr sz="750" spc="4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no</a:t>
                      </a:r>
                      <a:r>
                        <a:rPr sz="750" spc="-4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4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tiempo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0" marB="0"/>
                </a:tc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800" spc="2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Elemento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650" spc="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(Tiempo-</a:t>
                      </a:r>
                      <a:endParaRPr sz="6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5875" marB="0">
                    <a:solidFill>
                      <a:srgbClr val="C7C8CA"/>
                    </a:solidFill>
                  </a:tcPr>
                </a:tc>
                <a:tc>
                  <a:txBody>
                    <a:bodyPr/>
                    <a:lstStyle/>
                    <a:p>
                      <a:pPr marL="274955">
                        <a:lnSpc>
                          <a:spcPct val="100000"/>
                        </a:lnSpc>
                        <a:spcBef>
                          <a:spcPts val="425"/>
                        </a:spcBef>
                      </a:pPr>
                      <a:r>
                        <a:rPr sz="5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instantáneo-</a:t>
                      </a:r>
                      <a:endParaRPr sz="500">
                        <a:latin typeface="Microsoft Sans Serif"/>
                        <a:cs typeface="Microsoft Sans Serif"/>
                      </a:endParaRPr>
                    </a:p>
                    <a:p>
                      <a:pPr marL="238760">
                        <a:lnSpc>
                          <a:spcPts val="1110"/>
                        </a:lnSpc>
                        <a:spcBef>
                          <a:spcPts val="150"/>
                        </a:spcBef>
                      </a:pPr>
                      <a:r>
                        <a:rPr sz="950" spc="3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taneo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397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124460">
                        <a:lnSpc>
                          <a:spcPts val="1010"/>
                        </a:lnSpc>
                      </a:pPr>
                      <a:r>
                        <a:rPr sz="850" spc="3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Inverso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27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1471">
                <a:tc>
                  <a:txBody>
                    <a:bodyPr/>
                    <a:lstStyle/>
                    <a:p>
                      <a:pPr marL="179705">
                        <a:lnSpc>
                          <a:spcPts val="1050"/>
                        </a:lnSpc>
                        <a:spcBef>
                          <a:spcPts val="40"/>
                        </a:spcBef>
                      </a:pPr>
                      <a:r>
                        <a:rPr sz="9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Tipo</a:t>
                      </a:r>
                      <a:r>
                        <a:rPr sz="900" spc="-5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3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080" marB="0"/>
                </a:tc>
                <a:tc>
                  <a:txBody>
                    <a:bodyPr/>
                    <a:lstStyle/>
                    <a:p>
                      <a:pPr marR="140970" algn="ctr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600" spc="2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Demora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3180" marB="0"/>
                </a:tc>
                <a:tc>
                  <a:txBody>
                    <a:bodyPr/>
                    <a:lstStyle/>
                    <a:p>
                      <a:pPr marR="54610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650" spc="2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Demora)</a:t>
                      </a:r>
                      <a:endParaRPr sz="6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6830" marB="0">
                    <a:solidFill>
                      <a:srgbClr val="C7C8CA"/>
                    </a:solidFill>
                  </a:tcPr>
                </a:tc>
                <a:tc>
                  <a:txBody>
                    <a:bodyPr/>
                    <a:lstStyle/>
                    <a:p>
                      <a:pPr marR="5080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65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Viaje</a:t>
                      </a:r>
                      <a:endParaRPr sz="6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6830" marB="0"/>
                </a:tc>
                <a:tc>
                  <a:txBody>
                    <a:bodyPr/>
                    <a:lstStyle/>
                    <a:p>
                      <a:pPr marL="18986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6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Tiempo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318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7530">
                <a:tc>
                  <a:txBody>
                    <a:bodyPr/>
                    <a:lstStyle/>
                    <a:p>
                      <a:pPr marL="219075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900" spc="6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Motor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0" marB="0"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39065"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600" spc="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Fusible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4450" marB="0"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6675"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600" spc="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Fusible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4450" marB="0">
                    <a:lnB w="12700">
                      <a:solidFill>
                        <a:srgbClr val="231F20"/>
                      </a:solidFill>
                      <a:prstDash val="solid"/>
                    </a:lnB>
                    <a:solidFill>
                      <a:srgbClr val="C7C8C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450">
                        <a:latin typeface="Times New Roman"/>
                        <a:cs typeface="Times New Roman"/>
                      </a:endParaRPr>
                    </a:p>
                    <a:p>
                      <a:pPr marL="245745">
                        <a:lnSpc>
                          <a:spcPct val="100000"/>
                        </a:lnSpc>
                      </a:pPr>
                      <a:r>
                        <a:rPr sz="4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Interruptor</a:t>
                      </a:r>
                      <a:r>
                        <a:rPr sz="40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automático</a:t>
                      </a:r>
                      <a:endParaRPr sz="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810" marB="0"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450">
                        <a:latin typeface="Times New Roman"/>
                        <a:cs typeface="Times New Roman"/>
                      </a:endParaRPr>
                    </a:p>
                    <a:p>
                      <a:pPr marL="113030">
                        <a:lnSpc>
                          <a:spcPct val="100000"/>
                        </a:lnSpc>
                      </a:pPr>
                      <a:r>
                        <a:rPr sz="4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Interruptor</a:t>
                      </a:r>
                      <a:r>
                        <a:rPr sz="40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automático</a:t>
                      </a:r>
                      <a:endParaRPr sz="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810" marB="0"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7306"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  <a:spcBef>
                          <a:spcPts val="570"/>
                        </a:spcBef>
                      </a:pPr>
                      <a:r>
                        <a:rPr sz="95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Fase</a:t>
                      </a:r>
                      <a:r>
                        <a:rPr sz="950" spc="-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única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72390" marB="0">
                    <a:lnT w="12700">
                      <a:solidFill>
                        <a:srgbClr val="231F2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95250" algn="ctr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300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6040" marB="0">
                    <a:lnT w="12700">
                      <a:solidFill>
                        <a:srgbClr val="231F2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19685" algn="ctr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175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6040" marB="0">
                    <a:lnT w="12700">
                      <a:solidFill>
                        <a:srgbClr val="231F20"/>
                      </a:solidFill>
                      <a:prstDash val="solid"/>
                    </a:lnT>
                    <a:solidFill>
                      <a:srgbClr val="C7C8CA"/>
                    </a:solidFill>
                  </a:tcPr>
                </a:tc>
                <a:tc>
                  <a:txBody>
                    <a:bodyPr/>
                    <a:lstStyle/>
                    <a:p>
                      <a:pPr marL="31115" algn="ctr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800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6040" marB="0">
                    <a:lnT w="12700">
                      <a:solidFill>
                        <a:srgbClr val="231F2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241300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250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6040" marB="0">
                    <a:lnT w="12700">
                      <a:solidFill>
                        <a:srgbClr val="231F2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36407">
                <a:tc>
                  <a:txBody>
                    <a:bodyPr/>
                    <a:lstStyle/>
                    <a:p>
                      <a:pPr marL="173355">
                        <a:lnSpc>
                          <a:spcPts val="869"/>
                        </a:lnSpc>
                        <a:spcBef>
                          <a:spcPts val="105"/>
                        </a:spcBef>
                      </a:pPr>
                      <a:r>
                        <a:rPr sz="750" spc="3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motores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33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5692">
                <a:tc gridSpan="5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2700">
                        <a:lnSpc>
                          <a:spcPts val="805"/>
                        </a:lnSpc>
                      </a:pPr>
                      <a:r>
                        <a:rPr sz="700" spc="3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Motores</a:t>
                      </a:r>
                      <a:r>
                        <a:rPr sz="70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polifásicos</a:t>
                      </a:r>
                      <a:r>
                        <a:rPr sz="70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2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70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-4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CA</a:t>
                      </a:r>
                      <a:r>
                        <a:rPr sz="70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3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que</a:t>
                      </a:r>
                      <a:r>
                        <a:rPr sz="70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3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no</a:t>
                      </a:r>
                      <a:r>
                        <a:rPr sz="70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sean</a:t>
                      </a:r>
                      <a:r>
                        <a:rPr sz="7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2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70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4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rotor</a:t>
                      </a:r>
                      <a:r>
                        <a:rPr sz="70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3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bobinado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81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0819">
                <a:tc>
                  <a:txBody>
                    <a:bodyPr/>
                    <a:lstStyle/>
                    <a:p>
                      <a:pPr marR="240029" algn="ctr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700" spc="-2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Jaula</a:t>
                      </a:r>
                      <a:r>
                        <a:rPr sz="700" spc="-2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2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700" spc="-2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2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ardilla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  <a:p>
                      <a:pPr marR="175895" algn="ctr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950" spc="-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r>
                        <a:rPr sz="950" spc="-5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6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otro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3340" marB="0"/>
                </a:tc>
                <a:tc>
                  <a:txBody>
                    <a:bodyPr/>
                    <a:lstStyle/>
                    <a:p>
                      <a:pPr marR="95250" algn="ctr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300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5240" marB="0"/>
                </a:tc>
                <a:tc>
                  <a:txBody>
                    <a:bodyPr/>
                    <a:lstStyle/>
                    <a:p>
                      <a:pPr marR="19685" algn="ctr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175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5240" marB="0">
                    <a:solidFill>
                      <a:srgbClr val="C7C8CA"/>
                    </a:solidFill>
                  </a:tcPr>
                </a:tc>
                <a:tc>
                  <a:txBody>
                    <a:bodyPr/>
                    <a:lstStyle/>
                    <a:p>
                      <a:pPr marL="31115" algn="ctr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800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5240" marB="0"/>
                </a:tc>
                <a:tc>
                  <a:txBody>
                    <a:bodyPr/>
                    <a:lstStyle/>
                    <a:p>
                      <a:pPr marL="241300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250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524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46215"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800" spc="3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que</a:t>
                      </a:r>
                      <a:r>
                        <a:rPr sz="800" spc="-2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el</a:t>
                      </a:r>
                      <a:r>
                        <a:rPr sz="800" spc="-2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2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diseño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079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C7C8C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53330">
                <a:tc>
                  <a:txBody>
                    <a:bodyPr/>
                    <a:lstStyle/>
                    <a:p>
                      <a:pPr marL="129539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850" spc="3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energía</a:t>
                      </a:r>
                      <a:r>
                        <a:rPr sz="850" spc="-5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spc="-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B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079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C7C8C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59680">
                <a:tc>
                  <a:txBody>
                    <a:bodyPr/>
                    <a:lstStyle/>
                    <a:p>
                      <a:pPr marL="156845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850" spc="2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eficiente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C7C8C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86248">
                <a:tc>
                  <a:txBody>
                    <a:bodyPr/>
                    <a:lstStyle/>
                    <a:p>
                      <a:pPr marL="75565">
                        <a:lnSpc>
                          <a:spcPct val="100000"/>
                        </a:lnSpc>
                        <a:spcBef>
                          <a:spcPts val="1035"/>
                        </a:spcBef>
                      </a:pPr>
                      <a:r>
                        <a:rPr sz="900" spc="2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Diseño</a:t>
                      </a:r>
                      <a:r>
                        <a:rPr sz="900" spc="-5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2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B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1445" marB="0"/>
                </a:tc>
                <a:tc>
                  <a:txBody>
                    <a:bodyPr/>
                    <a:lstStyle/>
                    <a:p>
                      <a:pPr marR="95250" algn="ctr">
                        <a:lnSpc>
                          <a:spcPct val="100000"/>
                        </a:lnSpc>
                        <a:spcBef>
                          <a:spcPts val="935"/>
                        </a:spcBef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300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18745" marB="0"/>
                </a:tc>
                <a:tc>
                  <a:txBody>
                    <a:bodyPr/>
                    <a:lstStyle/>
                    <a:p>
                      <a:pPr marR="19685" algn="ctr">
                        <a:lnSpc>
                          <a:spcPct val="100000"/>
                        </a:lnSpc>
                        <a:spcBef>
                          <a:spcPts val="935"/>
                        </a:spcBef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175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18745" marB="0">
                    <a:solidFill>
                      <a:srgbClr val="C7C8CA"/>
                    </a:solidFill>
                  </a:tcPr>
                </a:tc>
                <a:tc>
                  <a:txBody>
                    <a:bodyPr/>
                    <a:lstStyle/>
                    <a:p>
                      <a:pPr marL="328295">
                        <a:lnSpc>
                          <a:spcPct val="100000"/>
                        </a:lnSpc>
                        <a:spcBef>
                          <a:spcPts val="935"/>
                        </a:spcBef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1100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18745" marB="0"/>
                </a:tc>
                <a:tc>
                  <a:txBody>
                    <a:bodyPr/>
                    <a:lstStyle/>
                    <a:p>
                      <a:pPr marL="241300">
                        <a:lnSpc>
                          <a:spcPct val="100000"/>
                        </a:lnSpc>
                        <a:spcBef>
                          <a:spcPts val="935"/>
                        </a:spcBef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250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18745" marB="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45278">
                <a:tc>
                  <a:txBody>
                    <a:bodyPr/>
                    <a:lstStyle/>
                    <a:p>
                      <a:pPr marL="13970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800" spc="2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energía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C7C8C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56362">
                <a:tc>
                  <a:txBody>
                    <a:bodyPr/>
                    <a:lstStyle/>
                    <a:p>
                      <a:pPr marL="107314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850" spc="2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eficiente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079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C7C8C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8148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950"/>
                        </a:spcBef>
                      </a:pPr>
                      <a:r>
                        <a:rPr sz="95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Sincrónico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20650" marB="0"/>
                </a:tc>
                <a:tc>
                  <a:txBody>
                    <a:bodyPr/>
                    <a:lstStyle/>
                    <a:p>
                      <a:pPr marR="95250" algn="ctr">
                        <a:lnSpc>
                          <a:spcPct val="100000"/>
                        </a:lnSpc>
                        <a:spcBef>
                          <a:spcPts val="900"/>
                        </a:spcBef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300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14300" marB="0"/>
                </a:tc>
                <a:tc>
                  <a:txBody>
                    <a:bodyPr/>
                    <a:lstStyle/>
                    <a:p>
                      <a:pPr marR="19685" algn="ctr">
                        <a:lnSpc>
                          <a:spcPct val="100000"/>
                        </a:lnSpc>
                        <a:spcBef>
                          <a:spcPts val="900"/>
                        </a:spcBef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175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14300" marB="0">
                    <a:solidFill>
                      <a:srgbClr val="C7C8CA"/>
                    </a:solidFill>
                  </a:tcPr>
                </a:tc>
                <a:tc>
                  <a:txBody>
                    <a:bodyPr/>
                    <a:lstStyle/>
                    <a:p>
                      <a:pPr marL="31115" algn="ctr">
                        <a:lnSpc>
                          <a:spcPct val="100000"/>
                        </a:lnSpc>
                        <a:spcBef>
                          <a:spcPts val="900"/>
                        </a:spcBef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800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14300" marB="0"/>
                </a:tc>
                <a:tc>
                  <a:txBody>
                    <a:bodyPr/>
                    <a:lstStyle/>
                    <a:p>
                      <a:pPr marL="241300">
                        <a:lnSpc>
                          <a:spcPct val="100000"/>
                        </a:lnSpc>
                        <a:spcBef>
                          <a:spcPts val="900"/>
                        </a:spcBef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250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14300" marB="0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3236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17780">
                        <a:lnSpc>
                          <a:spcPct val="100000"/>
                        </a:lnSpc>
                      </a:pPr>
                      <a:r>
                        <a:rPr sz="750" spc="5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rotor</a:t>
                      </a:r>
                      <a:r>
                        <a:rPr sz="750" spc="-3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3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bobinado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445" marB="0"/>
                </a:tc>
                <a:tc>
                  <a:txBody>
                    <a:bodyPr/>
                    <a:lstStyle/>
                    <a:p>
                      <a:pPr marR="95250" algn="ctr">
                        <a:lnSpc>
                          <a:spcPct val="100000"/>
                        </a:lnSpc>
                        <a:spcBef>
                          <a:spcPts val="935"/>
                        </a:spcBef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150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18745" marB="0"/>
                </a:tc>
                <a:tc>
                  <a:txBody>
                    <a:bodyPr/>
                    <a:lstStyle/>
                    <a:p>
                      <a:pPr marR="19685" algn="ctr">
                        <a:lnSpc>
                          <a:spcPct val="100000"/>
                        </a:lnSpc>
                        <a:spcBef>
                          <a:spcPts val="935"/>
                        </a:spcBef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150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18745" marB="0"/>
                </a:tc>
                <a:tc>
                  <a:txBody>
                    <a:bodyPr/>
                    <a:lstStyle/>
                    <a:p>
                      <a:pPr marL="31115" algn="ctr">
                        <a:lnSpc>
                          <a:spcPct val="100000"/>
                        </a:lnSpc>
                        <a:spcBef>
                          <a:spcPts val="935"/>
                        </a:spcBef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800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18745" marB="0"/>
                </a:tc>
                <a:tc>
                  <a:txBody>
                    <a:bodyPr/>
                    <a:lstStyle/>
                    <a:p>
                      <a:pPr marL="241300">
                        <a:lnSpc>
                          <a:spcPct val="100000"/>
                        </a:lnSpc>
                        <a:spcBef>
                          <a:spcPts val="935"/>
                        </a:spcBef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150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18745" marB="0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25520"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805"/>
                        </a:spcBef>
                      </a:pPr>
                      <a:r>
                        <a:rPr sz="650" spc="2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Corriente</a:t>
                      </a:r>
                      <a:r>
                        <a:rPr sz="650" spc="-3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2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continua</a:t>
                      </a:r>
                      <a:endParaRPr sz="6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02235" marB="0"/>
                </a:tc>
                <a:tc>
                  <a:txBody>
                    <a:bodyPr/>
                    <a:lstStyle/>
                    <a:p>
                      <a:pPr marR="952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150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7785" marB="0"/>
                </a:tc>
                <a:tc>
                  <a:txBody>
                    <a:bodyPr/>
                    <a:lstStyle/>
                    <a:p>
                      <a:pPr marR="19685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150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7785" marB="0"/>
                </a:tc>
                <a:tc>
                  <a:txBody>
                    <a:bodyPr/>
                    <a:lstStyle/>
                    <a:p>
                      <a:pPr marL="31115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250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7785" marB="0"/>
                </a:tc>
                <a:tc>
                  <a:txBody>
                    <a:bodyPr/>
                    <a:lstStyle/>
                    <a:p>
                      <a:pPr marL="241300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150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7785" marB="0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378303">
                <a:tc>
                  <a:txBody>
                    <a:bodyPr/>
                    <a:lstStyle/>
                    <a:p>
                      <a:pPr marL="146685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800" spc="2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(constante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  <a:p>
                      <a:pPr marL="18542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950" spc="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Voltaje)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0160" marB="0"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</a:tbl>
          </a:graphicData>
        </a:graphic>
      </p:graphicFrame>
      <p:sp>
        <p:nvSpPr>
          <p:cNvPr id="4" name="object 4"/>
          <p:cNvSpPr/>
          <p:nvPr/>
        </p:nvSpPr>
        <p:spPr>
          <a:xfrm>
            <a:off x="9540512" y="2857004"/>
            <a:ext cx="4108450" cy="0"/>
          </a:xfrm>
          <a:custGeom>
            <a:avLst/>
            <a:gdLst/>
            <a:ahLst/>
            <a:cxnLst/>
            <a:rect l="l" t="t" r="r" b="b"/>
            <a:pathLst>
              <a:path w="4108450">
                <a:moveTo>
                  <a:pt x="0" y="0"/>
                </a:moveTo>
                <a:lnTo>
                  <a:pt x="4108335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736431" y="8763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5070931" y="8763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0" y="0"/>
                </a:moveTo>
                <a:lnTo>
                  <a:pt x="190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736431" y="109347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5070931" y="109347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0" y="0"/>
                </a:moveTo>
                <a:lnTo>
                  <a:pt x="190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612731" y="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1905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612731" y="116205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4385131" y="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1905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4385131" y="116205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9515930" y="1430321"/>
            <a:ext cx="4145279" cy="161226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</a:pPr>
            <a:r>
              <a:rPr sz="700" spc="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Tabla</a:t>
            </a:r>
            <a:r>
              <a:rPr lang="es-ES" sz="7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430</a:t>
            </a:r>
            <a:r>
              <a:rPr lang="es-ES" sz="7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52</a:t>
            </a:r>
            <a:r>
              <a:rPr lang="es-ES" sz="7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7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7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i="1" spc="5" dirty="0" err="1">
                <a:solidFill>
                  <a:srgbClr val="171514"/>
                </a:solidFill>
                <a:latin typeface="Trebuchet MS"/>
                <a:cs typeface="Trebuchet MS"/>
              </a:rPr>
              <a:t>Comité</a:t>
            </a:r>
            <a:r>
              <a:rPr sz="700" i="1" spc="5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700" i="1" dirty="0">
                <a:solidFill>
                  <a:srgbClr val="171514"/>
                </a:solidFill>
                <a:latin typeface="Trebuchet MS"/>
                <a:cs typeface="Trebuchet MS"/>
              </a:rPr>
              <a:t>ejecutivo</a:t>
            </a:r>
            <a:r>
              <a:rPr sz="700" i="1" spc="6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700" i="1" spc="15" dirty="0" err="1">
                <a:solidFill>
                  <a:srgbClr val="171514"/>
                </a:solidFill>
                <a:latin typeface="Trebuchet MS"/>
                <a:cs typeface="Trebuchet MS"/>
              </a:rPr>
              <a:t>nacional</a:t>
            </a:r>
            <a:r>
              <a:rPr sz="5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®</a:t>
            </a:r>
            <a:r>
              <a:rPr lang="es-ES"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proporciona</a:t>
            </a:r>
            <a:r>
              <a:rPr lang="es-ES"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ayudar</a:t>
            </a:r>
            <a:r>
              <a:rPr lang="es-ES"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seleccionar</a:t>
            </a:r>
            <a:r>
              <a:rPr lang="es-ES"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</a:t>
            </a:r>
            <a:r>
              <a:rPr lang="es-ES"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700" dirty="0">
              <a:latin typeface="Microsoft Sans Serif"/>
              <a:cs typeface="Microsoft Sans Serif"/>
            </a:endParaRPr>
          </a:p>
          <a:p>
            <a:pPr marL="12700" marR="567690">
              <a:lnSpc>
                <a:spcPct val="171400"/>
              </a:lnSpc>
            </a:pPr>
            <a:r>
              <a:rPr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no</a:t>
            </a:r>
            <a:r>
              <a:rPr lang="es-ES"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abrirá</a:t>
            </a:r>
            <a:r>
              <a:rPr lang="es-ES"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al</a:t>
            </a:r>
            <a:r>
              <a:rPr lang="es-ES"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arrancar</a:t>
            </a:r>
            <a:r>
              <a:rPr lang="es-ES"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</a:t>
            </a:r>
            <a:r>
              <a:rPr lang="es-ES"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todavía</a:t>
            </a:r>
            <a:r>
              <a:rPr lang="es-ES"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proporcionará</a:t>
            </a:r>
            <a:r>
              <a:rPr lang="es-ES"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adecuada</a:t>
            </a:r>
            <a:r>
              <a:rPr lang="es-ES"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lang="es-ES"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sobrecorriente</a:t>
            </a:r>
            <a:r>
              <a:rPr lang="es-ES"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7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Según</a:t>
            </a:r>
            <a:r>
              <a:rPr lang="es-ES"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esta</a:t>
            </a:r>
            <a:r>
              <a:rPr lang="es-ES"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tabla</a:t>
            </a:r>
            <a:r>
              <a:rPr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i="1" spc="10" dirty="0">
                <a:solidFill>
                  <a:srgbClr val="171514"/>
                </a:solidFill>
                <a:latin typeface="Trebuchet MS"/>
                <a:cs typeface="Trebuchet MS"/>
              </a:rPr>
              <a:t>Comité</a:t>
            </a:r>
            <a:r>
              <a:rPr sz="700" i="1" spc="-1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700" i="1" dirty="0">
                <a:solidFill>
                  <a:srgbClr val="171514"/>
                </a:solidFill>
                <a:latin typeface="Trebuchet MS"/>
                <a:cs typeface="Trebuchet MS"/>
              </a:rPr>
              <a:t>ejecutivo</a:t>
            </a:r>
            <a:r>
              <a:rPr sz="700" i="1" spc="-1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700" i="1" spc="20" dirty="0">
                <a:solidFill>
                  <a:srgbClr val="171514"/>
                </a:solidFill>
                <a:latin typeface="Trebuchet MS"/>
                <a:cs typeface="Trebuchet MS"/>
              </a:rPr>
              <a:t>nacional</a:t>
            </a:r>
            <a:r>
              <a:rPr sz="5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®</a:t>
            </a:r>
            <a:endParaRPr sz="550" dirty="0">
              <a:latin typeface="Microsoft Sans Serif"/>
              <a:cs typeface="Microsoft Sans Serif"/>
            </a:endParaRPr>
          </a:p>
          <a:p>
            <a:pPr marL="12700" marR="1248410">
              <a:lnSpc>
                <a:spcPct val="171400"/>
              </a:lnSpc>
            </a:pPr>
            <a:r>
              <a:rPr lang="es-ES"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requiere</a:t>
            </a:r>
            <a:r>
              <a:rPr lang="es-ES"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clasificación</a:t>
            </a:r>
            <a:r>
              <a:rPr lang="es-ES"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amperios</a:t>
            </a:r>
            <a:r>
              <a:rPr lang="es-ES"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</a:t>
            </a:r>
            <a:r>
              <a:rPr lang="es-ES"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CA</a:t>
            </a:r>
            <a:r>
              <a:rPr lang="es-ES"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protegido</a:t>
            </a:r>
            <a:r>
              <a:rPr lang="es-ES"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por</a:t>
            </a:r>
            <a:r>
              <a:rPr lang="es-ES" sz="7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7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</a:t>
            </a:r>
            <a:r>
              <a:rPr lang="es-ES" sz="7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7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retardo</a:t>
            </a:r>
            <a:r>
              <a:rPr lang="es-ES" sz="7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7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tiempo</a:t>
            </a:r>
            <a:r>
              <a:rPr lang="es-ES" sz="7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7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multiplique</a:t>
            </a:r>
            <a:r>
              <a:rPr lang="es-ES" sz="7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por</a:t>
            </a:r>
            <a:r>
              <a:rPr lang="es-ES" sz="7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75%</a:t>
            </a:r>
            <a:r>
              <a:rPr lang="es-ES" sz="7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endParaRPr sz="700" dirty="0">
              <a:latin typeface="Microsoft Sans Serif"/>
              <a:cs typeface="Microsoft Sans Serif"/>
            </a:endParaRPr>
          </a:p>
          <a:p>
            <a:pPr>
              <a:spcBef>
                <a:spcPts val="30"/>
              </a:spcBef>
            </a:pPr>
            <a:endParaRPr sz="1150" dirty="0">
              <a:latin typeface="Microsoft Sans Serif"/>
              <a:cs typeface="Microsoft Sans Serif"/>
            </a:endParaRPr>
          </a:p>
          <a:p>
            <a:pPr marL="28575" marR="858519">
              <a:lnSpc>
                <a:spcPct val="153800"/>
              </a:lnSpc>
            </a:pPr>
            <a:r>
              <a:rPr sz="650" spc="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Tabla</a:t>
            </a:r>
            <a:r>
              <a:rPr sz="6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430</a:t>
            </a:r>
            <a:r>
              <a:rPr lang="es-ES" sz="6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52 Valores </a:t>
            </a:r>
            <a:r>
              <a:rPr sz="6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nominales</a:t>
            </a:r>
            <a:r>
              <a:rPr sz="6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sz="6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ajustes</a:t>
            </a:r>
            <a:r>
              <a:rPr sz="6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máximos</a:t>
            </a:r>
            <a:r>
              <a:rPr sz="6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6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6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dispositivos</a:t>
            </a:r>
            <a:r>
              <a:rPr sz="6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6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protección </a:t>
            </a:r>
            <a:r>
              <a:rPr sz="650" spc="-15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contra</a:t>
            </a:r>
            <a:r>
              <a:rPr sz="6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cortocircuitos</a:t>
            </a:r>
            <a:r>
              <a:rPr sz="6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6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fallas</a:t>
            </a:r>
            <a:r>
              <a:rPr sz="650" dirty="0">
                <a:solidFill>
                  <a:srgbClr val="171514"/>
                </a:solidFill>
                <a:latin typeface="Microsoft Sans Serif"/>
                <a:cs typeface="Microsoft Sans Serif"/>
              </a:rPr>
              <a:t> a</a:t>
            </a:r>
            <a:r>
              <a:rPr sz="6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tierra</a:t>
            </a:r>
            <a:r>
              <a:rPr sz="6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6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circuitos</a:t>
            </a:r>
            <a:r>
              <a:rPr sz="6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derivados</a:t>
            </a:r>
            <a:r>
              <a:rPr sz="6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6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</a:t>
            </a:r>
            <a:endParaRPr sz="650" dirty="0">
              <a:latin typeface="Microsoft Sans Serif"/>
              <a:cs typeface="Microsoft Sans Serif"/>
            </a:endParaRPr>
          </a:p>
          <a:p>
            <a:pPr>
              <a:spcBef>
                <a:spcPts val="40"/>
              </a:spcBef>
            </a:pPr>
            <a:endParaRPr sz="1050" dirty="0">
              <a:latin typeface="Microsoft Sans Serif"/>
              <a:cs typeface="Microsoft Sans Serif"/>
            </a:endParaRPr>
          </a:p>
          <a:p>
            <a:pPr marL="1623060"/>
            <a:r>
              <a:rPr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Porcentaje</a:t>
            </a:r>
            <a:r>
              <a:rPr sz="7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plena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carga</a:t>
            </a:r>
            <a:endParaRPr sz="750" dirty="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515952" y="7581414"/>
            <a:ext cx="4176395" cy="75046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Multiplicando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clasificación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96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amperios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por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75%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resultados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tamaño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6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amperios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Dado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este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no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estándar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2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tamaño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siguiente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tamaño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estándar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75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amperios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debe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ser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seleccionado</a:t>
            </a:r>
            <a:r>
              <a:rPr lang="es-ES"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850" dirty="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515951" y="8501347"/>
            <a:ext cx="717550" cy="49212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53340">
              <a:spcBef>
                <a:spcPts val="135"/>
              </a:spcBef>
            </a:pPr>
            <a:r>
              <a:rPr sz="850" i="1" spc="40" dirty="0">
                <a:solidFill>
                  <a:srgbClr val="171514"/>
                </a:solidFill>
                <a:latin typeface="Trebuchet MS"/>
                <a:cs typeface="Trebuchet MS"/>
              </a:rPr>
              <a:t>96</a:t>
            </a:r>
            <a:r>
              <a:rPr sz="850" i="1" spc="-4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50" i="1" spc="30" dirty="0">
                <a:solidFill>
                  <a:srgbClr val="171514"/>
                </a:solidFill>
                <a:latin typeface="Trebuchet MS"/>
                <a:cs typeface="Trebuchet MS"/>
              </a:rPr>
              <a:t>amperios</a:t>
            </a:r>
            <a:endParaRPr sz="850">
              <a:latin typeface="Trebuchet MS"/>
              <a:cs typeface="Trebuchet MS"/>
            </a:endParaRPr>
          </a:p>
          <a:p>
            <a:pPr marL="38100">
              <a:spcBef>
                <a:spcPts val="30"/>
              </a:spcBef>
              <a:tabLst>
                <a:tab pos="272415" algn="l"/>
              </a:tabLst>
            </a:pPr>
            <a:r>
              <a:rPr sz="1000" i="1" u="sng" spc="-15" dirty="0">
                <a:solidFill>
                  <a:srgbClr val="171514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1000" i="1" u="sng" dirty="0">
                <a:solidFill>
                  <a:srgbClr val="171514"/>
                </a:solidFill>
                <a:uFill>
                  <a:solidFill>
                    <a:srgbClr val="231F20"/>
                  </a:solidFill>
                </a:uFill>
                <a:latin typeface="Trebuchet MS"/>
                <a:cs typeface="Trebuchet MS"/>
              </a:rPr>
              <a:t>X</a:t>
            </a:r>
            <a:r>
              <a:rPr sz="1000" i="1" u="sng" spc="-55" dirty="0">
                <a:solidFill>
                  <a:srgbClr val="171514"/>
                </a:solidFill>
                <a:uFill>
                  <a:solidFill>
                    <a:srgbClr val="231F20"/>
                  </a:solidFill>
                </a:uFill>
                <a:latin typeface="Trebuchet MS"/>
                <a:cs typeface="Trebuchet MS"/>
              </a:rPr>
              <a:t> </a:t>
            </a:r>
            <a:r>
              <a:rPr sz="1000" i="1" u="sng" spc="60" dirty="0">
                <a:solidFill>
                  <a:srgbClr val="171514"/>
                </a:solidFill>
                <a:uFill>
                  <a:solidFill>
                    <a:srgbClr val="231F20"/>
                  </a:solidFill>
                </a:uFill>
                <a:latin typeface="Trebuchet MS"/>
                <a:cs typeface="Trebuchet MS"/>
              </a:rPr>
              <a:t>175%</a:t>
            </a:r>
            <a:endParaRPr sz="1000">
              <a:latin typeface="Trebuchet MS"/>
              <a:cs typeface="Trebuchet MS"/>
            </a:endParaRPr>
          </a:p>
          <a:p>
            <a:pPr marL="12700">
              <a:spcBef>
                <a:spcPts val="360"/>
              </a:spcBef>
            </a:pPr>
            <a:r>
              <a:rPr sz="850" i="1" spc="40" dirty="0">
                <a:solidFill>
                  <a:srgbClr val="171514"/>
                </a:solidFill>
                <a:latin typeface="Trebuchet MS"/>
                <a:cs typeface="Trebuchet MS"/>
              </a:rPr>
              <a:t>168</a:t>
            </a:r>
            <a:r>
              <a:rPr sz="850" i="1" spc="-4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50" i="1" spc="30" dirty="0">
                <a:solidFill>
                  <a:srgbClr val="171514"/>
                </a:solidFill>
                <a:latin typeface="Trebuchet MS"/>
                <a:cs typeface="Trebuchet MS"/>
              </a:rPr>
              <a:t>amperios</a:t>
            </a:r>
            <a:endParaRPr sz="850">
              <a:latin typeface="Trebuchet MS"/>
              <a:cs typeface="Trebuchet MS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0444619" y="8481536"/>
            <a:ext cx="1301750" cy="50292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90"/>
              </a:spcBef>
            </a:pPr>
            <a:r>
              <a:rPr sz="750" i="1" spc="10" dirty="0">
                <a:solidFill>
                  <a:srgbClr val="171514"/>
                </a:solidFill>
                <a:latin typeface="Trebuchet MS"/>
                <a:cs typeface="Trebuchet MS"/>
              </a:rPr>
              <a:t>Requisito</a:t>
            </a:r>
            <a:r>
              <a:rPr sz="750" i="1" spc="-4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750" i="1" spc="55" dirty="0">
                <a:solidFill>
                  <a:srgbClr val="171514"/>
                </a:solidFill>
                <a:latin typeface="Trebuchet MS"/>
                <a:cs typeface="Trebuchet MS"/>
              </a:rPr>
              <a:t>NEC®</a:t>
            </a:r>
            <a:r>
              <a:rPr sz="750" i="1" spc="-4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750" i="1" spc="30" dirty="0">
                <a:solidFill>
                  <a:srgbClr val="171514"/>
                </a:solidFill>
                <a:latin typeface="Trebuchet MS"/>
                <a:cs typeface="Trebuchet MS"/>
              </a:rPr>
              <a:t>de</a:t>
            </a:r>
            <a:r>
              <a:rPr sz="750" i="1" spc="-4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750" i="1" spc="5" dirty="0">
                <a:solidFill>
                  <a:srgbClr val="171514"/>
                </a:solidFill>
                <a:latin typeface="Trebuchet MS"/>
                <a:cs typeface="Trebuchet MS"/>
              </a:rPr>
              <a:t>corriente </a:t>
            </a:r>
            <a:r>
              <a:rPr sz="750" i="1" spc="-21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750" i="1" spc="30" dirty="0">
                <a:solidFill>
                  <a:srgbClr val="171514"/>
                </a:solidFill>
                <a:latin typeface="Trebuchet MS"/>
                <a:cs typeface="Trebuchet MS"/>
              </a:rPr>
              <a:t>de</a:t>
            </a:r>
            <a:r>
              <a:rPr sz="750" i="1" spc="-4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750" i="1" spc="25" dirty="0">
                <a:solidFill>
                  <a:srgbClr val="171514"/>
                </a:solidFill>
                <a:latin typeface="Trebuchet MS"/>
                <a:cs typeface="Trebuchet MS"/>
              </a:rPr>
              <a:t>motor</a:t>
            </a:r>
            <a:r>
              <a:rPr sz="750" i="1" spc="-4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750" i="1" spc="25" dirty="0">
                <a:solidFill>
                  <a:srgbClr val="171514"/>
                </a:solidFill>
                <a:latin typeface="Trebuchet MS"/>
                <a:cs typeface="Trebuchet MS"/>
              </a:rPr>
              <a:t>a</a:t>
            </a:r>
            <a:r>
              <a:rPr sz="750" i="1" spc="-4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750" i="1" spc="15" dirty="0">
                <a:solidFill>
                  <a:srgbClr val="171514"/>
                </a:solidFill>
                <a:latin typeface="Trebuchet MS"/>
                <a:cs typeface="Trebuchet MS"/>
              </a:rPr>
              <a:t>plena</a:t>
            </a:r>
            <a:r>
              <a:rPr sz="750" i="1" spc="-4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750" i="1" spc="30" dirty="0">
                <a:solidFill>
                  <a:srgbClr val="171514"/>
                </a:solidFill>
                <a:latin typeface="Trebuchet MS"/>
                <a:cs typeface="Trebuchet MS"/>
              </a:rPr>
              <a:t>carga</a:t>
            </a:r>
            <a:endParaRPr sz="750">
              <a:latin typeface="Trebuchet MS"/>
              <a:cs typeface="Trebuchet MS"/>
            </a:endParaRPr>
          </a:p>
          <a:p>
            <a:pPr marL="12700">
              <a:spcBef>
                <a:spcPts val="760"/>
              </a:spcBef>
            </a:pPr>
            <a:r>
              <a:rPr sz="500" i="1" spc="10" dirty="0">
                <a:solidFill>
                  <a:srgbClr val="171514"/>
                </a:solidFill>
                <a:latin typeface="Trebuchet MS"/>
                <a:cs typeface="Trebuchet MS"/>
              </a:rPr>
              <a:t>Evaluacion</a:t>
            </a:r>
            <a:r>
              <a:rPr sz="500" i="1" spc="-2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500" i="1" dirty="0">
                <a:solidFill>
                  <a:srgbClr val="171514"/>
                </a:solidFill>
                <a:latin typeface="Trebuchet MS"/>
                <a:cs typeface="Trebuchet MS"/>
              </a:rPr>
              <a:t>del</a:t>
            </a:r>
            <a:r>
              <a:rPr sz="500" i="1" spc="-2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500" i="1" dirty="0">
                <a:solidFill>
                  <a:srgbClr val="171514"/>
                </a:solidFill>
                <a:latin typeface="Trebuchet MS"/>
                <a:cs typeface="Trebuchet MS"/>
              </a:rPr>
              <a:t>fusible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495631" y="9503724"/>
            <a:ext cx="4367530" cy="1050609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marR="617855" indent="-635">
              <a:lnSpc>
                <a:spcPct val="117600"/>
              </a:lnSpc>
              <a:spcBef>
                <a:spcPts val="135"/>
              </a:spcBef>
            </a:pPr>
            <a:r>
              <a:rPr sz="8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Reimpreso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permiso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NFPA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70,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i="1" spc="15" dirty="0" err="1">
                <a:solidFill>
                  <a:srgbClr val="171514"/>
                </a:solidFill>
                <a:latin typeface="Trebuchet MS"/>
                <a:cs typeface="Trebuchet MS"/>
              </a:rPr>
              <a:t>Código</a:t>
            </a:r>
            <a:r>
              <a:rPr sz="850" i="1" spc="1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50" i="1" spc="-5" dirty="0">
                <a:solidFill>
                  <a:srgbClr val="171514"/>
                </a:solidFill>
                <a:latin typeface="Trebuchet MS"/>
                <a:cs typeface="Trebuchet MS"/>
              </a:rPr>
              <a:t>Eléctrico </a:t>
            </a:r>
            <a:r>
              <a:rPr sz="850" i="1" spc="25" dirty="0">
                <a:solidFill>
                  <a:srgbClr val="171514"/>
                </a:solidFill>
                <a:latin typeface="Trebuchet MS"/>
                <a:cs typeface="Trebuchet MS"/>
              </a:rPr>
              <a:t>Nacional</a:t>
            </a:r>
            <a:r>
              <a:rPr sz="850" b="1" spc="25" dirty="0">
                <a:solidFill>
                  <a:srgbClr val="171514"/>
                </a:solidFill>
                <a:latin typeface="Arial"/>
                <a:cs typeface="Arial"/>
              </a:rPr>
              <a:t>®, </a:t>
            </a:r>
            <a:r>
              <a:rPr sz="850" b="1" spc="3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Copyright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©2004,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National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Fire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Protection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Association,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Quincy,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MA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02</a:t>
            </a:r>
            <a:r>
              <a:rPr sz="850" spc="16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69</a:t>
            </a:r>
            <a:r>
              <a:rPr lang="es-ES"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2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Este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material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reimpreso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no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posición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completa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oficial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850" dirty="0">
              <a:latin typeface="Microsoft Sans Serif"/>
              <a:cs typeface="Microsoft Sans Serif"/>
            </a:endParaRPr>
          </a:p>
          <a:p>
            <a:pPr marL="12700" marR="177800">
              <a:lnSpc>
                <a:spcPct val="117600"/>
              </a:lnSpc>
            </a:pP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Asociación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Nacional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contra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Incendios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sobre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tema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referido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8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representado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únicamente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por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estándar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su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totalidad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850" dirty="0">
              <a:latin typeface="Microsoft Sans Serif"/>
              <a:cs typeface="Microsoft Sans Serif"/>
            </a:endParaRPr>
          </a:p>
          <a:p>
            <a:pPr marR="5080" algn="r">
              <a:spcBef>
                <a:spcPts val="625"/>
              </a:spcBef>
            </a:pPr>
            <a:r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63</a:t>
            </a:r>
            <a:endParaRPr sz="1200" dirty="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736431" y="8763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5070931" y="8763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0" y="0"/>
                </a:moveTo>
                <a:lnTo>
                  <a:pt x="190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736431" y="109347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5070931" y="109347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0" y="0"/>
                </a:moveTo>
                <a:lnTo>
                  <a:pt x="190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612731" y="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1905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612731" y="116205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4385131" y="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1905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4385131" y="116205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7140031" y="1376486"/>
            <a:ext cx="64516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b="1" spc="5" dirty="0">
                <a:solidFill>
                  <a:srgbClr val="171514"/>
                </a:solidFill>
                <a:latin typeface="Arial"/>
                <a:cs typeface="Arial"/>
              </a:rPr>
              <a:t>Reseña</a:t>
            </a:r>
            <a:r>
              <a:rPr sz="11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100" b="1" spc="15" dirty="0">
                <a:solidFill>
                  <a:srgbClr val="171514"/>
                </a:solidFill>
                <a:latin typeface="Arial"/>
                <a:cs typeface="Arial"/>
              </a:rPr>
              <a:t>6</a:t>
            </a:r>
            <a:endParaRPr sz="11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330531" y="1422400"/>
            <a:ext cx="4319270" cy="2504916"/>
          </a:xfrm>
          <a:prstGeom prst="rect">
            <a:avLst/>
          </a:prstGeom>
          <a:solidFill>
            <a:srgbClr val="D1D3D4"/>
          </a:solidFill>
        </p:spPr>
        <p:txBody>
          <a:bodyPr vert="horz" wrap="square" lIns="0" tIns="92075" rIns="0" bIns="0" rtlCol="0">
            <a:spAutoFit/>
          </a:bodyPr>
          <a:lstStyle/>
          <a:p>
            <a:pPr marL="414020" marR="783590" indent="-243204">
              <a:lnSpc>
                <a:spcPct val="124300"/>
              </a:lnSpc>
              <a:spcBef>
                <a:spcPts val="725"/>
              </a:spcBef>
              <a:tabLst>
                <a:tab pos="971550" algn="l"/>
              </a:tabLst>
            </a:pPr>
            <a:r>
              <a:rPr lang="es-ES"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lang="es-ES"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spc="64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u="sng" spc="15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seguridad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seleccionaría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cuando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2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circuito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no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necesaria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850" dirty="0">
              <a:latin typeface="Microsoft Sans Serif"/>
              <a:cs typeface="Microsoft Sans Serif"/>
            </a:endParaRPr>
          </a:p>
          <a:p>
            <a:pPr>
              <a:spcBef>
                <a:spcPts val="25"/>
              </a:spcBef>
            </a:pPr>
            <a:endParaRPr sz="1050" dirty="0">
              <a:latin typeface="Microsoft Sans Serif"/>
              <a:cs typeface="Microsoft Sans Serif"/>
            </a:endParaRPr>
          </a:p>
          <a:p>
            <a:pPr marL="414020" marR="600710" indent="-306070">
              <a:lnSpc>
                <a:spcPct val="120800"/>
              </a:lnSpc>
              <a:tabLst>
                <a:tab pos="414020" algn="l"/>
                <a:tab pos="1004569" algn="l"/>
              </a:tabLst>
            </a:pPr>
            <a:r>
              <a:rPr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2</a:t>
            </a:r>
            <a:r>
              <a:rPr lang="es-ES"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	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u="sng" spc="15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 	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seguridad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seleccionaría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cuando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 se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requiere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circuito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00" dirty="0">
              <a:latin typeface="Microsoft Sans Serif"/>
              <a:cs typeface="Microsoft Sans Serif"/>
            </a:endParaRPr>
          </a:p>
          <a:p>
            <a:pPr marL="414020" marR="243204" indent="-306070">
              <a:lnSpc>
                <a:spcPct val="132700"/>
              </a:lnSpc>
              <a:spcBef>
                <a:spcPts val="1030"/>
              </a:spcBef>
              <a:tabLst>
                <a:tab pos="414020" algn="l"/>
                <a:tab pos="2499995" algn="l"/>
              </a:tabLst>
            </a:pPr>
            <a:r>
              <a:rPr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3</a:t>
            </a:r>
            <a:r>
              <a:rPr lang="es-ES"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	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Al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seleccionar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seguridad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sin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utilización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dispositivo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valorado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00</a:t>
            </a:r>
            <a:r>
              <a:rPr lang="es-ES"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amperes,</a:t>
            </a:r>
            <a:r>
              <a:rPr lang="es-ES"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lang="es-ES"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debe</a:t>
            </a:r>
            <a:r>
              <a:rPr lang="es-ES"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2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ser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seleccionado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pueda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llevar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u="sng" spc="15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amperios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850" dirty="0">
              <a:latin typeface="Microsoft Sans Serif"/>
              <a:cs typeface="Microsoft Sans Serif"/>
            </a:endParaRPr>
          </a:p>
          <a:p>
            <a:pPr>
              <a:spcBef>
                <a:spcPts val="25"/>
              </a:spcBef>
            </a:pPr>
            <a:endParaRPr sz="1350" dirty="0">
              <a:latin typeface="Microsoft Sans Serif"/>
              <a:cs typeface="Microsoft Sans Serif"/>
            </a:endParaRPr>
          </a:p>
          <a:p>
            <a:pPr marL="414020" marR="534035" indent="-306070">
              <a:lnSpc>
                <a:spcPts val="1440"/>
              </a:lnSpc>
              <a:spcBef>
                <a:spcPts val="5"/>
              </a:spcBef>
              <a:tabLst>
                <a:tab pos="414020" algn="l"/>
                <a:tab pos="933450" algn="l"/>
              </a:tabLst>
            </a:pPr>
            <a:r>
              <a:rPr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4</a:t>
            </a:r>
            <a:r>
              <a:rPr lang="es-ES"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	</a:t>
            </a:r>
            <a:r>
              <a:rPr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7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acuerdo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sz="7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i="1" spc="10" dirty="0" err="1">
                <a:solidFill>
                  <a:srgbClr val="171514"/>
                </a:solidFill>
                <a:latin typeface="Trebuchet MS"/>
                <a:cs typeface="Trebuchet MS"/>
              </a:rPr>
              <a:t>Comité</a:t>
            </a:r>
            <a:r>
              <a:rPr sz="750" i="1" spc="-3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750" i="1" dirty="0">
                <a:solidFill>
                  <a:srgbClr val="171514"/>
                </a:solidFill>
                <a:latin typeface="Trebuchet MS"/>
                <a:cs typeface="Trebuchet MS"/>
              </a:rPr>
              <a:t>ejecutivo</a:t>
            </a:r>
            <a:r>
              <a:rPr sz="750" i="1" spc="-4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750" i="1" spc="20" dirty="0" err="1">
                <a:solidFill>
                  <a:srgbClr val="171514"/>
                </a:solidFill>
                <a:latin typeface="Trebuchet MS"/>
                <a:cs typeface="Trebuchet MS"/>
              </a:rPr>
              <a:t>nacional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®,</a:t>
            </a:r>
            <a:r>
              <a:rPr lang="es-ES"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amperaje</a:t>
            </a:r>
            <a:r>
              <a:rPr lang="es-ES"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nominal</a:t>
            </a:r>
            <a:r>
              <a:rPr lang="es-ES"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-18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</a:t>
            </a:r>
            <a:r>
              <a:rPr lang="es-ES"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CA</a:t>
            </a:r>
            <a:r>
              <a:rPr lang="es-ES"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protegido</a:t>
            </a:r>
            <a:r>
              <a:rPr lang="es-ES"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por</a:t>
            </a:r>
            <a:r>
              <a:rPr lang="es-ES"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</a:t>
            </a:r>
            <a:r>
              <a:rPr lang="es-ES"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tiempo</a:t>
            </a:r>
            <a:r>
              <a:rPr lang="es-ES"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debe</a:t>
            </a:r>
            <a:r>
              <a:rPr lang="es-ES"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ser</a:t>
            </a:r>
            <a:r>
              <a:rPr lang="es-ES"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multiplicado</a:t>
            </a:r>
            <a:r>
              <a:rPr sz="7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por</a:t>
            </a:r>
            <a:r>
              <a:rPr lang="es-ES" sz="7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u="sng" spc="30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lang="es-ES" sz="7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%</a:t>
            </a:r>
            <a:r>
              <a:rPr lang="es-ES" sz="7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750" dirty="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139782" y="10349634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64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736431" y="8763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5070931" y="8763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0" y="0"/>
                </a:moveTo>
                <a:lnTo>
                  <a:pt x="190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736431" y="109347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5070931" y="109347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0" y="0"/>
                </a:moveTo>
                <a:lnTo>
                  <a:pt x="190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612731" y="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1905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612731" y="116205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4385131" y="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1905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4385131" y="116205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9515951" y="1441450"/>
            <a:ext cx="160401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srgbClr val="171514"/>
                </a:solidFill>
                <a:latin typeface="Microsoft Sans Serif"/>
                <a:cs typeface="Microsoft Sans Serif"/>
              </a:rPr>
              <a:t>Revisar</a:t>
            </a:r>
            <a:r>
              <a:rPr sz="120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las</a:t>
            </a:r>
            <a:r>
              <a:rPr sz="12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respuestas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320120" y="2777491"/>
            <a:ext cx="702310" cy="1744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50" b="1" spc="25" dirty="0" err="1">
                <a:solidFill>
                  <a:srgbClr val="171514"/>
                </a:solidFill>
                <a:latin typeface="Arial"/>
                <a:cs typeface="Arial"/>
              </a:rPr>
              <a:t>Opinión</a:t>
            </a:r>
            <a:r>
              <a:rPr sz="1050" b="1" spc="-7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50" b="1" dirty="0">
                <a:solidFill>
                  <a:srgbClr val="171514"/>
                </a:solidFill>
                <a:latin typeface="Arial"/>
                <a:cs typeface="Arial"/>
              </a:rPr>
              <a:t>1</a:t>
            </a:r>
            <a:r>
              <a:rPr lang="es-ES" sz="10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050" dirty="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515900" y="2745071"/>
            <a:ext cx="4154804" cy="398780"/>
          </a:xfrm>
          <a:prstGeom prst="rect">
            <a:avLst/>
          </a:prstGeom>
        </p:spPr>
        <p:txBody>
          <a:bodyPr vert="horz" wrap="square" lIns="0" tIns="51435" rIns="0" bIns="0" rtlCol="0">
            <a:spAutoFit/>
          </a:bodyPr>
          <a:lstStyle/>
          <a:p>
            <a:pPr marL="97155">
              <a:spcBef>
                <a:spcPts val="405"/>
              </a:spcBef>
            </a:pPr>
            <a:r>
              <a:rPr sz="100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)</a:t>
            </a:r>
            <a:r>
              <a:rPr sz="1000" spc="8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lang="es-ES"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8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fusible;</a:t>
            </a:r>
            <a:r>
              <a:rPr lang="es-ES"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2)</a:t>
            </a:r>
            <a:r>
              <a:rPr lang="es-ES"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50;</a:t>
            </a:r>
            <a:r>
              <a:rPr lang="es-ES"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3)</a:t>
            </a:r>
            <a:r>
              <a:rPr lang="es-ES"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a;</a:t>
            </a:r>
            <a:r>
              <a:rPr lang="es-ES"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4)</a:t>
            </a:r>
            <a:r>
              <a:rPr lang="es-ES"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sobrecargas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cortocircuitos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;</a:t>
            </a:r>
            <a:r>
              <a:rPr lang="es-ES"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5)</a:t>
            </a:r>
            <a:r>
              <a:rPr lang="es-ES"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cortocircuito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;</a:t>
            </a:r>
            <a:r>
              <a:rPr lang="es-ES"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000" dirty="0">
              <a:latin typeface="Microsoft Sans Serif"/>
              <a:cs typeface="Microsoft Sans Serif"/>
            </a:endParaRPr>
          </a:p>
          <a:p>
            <a:pPr marL="12700">
              <a:spcBef>
                <a:spcPts val="290"/>
              </a:spcBef>
            </a:pP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6)</a:t>
            </a:r>
            <a:r>
              <a:rPr lang="es-ES"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sobrecarga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;</a:t>
            </a:r>
            <a:r>
              <a:rPr lang="es-ES"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7)</a:t>
            </a:r>
            <a:r>
              <a:rPr lang="es-ES"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pico</a:t>
            </a:r>
            <a:r>
              <a:rPr lang="es-ES"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dejar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pasar</a:t>
            </a: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;</a:t>
            </a:r>
            <a:r>
              <a:rPr lang="es-ES"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)</a:t>
            </a:r>
            <a:r>
              <a:rPr lang="es-ES"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energía</a:t>
            </a: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;</a:t>
            </a:r>
            <a:r>
              <a:rPr lang="es-ES"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9)</a:t>
            </a:r>
            <a:r>
              <a:rPr lang="es-ES"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240</a:t>
            </a:r>
            <a:r>
              <a:rPr lang="es-ES"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50" dirty="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320121" y="3332480"/>
            <a:ext cx="69913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b="1" dirty="0" err="1">
                <a:solidFill>
                  <a:srgbClr val="171514"/>
                </a:solidFill>
                <a:latin typeface="Arial"/>
                <a:cs typeface="Arial"/>
              </a:rPr>
              <a:t>Revisión</a:t>
            </a:r>
            <a:r>
              <a:rPr sz="1000" b="1" spc="-6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171514"/>
                </a:solidFill>
                <a:latin typeface="Arial"/>
                <a:cs typeface="Arial"/>
              </a:rPr>
              <a:t>2</a:t>
            </a:r>
            <a:r>
              <a:rPr lang="es-ES" sz="10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000" dirty="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515900" y="3315167"/>
            <a:ext cx="3426460" cy="377190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97155">
              <a:spcBef>
                <a:spcPts val="385"/>
              </a:spcBef>
            </a:pPr>
            <a:r>
              <a:rPr sz="8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)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lang="es-ES"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inversa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;</a:t>
            </a:r>
            <a:r>
              <a:rPr lang="es-ES"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2)</a:t>
            </a:r>
            <a:r>
              <a:rPr lang="es-ES"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mitad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;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3)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corto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;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4)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Tiempo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retardo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;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5)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amperio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;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850" dirty="0">
              <a:latin typeface="Microsoft Sans Serif"/>
              <a:cs typeface="Microsoft Sans Serif"/>
            </a:endParaRPr>
          </a:p>
          <a:p>
            <a:pPr marL="12700">
              <a:spcBef>
                <a:spcPts val="320"/>
              </a:spcBef>
            </a:pP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6)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superior,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inferior;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7)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200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000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50" dirty="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320120" y="3868422"/>
            <a:ext cx="68199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b="1" spc="5" dirty="0" err="1">
                <a:solidFill>
                  <a:srgbClr val="171514"/>
                </a:solidFill>
                <a:latin typeface="Arial"/>
                <a:cs typeface="Arial"/>
              </a:rPr>
              <a:t>Reseña</a:t>
            </a:r>
            <a:r>
              <a:rPr sz="11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100" b="1" spc="15" dirty="0">
                <a:solidFill>
                  <a:srgbClr val="171514"/>
                </a:solidFill>
                <a:latin typeface="Arial"/>
                <a:cs typeface="Arial"/>
              </a:rPr>
              <a:t>3</a:t>
            </a:r>
            <a:r>
              <a:rPr lang="es-ES" sz="11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100" dirty="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600634" y="3868422"/>
            <a:ext cx="195707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)</a:t>
            </a:r>
            <a:r>
              <a:rPr sz="11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lang="es-ES" sz="11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dirty="0">
                <a:solidFill>
                  <a:srgbClr val="171514"/>
                </a:solidFill>
                <a:latin typeface="Microsoft Sans Serif"/>
                <a:cs typeface="Microsoft Sans Serif"/>
              </a:rPr>
              <a:t>;</a:t>
            </a:r>
            <a:r>
              <a:rPr lang="es-ES" sz="11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dirty="0">
                <a:solidFill>
                  <a:srgbClr val="171514"/>
                </a:solidFill>
                <a:latin typeface="Microsoft Sans Serif"/>
                <a:cs typeface="Microsoft Sans Serif"/>
              </a:rPr>
              <a:t>2)</a:t>
            </a:r>
            <a:r>
              <a:rPr lang="es-ES" sz="11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dirty="0">
                <a:solidFill>
                  <a:srgbClr val="171514"/>
                </a:solidFill>
                <a:latin typeface="Microsoft Sans Serif"/>
                <a:cs typeface="Microsoft Sans Serif"/>
              </a:rPr>
              <a:t>3R;</a:t>
            </a:r>
            <a:r>
              <a:rPr lang="es-ES" sz="11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dirty="0">
                <a:solidFill>
                  <a:srgbClr val="171514"/>
                </a:solidFill>
                <a:latin typeface="Microsoft Sans Serif"/>
                <a:cs typeface="Microsoft Sans Serif"/>
              </a:rPr>
              <a:t>3)</a:t>
            </a:r>
            <a:r>
              <a:rPr lang="es-ES" sz="11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contactos</a:t>
            </a:r>
            <a:r>
              <a:rPr sz="1100" dirty="0">
                <a:solidFill>
                  <a:srgbClr val="171514"/>
                </a:solidFill>
                <a:latin typeface="Microsoft Sans Serif"/>
                <a:cs typeface="Microsoft Sans Serif"/>
              </a:rPr>
              <a:t>;</a:t>
            </a:r>
            <a:r>
              <a:rPr lang="es-ES" sz="11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dirty="0">
                <a:solidFill>
                  <a:srgbClr val="171514"/>
                </a:solidFill>
                <a:latin typeface="Microsoft Sans Serif"/>
                <a:cs typeface="Microsoft Sans Serif"/>
              </a:rPr>
              <a:t>4)</a:t>
            </a:r>
            <a:r>
              <a:rPr lang="es-ES" sz="11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dirty="0">
                <a:solidFill>
                  <a:srgbClr val="171514"/>
                </a:solidFill>
                <a:latin typeface="Microsoft Sans Serif"/>
                <a:cs typeface="Microsoft Sans Serif"/>
              </a:rPr>
              <a:t>dos</a:t>
            </a:r>
            <a:r>
              <a:rPr lang="es-ES" sz="11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100" dirty="0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320120" y="4234182"/>
            <a:ext cx="68199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b="1" spc="5" dirty="0" err="1">
                <a:solidFill>
                  <a:srgbClr val="171514"/>
                </a:solidFill>
                <a:latin typeface="Arial"/>
                <a:cs typeface="Arial"/>
              </a:rPr>
              <a:t>Reseña</a:t>
            </a:r>
            <a:r>
              <a:rPr sz="11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100" b="1" spc="15" dirty="0">
                <a:solidFill>
                  <a:srgbClr val="171514"/>
                </a:solidFill>
                <a:latin typeface="Arial"/>
                <a:cs typeface="Arial"/>
              </a:rPr>
              <a:t>4</a:t>
            </a:r>
            <a:r>
              <a:rPr lang="es-ES" sz="11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100" dirty="0">
              <a:latin typeface="Microsoft Sans Serif"/>
              <a:cs typeface="Microsoft Sans Serif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9600634" y="4253231"/>
            <a:ext cx="3404870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)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lang="es-ES"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amperio</a:t>
            </a: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;</a:t>
            </a:r>
            <a:r>
              <a:rPr lang="es-ES"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2)</a:t>
            </a:r>
            <a:r>
              <a:rPr lang="es-ES"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200,000;</a:t>
            </a:r>
            <a:r>
              <a:rPr lang="es-ES"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3)</a:t>
            </a:r>
            <a:r>
              <a:rPr lang="es-ES"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200;</a:t>
            </a:r>
            <a:r>
              <a:rPr lang="es-ES"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4)</a:t>
            </a:r>
            <a:r>
              <a:rPr lang="es-ES"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polo;</a:t>
            </a:r>
            <a:r>
              <a:rPr lang="es-ES"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5)</a:t>
            </a:r>
            <a:r>
              <a:rPr lang="es-ES"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c;</a:t>
            </a:r>
            <a:r>
              <a:rPr lang="es-ES"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6)</a:t>
            </a:r>
            <a:r>
              <a:rPr lang="es-ES"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Lanzamiento</a:t>
            </a:r>
            <a:r>
              <a:rPr lang="es-ES"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endParaRPr sz="950" dirty="0">
              <a:latin typeface="Microsoft Sans Serif"/>
              <a:cs typeface="Microsoft Sans Serif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320120" y="4599943"/>
            <a:ext cx="68199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b="1" spc="5" dirty="0" err="1">
                <a:solidFill>
                  <a:srgbClr val="171514"/>
                </a:solidFill>
                <a:latin typeface="Arial"/>
                <a:cs typeface="Arial"/>
              </a:rPr>
              <a:t>Reseña</a:t>
            </a:r>
            <a:r>
              <a:rPr sz="11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100" b="1" spc="15" dirty="0">
                <a:solidFill>
                  <a:srgbClr val="171514"/>
                </a:solidFill>
                <a:latin typeface="Arial"/>
                <a:cs typeface="Arial"/>
              </a:rPr>
              <a:t>5</a:t>
            </a:r>
            <a:r>
              <a:rPr lang="es-ES" sz="11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100" dirty="0">
              <a:latin typeface="Microsoft Sans Serif"/>
              <a:cs typeface="Microsoft Sans Serif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9515900" y="4582162"/>
            <a:ext cx="3134360" cy="391160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97155">
              <a:spcBef>
                <a:spcPts val="340"/>
              </a:spcBef>
            </a:pPr>
            <a:r>
              <a:rPr sz="100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)</a:t>
            </a:r>
            <a:r>
              <a:rPr sz="10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lang="es-ES"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dirty="0">
                <a:solidFill>
                  <a:srgbClr val="171514"/>
                </a:solidFill>
                <a:latin typeface="Microsoft Sans Serif"/>
                <a:cs typeface="Microsoft Sans Serif"/>
              </a:rPr>
              <a:t>00</a:t>
            </a:r>
            <a:r>
              <a:rPr lang="es-ES" sz="10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dirty="0">
                <a:solidFill>
                  <a:srgbClr val="171514"/>
                </a:solidFill>
                <a:latin typeface="Microsoft Sans Serif"/>
                <a:cs typeface="Microsoft Sans Serif"/>
              </a:rPr>
              <a:t>000;</a:t>
            </a:r>
            <a:r>
              <a:rPr lang="es-ES" sz="10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dirty="0">
                <a:solidFill>
                  <a:srgbClr val="171514"/>
                </a:solidFill>
                <a:latin typeface="Microsoft Sans Serif"/>
                <a:cs typeface="Microsoft Sans Serif"/>
              </a:rPr>
              <a:t>2)</a:t>
            </a:r>
            <a:r>
              <a:rPr lang="es-ES" sz="10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dirty="0">
                <a:solidFill>
                  <a:srgbClr val="171514"/>
                </a:solidFill>
                <a:latin typeface="Microsoft Sans Serif"/>
                <a:cs typeface="Microsoft Sans Serif"/>
              </a:rPr>
              <a:t>200</a:t>
            </a:r>
            <a:r>
              <a:rPr lang="es-ES" sz="10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dirty="0">
                <a:solidFill>
                  <a:srgbClr val="171514"/>
                </a:solidFill>
                <a:latin typeface="Microsoft Sans Serif"/>
                <a:cs typeface="Microsoft Sans Serif"/>
              </a:rPr>
              <a:t>000;</a:t>
            </a:r>
            <a:r>
              <a:rPr lang="es-ES" sz="10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dirty="0">
                <a:solidFill>
                  <a:srgbClr val="171514"/>
                </a:solidFill>
                <a:latin typeface="Microsoft Sans Serif"/>
                <a:cs typeface="Microsoft Sans Serif"/>
              </a:rPr>
              <a:t>3)</a:t>
            </a:r>
            <a:r>
              <a:rPr lang="es-ES" sz="10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000" dirty="0">
              <a:latin typeface="Microsoft Sans Serif"/>
              <a:cs typeface="Microsoft Sans Serif"/>
            </a:endParaRPr>
          </a:p>
          <a:p>
            <a:pPr marL="12700">
              <a:spcBef>
                <a:spcPts val="240"/>
              </a:spcBef>
            </a:pP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200;</a:t>
            </a:r>
            <a:r>
              <a:rPr lang="es-ES"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4)</a:t>
            </a:r>
            <a:r>
              <a:rPr lang="es-ES"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receptáculo</a:t>
            </a:r>
            <a:r>
              <a:rPr lang="es-ES"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enclavamiento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;</a:t>
            </a:r>
            <a:r>
              <a:rPr lang="es-ES"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5)</a:t>
            </a:r>
            <a:r>
              <a:rPr lang="es-ES"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Tiro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doble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000" dirty="0">
              <a:latin typeface="Microsoft Sans Serif"/>
              <a:cs typeface="Microsoft Sans Serif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320120" y="5148582"/>
            <a:ext cx="68199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b="1" spc="5" dirty="0" err="1">
                <a:solidFill>
                  <a:srgbClr val="171514"/>
                </a:solidFill>
                <a:latin typeface="Arial"/>
                <a:cs typeface="Arial"/>
              </a:rPr>
              <a:t>Reseña</a:t>
            </a:r>
            <a:r>
              <a:rPr sz="11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100" b="1" spc="15" dirty="0">
                <a:solidFill>
                  <a:srgbClr val="171514"/>
                </a:solidFill>
                <a:latin typeface="Arial"/>
                <a:cs typeface="Arial"/>
              </a:rPr>
              <a:t>6</a:t>
            </a:r>
            <a:r>
              <a:rPr lang="es-ES" sz="11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100" dirty="0">
              <a:latin typeface="Microsoft Sans Serif"/>
              <a:cs typeface="Microsoft Sans Serif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9600634" y="5142231"/>
            <a:ext cx="2500630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)</a:t>
            </a:r>
            <a:r>
              <a:rPr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lang="es-ES" sz="11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no</a:t>
            </a:r>
            <a:r>
              <a:rPr sz="11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fusible;</a:t>
            </a:r>
            <a:r>
              <a:rPr lang="es-ES" sz="11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2)</a:t>
            </a:r>
            <a:r>
              <a:rPr lang="es-ES" sz="11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fusible;</a:t>
            </a:r>
            <a:r>
              <a:rPr lang="es-ES" sz="11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3)</a:t>
            </a:r>
            <a:r>
              <a:rPr lang="es-ES" sz="11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25;</a:t>
            </a:r>
            <a:r>
              <a:rPr lang="es-ES" sz="11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4)</a:t>
            </a:r>
            <a:r>
              <a:rPr lang="es-ES" sz="11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75</a:t>
            </a:r>
            <a:r>
              <a:rPr lang="es-ES" sz="11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150" dirty="0">
              <a:latin typeface="Microsoft Sans Serif"/>
              <a:cs typeface="Microsoft Sans Serif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3663212" y="10438534"/>
            <a:ext cx="476250" cy="897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sesenta</a:t>
            </a:r>
            <a:r>
              <a:rPr sz="50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5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cinco</a:t>
            </a:r>
            <a:endParaRPr sz="5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920191" y="4837303"/>
            <a:ext cx="154940" cy="656590"/>
          </a:xfrm>
          <a:custGeom>
            <a:avLst/>
            <a:gdLst/>
            <a:ahLst/>
            <a:cxnLst/>
            <a:rect l="l" t="t" r="r" b="b"/>
            <a:pathLst>
              <a:path w="154939" h="656589">
                <a:moveTo>
                  <a:pt x="77724" y="327405"/>
                </a:moveTo>
                <a:lnTo>
                  <a:pt x="47416" y="335113"/>
                </a:lnTo>
                <a:lnTo>
                  <a:pt x="22717" y="356108"/>
                </a:lnTo>
                <a:lnTo>
                  <a:pt x="6090" y="387199"/>
                </a:lnTo>
                <a:lnTo>
                  <a:pt x="0" y="425196"/>
                </a:lnTo>
                <a:lnTo>
                  <a:pt x="6090" y="462579"/>
                </a:lnTo>
                <a:lnTo>
                  <a:pt x="22717" y="492998"/>
                </a:lnTo>
                <a:lnTo>
                  <a:pt x="47416" y="513296"/>
                </a:lnTo>
                <a:lnTo>
                  <a:pt x="77724" y="520319"/>
                </a:lnTo>
                <a:lnTo>
                  <a:pt x="76835" y="626363"/>
                </a:lnTo>
              </a:path>
              <a:path w="154939" h="656589">
                <a:moveTo>
                  <a:pt x="76835" y="327405"/>
                </a:moveTo>
                <a:lnTo>
                  <a:pt x="107088" y="319869"/>
                </a:lnTo>
                <a:lnTo>
                  <a:pt x="131794" y="299307"/>
                </a:lnTo>
                <a:lnTo>
                  <a:pt x="148451" y="268791"/>
                </a:lnTo>
                <a:lnTo>
                  <a:pt x="154559" y="231394"/>
                </a:lnTo>
                <a:lnTo>
                  <a:pt x="148451" y="193482"/>
                </a:lnTo>
                <a:lnTo>
                  <a:pt x="131794" y="162702"/>
                </a:lnTo>
                <a:lnTo>
                  <a:pt x="107088" y="142043"/>
                </a:lnTo>
                <a:lnTo>
                  <a:pt x="76835" y="134493"/>
                </a:lnTo>
                <a:lnTo>
                  <a:pt x="76835" y="28448"/>
                </a:lnTo>
              </a:path>
              <a:path w="154939" h="656589">
                <a:moveTo>
                  <a:pt x="75818" y="0"/>
                </a:moveTo>
                <a:lnTo>
                  <a:pt x="84074" y="0"/>
                </a:lnTo>
                <a:lnTo>
                  <a:pt x="90550" y="6476"/>
                </a:lnTo>
                <a:lnTo>
                  <a:pt x="90550" y="14731"/>
                </a:lnTo>
                <a:lnTo>
                  <a:pt x="90550" y="23875"/>
                </a:lnTo>
                <a:lnTo>
                  <a:pt x="84074" y="30238"/>
                </a:lnTo>
                <a:lnTo>
                  <a:pt x="75818" y="30238"/>
                </a:lnTo>
                <a:lnTo>
                  <a:pt x="66675" y="30238"/>
                </a:lnTo>
                <a:lnTo>
                  <a:pt x="60325" y="23875"/>
                </a:lnTo>
                <a:lnTo>
                  <a:pt x="60325" y="14731"/>
                </a:lnTo>
                <a:lnTo>
                  <a:pt x="60325" y="6476"/>
                </a:lnTo>
                <a:lnTo>
                  <a:pt x="66675" y="0"/>
                </a:lnTo>
                <a:lnTo>
                  <a:pt x="75818" y="0"/>
                </a:lnTo>
                <a:close/>
              </a:path>
              <a:path w="154939" h="656589">
                <a:moveTo>
                  <a:pt x="76835" y="626363"/>
                </a:moveTo>
                <a:lnTo>
                  <a:pt x="84962" y="626363"/>
                </a:lnTo>
                <a:lnTo>
                  <a:pt x="91439" y="632841"/>
                </a:lnTo>
                <a:lnTo>
                  <a:pt x="91439" y="641096"/>
                </a:lnTo>
                <a:lnTo>
                  <a:pt x="91439" y="650239"/>
                </a:lnTo>
                <a:lnTo>
                  <a:pt x="84962" y="656589"/>
                </a:lnTo>
                <a:lnTo>
                  <a:pt x="76835" y="656589"/>
                </a:lnTo>
                <a:lnTo>
                  <a:pt x="67690" y="656589"/>
                </a:lnTo>
                <a:lnTo>
                  <a:pt x="61213" y="650239"/>
                </a:lnTo>
                <a:lnTo>
                  <a:pt x="61213" y="641096"/>
                </a:lnTo>
                <a:lnTo>
                  <a:pt x="61213" y="632841"/>
                </a:lnTo>
                <a:lnTo>
                  <a:pt x="67690" y="626363"/>
                </a:lnTo>
                <a:lnTo>
                  <a:pt x="76835" y="626363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1880436" y="4616323"/>
            <a:ext cx="0" cy="254635"/>
          </a:xfrm>
          <a:custGeom>
            <a:avLst/>
            <a:gdLst/>
            <a:ahLst/>
            <a:cxnLst/>
            <a:rect l="l" t="t" r="r" b="b"/>
            <a:pathLst>
              <a:path h="254635">
                <a:moveTo>
                  <a:pt x="0" y="0"/>
                </a:moveTo>
                <a:lnTo>
                  <a:pt x="0" y="254126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2039567" y="4616323"/>
            <a:ext cx="0" cy="254635"/>
          </a:xfrm>
          <a:custGeom>
            <a:avLst/>
            <a:gdLst/>
            <a:ahLst/>
            <a:cxnLst/>
            <a:rect l="l" t="t" r="r" b="b"/>
            <a:pathLst>
              <a:path h="254635">
                <a:moveTo>
                  <a:pt x="0" y="0"/>
                </a:moveTo>
                <a:lnTo>
                  <a:pt x="0" y="254126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2196794" y="4616323"/>
            <a:ext cx="0" cy="254635"/>
          </a:xfrm>
          <a:custGeom>
            <a:avLst/>
            <a:gdLst/>
            <a:ahLst/>
            <a:cxnLst/>
            <a:rect l="l" t="t" r="r" b="b"/>
            <a:pathLst>
              <a:path h="254635">
                <a:moveTo>
                  <a:pt x="0" y="0"/>
                </a:moveTo>
                <a:lnTo>
                  <a:pt x="0" y="254126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1880437" y="4864100"/>
            <a:ext cx="78105" cy="631190"/>
          </a:xfrm>
          <a:custGeom>
            <a:avLst/>
            <a:gdLst/>
            <a:ahLst/>
            <a:cxnLst/>
            <a:rect l="l" t="t" r="r" b="b"/>
            <a:pathLst>
              <a:path w="78104" h="631189">
                <a:moveTo>
                  <a:pt x="77724" y="0"/>
                </a:moveTo>
                <a:lnTo>
                  <a:pt x="0" y="240410"/>
                </a:lnTo>
                <a:lnTo>
                  <a:pt x="0" y="630936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2039568" y="4864100"/>
            <a:ext cx="76835" cy="631190"/>
          </a:xfrm>
          <a:custGeom>
            <a:avLst/>
            <a:gdLst/>
            <a:ahLst/>
            <a:cxnLst/>
            <a:rect l="l" t="t" r="r" b="b"/>
            <a:pathLst>
              <a:path w="76835" h="631189">
                <a:moveTo>
                  <a:pt x="76835" y="0"/>
                </a:moveTo>
                <a:lnTo>
                  <a:pt x="0" y="240410"/>
                </a:lnTo>
                <a:lnTo>
                  <a:pt x="0" y="630936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" name="object 8"/>
          <p:cNvGrpSpPr/>
          <p:nvPr/>
        </p:nvGrpSpPr>
        <p:grpSpPr>
          <a:xfrm>
            <a:off x="11742870" y="4670654"/>
            <a:ext cx="612140" cy="826769"/>
            <a:chOff x="6006439" y="4670653"/>
            <a:chExt cx="612140" cy="826769"/>
          </a:xfrm>
        </p:grpSpPr>
        <p:sp>
          <p:nvSpPr>
            <p:cNvPr id="9" name="object 9"/>
            <p:cNvSpPr/>
            <p:nvPr/>
          </p:nvSpPr>
          <p:spPr>
            <a:xfrm>
              <a:off x="6459473" y="4864100"/>
              <a:ext cx="78105" cy="631190"/>
            </a:xfrm>
            <a:custGeom>
              <a:avLst/>
              <a:gdLst/>
              <a:ahLst/>
              <a:cxnLst/>
              <a:rect l="l" t="t" r="r" b="b"/>
              <a:pathLst>
                <a:path w="78104" h="631189">
                  <a:moveTo>
                    <a:pt x="77724" y="0"/>
                  </a:moveTo>
                  <a:lnTo>
                    <a:pt x="0" y="240410"/>
                  </a:lnTo>
                  <a:lnTo>
                    <a:pt x="0" y="630936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6009639" y="4673854"/>
              <a:ext cx="605790" cy="764540"/>
            </a:xfrm>
            <a:custGeom>
              <a:avLst/>
              <a:gdLst/>
              <a:ahLst/>
              <a:cxnLst/>
              <a:rect l="l" t="t" r="r" b="b"/>
              <a:pathLst>
                <a:path w="605790" h="764539">
                  <a:moveTo>
                    <a:pt x="0" y="0"/>
                  </a:moveTo>
                  <a:lnTo>
                    <a:pt x="605282" y="0"/>
                  </a:lnTo>
                  <a:lnTo>
                    <a:pt x="605282" y="764413"/>
                  </a:lnTo>
                  <a:lnTo>
                    <a:pt x="0" y="764413"/>
                  </a:lnTo>
                  <a:lnTo>
                    <a:pt x="0" y="0"/>
                  </a:lnTo>
                  <a:close/>
                </a:path>
              </a:pathLst>
            </a:custGeom>
            <a:ln w="6400">
              <a:solidFill>
                <a:srgbClr val="231F20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" name="object 11"/>
          <p:cNvGrpSpPr/>
          <p:nvPr/>
        </p:nvGrpSpPr>
        <p:grpSpPr>
          <a:xfrm>
            <a:off x="10170382" y="5553076"/>
            <a:ext cx="105410" cy="890269"/>
            <a:chOff x="4433951" y="5553075"/>
            <a:chExt cx="105410" cy="890269"/>
          </a:xfrm>
        </p:grpSpPr>
        <p:sp>
          <p:nvSpPr>
            <p:cNvPr id="12" name="object 12"/>
            <p:cNvSpPr/>
            <p:nvPr/>
          </p:nvSpPr>
          <p:spPr>
            <a:xfrm>
              <a:off x="4474591" y="5553075"/>
              <a:ext cx="62230" cy="494030"/>
            </a:xfrm>
            <a:custGeom>
              <a:avLst/>
              <a:gdLst/>
              <a:ahLst/>
              <a:cxnLst/>
              <a:rect l="l" t="t" r="r" b="b"/>
              <a:pathLst>
                <a:path w="62229" h="494029">
                  <a:moveTo>
                    <a:pt x="0" y="0"/>
                  </a:moveTo>
                  <a:lnTo>
                    <a:pt x="0" y="202057"/>
                  </a:lnTo>
                </a:path>
                <a:path w="62229" h="494029">
                  <a:moveTo>
                    <a:pt x="62230" y="196596"/>
                  </a:moveTo>
                  <a:lnTo>
                    <a:pt x="0" y="388620"/>
                  </a:lnTo>
                  <a:lnTo>
                    <a:pt x="0" y="493775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433951" y="6040881"/>
              <a:ext cx="84962" cy="402336"/>
            </a:xfrm>
            <a:prstGeom prst="rect">
              <a:avLst/>
            </a:prstGeom>
          </p:spPr>
        </p:pic>
      </p:grpSp>
      <p:sp>
        <p:nvSpPr>
          <p:cNvPr id="14" name="object 14"/>
          <p:cNvSpPr/>
          <p:nvPr/>
        </p:nvSpPr>
        <p:spPr>
          <a:xfrm>
            <a:off x="10031825" y="5553076"/>
            <a:ext cx="0" cy="202565"/>
          </a:xfrm>
          <a:custGeom>
            <a:avLst/>
            <a:gdLst/>
            <a:ahLst/>
            <a:cxnLst/>
            <a:rect l="l" t="t" r="r" b="b"/>
            <a:pathLst>
              <a:path h="202564">
                <a:moveTo>
                  <a:pt x="0" y="0"/>
                </a:moveTo>
                <a:lnTo>
                  <a:pt x="0" y="202057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0413078" y="5550281"/>
            <a:ext cx="0" cy="201295"/>
          </a:xfrm>
          <a:custGeom>
            <a:avLst/>
            <a:gdLst/>
            <a:ahLst/>
            <a:cxnLst/>
            <a:rect l="l" t="t" r="r" b="b"/>
            <a:pathLst>
              <a:path h="201295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0031825" y="5749671"/>
            <a:ext cx="62230" cy="297180"/>
          </a:xfrm>
          <a:custGeom>
            <a:avLst/>
            <a:gdLst/>
            <a:ahLst/>
            <a:cxnLst/>
            <a:rect l="l" t="t" r="r" b="b"/>
            <a:pathLst>
              <a:path w="62229" h="297179">
                <a:moveTo>
                  <a:pt x="62229" y="0"/>
                </a:moveTo>
                <a:lnTo>
                  <a:pt x="0" y="192024"/>
                </a:lnTo>
                <a:lnTo>
                  <a:pt x="0" y="297179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0413078" y="5746878"/>
            <a:ext cx="61594" cy="296545"/>
          </a:xfrm>
          <a:custGeom>
            <a:avLst/>
            <a:gdLst/>
            <a:ahLst/>
            <a:cxnLst/>
            <a:rect l="l" t="t" r="r" b="b"/>
            <a:pathLst>
              <a:path w="61595" h="296545">
                <a:moveTo>
                  <a:pt x="61340" y="0"/>
                </a:moveTo>
                <a:lnTo>
                  <a:pt x="0" y="191135"/>
                </a:lnTo>
                <a:lnTo>
                  <a:pt x="0" y="29629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9993472" y="6197727"/>
            <a:ext cx="43815" cy="243204"/>
          </a:xfrm>
          <a:custGeom>
            <a:avLst/>
            <a:gdLst/>
            <a:ahLst/>
            <a:cxnLst/>
            <a:rect l="l" t="t" r="r" b="b"/>
            <a:pathLst>
              <a:path w="43814" h="243204">
                <a:moveTo>
                  <a:pt x="40132" y="0"/>
                </a:moveTo>
                <a:lnTo>
                  <a:pt x="24645" y="4014"/>
                </a:lnTo>
                <a:lnTo>
                  <a:pt x="11874" y="14970"/>
                </a:lnTo>
                <a:lnTo>
                  <a:pt x="3198" y="31236"/>
                </a:lnTo>
                <a:lnTo>
                  <a:pt x="0" y="51181"/>
                </a:lnTo>
                <a:lnTo>
                  <a:pt x="3198" y="70098"/>
                </a:lnTo>
                <a:lnTo>
                  <a:pt x="11874" y="85836"/>
                </a:lnTo>
                <a:lnTo>
                  <a:pt x="24645" y="96597"/>
                </a:lnTo>
                <a:lnTo>
                  <a:pt x="40132" y="100584"/>
                </a:lnTo>
                <a:lnTo>
                  <a:pt x="43814" y="243205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0373836" y="6194933"/>
            <a:ext cx="43815" cy="243204"/>
          </a:xfrm>
          <a:custGeom>
            <a:avLst/>
            <a:gdLst/>
            <a:ahLst/>
            <a:cxnLst/>
            <a:rect l="l" t="t" r="r" b="b"/>
            <a:pathLst>
              <a:path w="43814" h="243204">
                <a:moveTo>
                  <a:pt x="41148" y="0"/>
                </a:moveTo>
                <a:lnTo>
                  <a:pt x="25449" y="4000"/>
                </a:lnTo>
                <a:lnTo>
                  <a:pt x="12334" y="14858"/>
                </a:lnTo>
                <a:lnTo>
                  <a:pt x="3339" y="30860"/>
                </a:lnTo>
                <a:lnTo>
                  <a:pt x="0" y="50291"/>
                </a:lnTo>
                <a:lnTo>
                  <a:pt x="3339" y="69709"/>
                </a:lnTo>
                <a:lnTo>
                  <a:pt x="12334" y="85613"/>
                </a:lnTo>
                <a:lnTo>
                  <a:pt x="25449" y="96208"/>
                </a:lnTo>
                <a:lnTo>
                  <a:pt x="41148" y="99694"/>
                </a:lnTo>
                <a:lnTo>
                  <a:pt x="43815" y="243204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0032715" y="6043167"/>
            <a:ext cx="41275" cy="154940"/>
          </a:xfrm>
          <a:custGeom>
            <a:avLst/>
            <a:gdLst/>
            <a:ahLst/>
            <a:cxnLst/>
            <a:rect l="l" t="t" r="r" b="b"/>
            <a:pathLst>
              <a:path w="41275" h="154939">
                <a:moveTo>
                  <a:pt x="0" y="154559"/>
                </a:moveTo>
                <a:lnTo>
                  <a:pt x="16073" y="150683"/>
                </a:lnTo>
                <a:lnTo>
                  <a:pt x="29146" y="140033"/>
                </a:lnTo>
                <a:lnTo>
                  <a:pt x="37933" y="124073"/>
                </a:lnTo>
                <a:lnTo>
                  <a:pt x="41147" y="104267"/>
                </a:lnTo>
                <a:lnTo>
                  <a:pt x="37933" y="84836"/>
                </a:lnTo>
                <a:lnTo>
                  <a:pt x="29146" y="68834"/>
                </a:lnTo>
                <a:lnTo>
                  <a:pt x="16073" y="57975"/>
                </a:lnTo>
                <a:lnTo>
                  <a:pt x="0" y="53975"/>
                </a:lnTo>
                <a:lnTo>
                  <a:pt x="0" y="0"/>
                </a:lnTo>
              </a:path>
            </a:pathLst>
          </a:custGeom>
          <a:ln w="4571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1" name="object 21"/>
          <p:cNvGrpSpPr/>
          <p:nvPr/>
        </p:nvGrpSpPr>
        <p:grpSpPr>
          <a:xfrm>
            <a:off x="9917118" y="5621121"/>
            <a:ext cx="612140" cy="770890"/>
            <a:chOff x="4180687" y="5621121"/>
            <a:chExt cx="612140" cy="770890"/>
          </a:xfrm>
        </p:grpSpPr>
        <p:sp>
          <p:nvSpPr>
            <p:cNvPr id="22" name="object 22"/>
            <p:cNvSpPr/>
            <p:nvPr/>
          </p:nvSpPr>
          <p:spPr>
            <a:xfrm>
              <a:off x="4677663" y="6039485"/>
              <a:ext cx="40640" cy="155575"/>
            </a:xfrm>
            <a:custGeom>
              <a:avLst/>
              <a:gdLst/>
              <a:ahLst/>
              <a:cxnLst/>
              <a:rect l="l" t="t" r="r" b="b"/>
              <a:pathLst>
                <a:path w="40639" h="155575">
                  <a:moveTo>
                    <a:pt x="0" y="155448"/>
                  </a:moveTo>
                  <a:lnTo>
                    <a:pt x="15914" y="151572"/>
                  </a:lnTo>
                  <a:lnTo>
                    <a:pt x="28638" y="140922"/>
                  </a:lnTo>
                  <a:lnTo>
                    <a:pt x="37076" y="124962"/>
                  </a:lnTo>
                  <a:lnTo>
                    <a:pt x="40132" y="105155"/>
                  </a:lnTo>
                  <a:lnTo>
                    <a:pt x="37076" y="85863"/>
                  </a:lnTo>
                  <a:lnTo>
                    <a:pt x="28638" y="70167"/>
                  </a:lnTo>
                  <a:lnTo>
                    <a:pt x="15914" y="59614"/>
                  </a:lnTo>
                  <a:lnTo>
                    <a:pt x="0" y="55752"/>
                  </a:lnTo>
                  <a:lnTo>
                    <a:pt x="0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4183887" y="5624322"/>
              <a:ext cx="605790" cy="764540"/>
            </a:xfrm>
            <a:custGeom>
              <a:avLst/>
              <a:gdLst/>
              <a:ahLst/>
              <a:cxnLst/>
              <a:rect l="l" t="t" r="r" b="b"/>
              <a:pathLst>
                <a:path w="605789" h="764539">
                  <a:moveTo>
                    <a:pt x="0" y="0"/>
                  </a:moveTo>
                  <a:lnTo>
                    <a:pt x="605282" y="0"/>
                  </a:lnTo>
                  <a:lnTo>
                    <a:pt x="605282" y="764413"/>
                  </a:lnTo>
                  <a:lnTo>
                    <a:pt x="0" y="764413"/>
                  </a:lnTo>
                  <a:lnTo>
                    <a:pt x="0" y="0"/>
                  </a:lnTo>
                  <a:close/>
                </a:path>
              </a:pathLst>
            </a:custGeom>
            <a:ln w="6400">
              <a:solidFill>
                <a:srgbClr val="231F20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/>
          <p:nvPr/>
        </p:nvSpPr>
        <p:spPr>
          <a:xfrm>
            <a:off x="12084399" y="6394831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5">
                <a:moveTo>
                  <a:pt x="21844" y="0"/>
                </a:moveTo>
                <a:lnTo>
                  <a:pt x="13448" y="1785"/>
                </a:lnTo>
                <a:lnTo>
                  <a:pt x="6492" y="6667"/>
                </a:lnTo>
                <a:lnTo>
                  <a:pt x="1752" y="13930"/>
                </a:lnTo>
                <a:lnTo>
                  <a:pt x="0" y="22860"/>
                </a:lnTo>
                <a:lnTo>
                  <a:pt x="1752" y="31329"/>
                </a:lnTo>
                <a:lnTo>
                  <a:pt x="6492" y="38322"/>
                </a:lnTo>
                <a:lnTo>
                  <a:pt x="13448" y="43076"/>
                </a:lnTo>
                <a:lnTo>
                  <a:pt x="21844" y="44831"/>
                </a:lnTo>
                <a:lnTo>
                  <a:pt x="30827" y="43076"/>
                </a:lnTo>
                <a:lnTo>
                  <a:pt x="38084" y="38322"/>
                </a:lnTo>
                <a:lnTo>
                  <a:pt x="42935" y="31329"/>
                </a:lnTo>
                <a:lnTo>
                  <a:pt x="44704" y="22860"/>
                </a:lnTo>
                <a:lnTo>
                  <a:pt x="42935" y="13930"/>
                </a:lnTo>
                <a:lnTo>
                  <a:pt x="38084" y="6667"/>
                </a:lnTo>
                <a:lnTo>
                  <a:pt x="30827" y="1785"/>
                </a:lnTo>
                <a:lnTo>
                  <a:pt x="21844" y="0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1747849" y="6269609"/>
            <a:ext cx="344805" cy="170180"/>
          </a:xfrm>
          <a:custGeom>
            <a:avLst/>
            <a:gdLst/>
            <a:ahLst/>
            <a:cxnLst/>
            <a:rect l="l" t="t" r="r" b="b"/>
            <a:pathLst>
              <a:path w="344804" h="170179">
                <a:moveTo>
                  <a:pt x="21971" y="125221"/>
                </a:moveTo>
                <a:lnTo>
                  <a:pt x="13501" y="127007"/>
                </a:lnTo>
                <a:lnTo>
                  <a:pt x="6508" y="131889"/>
                </a:lnTo>
                <a:lnTo>
                  <a:pt x="1754" y="139152"/>
                </a:lnTo>
                <a:lnTo>
                  <a:pt x="0" y="148081"/>
                </a:lnTo>
                <a:lnTo>
                  <a:pt x="1754" y="156551"/>
                </a:lnTo>
                <a:lnTo>
                  <a:pt x="6508" y="163544"/>
                </a:lnTo>
                <a:lnTo>
                  <a:pt x="13501" y="168298"/>
                </a:lnTo>
                <a:lnTo>
                  <a:pt x="21971" y="170052"/>
                </a:lnTo>
                <a:lnTo>
                  <a:pt x="30954" y="168298"/>
                </a:lnTo>
                <a:lnTo>
                  <a:pt x="38211" y="163544"/>
                </a:lnTo>
                <a:lnTo>
                  <a:pt x="43062" y="156551"/>
                </a:lnTo>
                <a:lnTo>
                  <a:pt x="44831" y="148081"/>
                </a:lnTo>
                <a:lnTo>
                  <a:pt x="43062" y="139152"/>
                </a:lnTo>
                <a:lnTo>
                  <a:pt x="38211" y="131889"/>
                </a:lnTo>
                <a:lnTo>
                  <a:pt x="30954" y="127007"/>
                </a:lnTo>
                <a:lnTo>
                  <a:pt x="21971" y="125221"/>
                </a:lnTo>
                <a:close/>
              </a:path>
              <a:path w="344804" h="170179">
                <a:moveTo>
                  <a:pt x="344678" y="0"/>
                </a:moveTo>
                <a:lnTo>
                  <a:pt x="21971" y="123443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5736431" y="8763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5070931" y="8763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0" y="0"/>
                </a:moveTo>
                <a:lnTo>
                  <a:pt x="190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5736431" y="109347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5070931" y="109347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0" y="0"/>
                </a:moveTo>
                <a:lnTo>
                  <a:pt x="190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6612731" y="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1905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6612731" y="116205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4385131" y="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1905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14385131" y="116205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 txBox="1"/>
          <p:nvPr/>
        </p:nvSpPr>
        <p:spPr>
          <a:xfrm>
            <a:off x="9335610" y="1438276"/>
            <a:ext cx="1026794" cy="2128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3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Examen</a:t>
            </a:r>
            <a:r>
              <a:rPr sz="1300" spc="-8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3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final</a:t>
            </a:r>
            <a:endParaRPr sz="1300">
              <a:latin typeface="Microsoft Sans Serif"/>
              <a:cs typeface="Microsoft Sans Serif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9335611" y="2759075"/>
            <a:ext cx="5959475" cy="16955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examen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final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está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destinado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ser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herramienta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aprendizaje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libro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puede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utilizará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durante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examen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proporciona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hoja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respuestas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arranca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8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Por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favor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llene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hoja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resp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forma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pulcra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completa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Después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850" dirty="0">
              <a:latin typeface="Microsoft Sans Serif"/>
              <a:cs typeface="Microsoft Sans Serif"/>
            </a:endParaRPr>
          </a:p>
          <a:p>
            <a:pPr marL="12700" marR="2433320" indent="-635" algn="just">
              <a:lnSpc>
                <a:spcPct val="141200"/>
              </a:lnSpc>
            </a:pPr>
            <a:r>
              <a:rPr sz="8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completar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prueba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envíe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por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hoja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respuestas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calificar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8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calificación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70%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mejor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aprobatoria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Al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finalizar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exito</a:t>
            </a:r>
            <a:r>
              <a:rPr lang="es-ES"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de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prueba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expide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certificado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endParaRPr sz="850" dirty="0">
              <a:latin typeface="Microsoft Sans Serif"/>
              <a:cs typeface="Microsoft Sans Serif"/>
            </a:endParaRPr>
          </a:p>
          <a:p>
            <a:pPr>
              <a:spcBef>
                <a:spcPts val="50"/>
              </a:spcBef>
            </a:pPr>
            <a:endParaRPr sz="1200" dirty="0">
              <a:latin typeface="Microsoft Sans Serif"/>
              <a:cs typeface="Microsoft Sans Serif"/>
            </a:endParaRPr>
          </a:p>
          <a:p>
            <a:pPr marL="354965" marR="2040889" indent="-279400">
              <a:lnSpc>
                <a:spcPct val="106900"/>
              </a:lnSpc>
              <a:tabLst>
                <a:tab pos="354965" algn="l"/>
              </a:tabLst>
            </a:pPr>
            <a:r>
              <a:rPr lang="es-ES"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lang="es-ES"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	</a:t>
            </a:r>
            <a:r>
              <a:rPr sz="11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11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siguiente</a:t>
            </a:r>
            <a:r>
              <a:rPr lang="es-ES" sz="11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símbolo</a:t>
            </a:r>
            <a:r>
              <a:rPr lang="es-ES" sz="11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representa</a:t>
            </a:r>
            <a:r>
              <a:rPr lang="es-ES" sz="11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11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no</a:t>
            </a:r>
            <a:r>
              <a:rPr lang="es-ES" sz="11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</a:t>
            </a:r>
            <a:r>
              <a:rPr lang="es-ES" sz="11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cerrado</a:t>
            </a:r>
            <a:r>
              <a:rPr lang="es-ES" sz="11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-28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cambiar:</a:t>
            </a:r>
            <a:endParaRPr sz="1100" dirty="0">
              <a:latin typeface="Microsoft Sans Serif"/>
              <a:cs typeface="Microsoft Sans Serif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9335586" y="5352467"/>
            <a:ext cx="417195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es-ES" sz="11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11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lang="es-ES" sz="11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lang="es-ES" sz="11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150" dirty="0">
              <a:latin typeface="Microsoft Sans Serif"/>
              <a:cs typeface="Microsoft Sans Serif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10797382" y="5346067"/>
            <a:ext cx="6667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es-ES"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200" dirty="0">
              <a:latin typeface="Microsoft Sans Serif"/>
              <a:cs typeface="Microsoft Sans Serif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11254582" y="5346067"/>
            <a:ext cx="20383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C</a:t>
            </a:r>
            <a:r>
              <a:rPr lang="es-ES" sz="120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endParaRPr sz="1200" dirty="0">
              <a:latin typeface="Microsoft Sans Serif"/>
              <a:cs typeface="Microsoft Sans Serif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9335611" y="6290947"/>
            <a:ext cx="4158615" cy="7480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1194435" algn="l"/>
                <a:tab pos="1931035" algn="l"/>
              </a:tabLst>
            </a:pPr>
            <a:r>
              <a:rPr lang="es-ES" sz="11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b</a:t>
            </a:r>
            <a:r>
              <a:rPr lang="es-ES" sz="11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11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	</a:t>
            </a:r>
            <a:r>
              <a:rPr lang="es-ES"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lang="es-ES"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	</a:t>
            </a:r>
            <a:r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</a:t>
            </a:r>
            <a:r>
              <a:rPr lang="es-ES"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endParaRPr sz="1200" dirty="0">
              <a:latin typeface="Microsoft Sans Serif"/>
              <a:cs typeface="Microsoft Sans Serif"/>
            </a:endParaRPr>
          </a:p>
          <a:p>
            <a:pPr marL="354965" marR="5080" indent="-342900">
              <a:lnSpc>
                <a:spcPct val="124300"/>
              </a:lnSpc>
              <a:spcBef>
                <a:spcPts val="1090"/>
              </a:spcBef>
              <a:tabLst>
                <a:tab pos="354330" algn="l"/>
                <a:tab pos="1982470" algn="l"/>
              </a:tabLst>
            </a:pPr>
            <a:r>
              <a:rPr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2</a:t>
            </a:r>
            <a:r>
              <a:rPr lang="es-ES"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	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seguridad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combinado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fusibles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carcasa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única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referido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como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u="sng" spc="25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lang="es-ES"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lang="es-ES"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seguridad</a:t>
            </a:r>
            <a:r>
              <a:rPr lang="es-ES"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850" dirty="0">
              <a:latin typeface="Microsoft Sans Serif"/>
              <a:cs typeface="Microsoft Sans Serif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0091972" y="7211697"/>
            <a:ext cx="700405" cy="383540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 marR="5080">
              <a:lnSpc>
                <a:spcPct val="104299"/>
              </a:lnSpc>
              <a:spcBef>
                <a:spcPts val="40"/>
              </a:spcBef>
            </a:pPr>
            <a:r>
              <a:rPr sz="115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no</a:t>
            </a:r>
            <a:r>
              <a:rPr sz="1150" spc="-8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 </a:t>
            </a:r>
            <a:r>
              <a:rPr sz="1150" spc="-29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fusible</a:t>
            </a:r>
            <a:r>
              <a:rPr lang="es-ES" sz="11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lang="es-ES" sz="11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150" dirty="0">
              <a:latin typeface="Microsoft Sans Serif"/>
              <a:cs typeface="Microsoft Sans Serif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11254632" y="7205347"/>
            <a:ext cx="128460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469265" algn="l"/>
              </a:tabLst>
            </a:pPr>
            <a:r>
              <a:rPr sz="120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C</a:t>
            </a:r>
            <a:r>
              <a:rPr lang="es-ES" sz="120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120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	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tarea</a:t>
            </a:r>
            <a:r>
              <a:rPr sz="90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pesada</a:t>
            </a:r>
            <a:endParaRPr sz="900" dirty="0">
              <a:latin typeface="Microsoft Sans Serif"/>
              <a:cs typeface="Microsoft Sans Serif"/>
            </a:endParaRPr>
          </a:p>
          <a:p>
            <a:pPr marL="12700">
              <a:tabLst>
                <a:tab pos="469265" algn="l"/>
              </a:tabLst>
            </a:pPr>
            <a:r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</a:t>
            </a:r>
            <a:r>
              <a:rPr lang="es-ES"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	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servicio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general</a:t>
            </a:r>
            <a:endParaRPr sz="850" dirty="0">
              <a:latin typeface="Microsoft Sans Serif"/>
              <a:cs typeface="Microsoft Sans Serif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9335610" y="7211697"/>
            <a:ext cx="4122420" cy="9296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es-ES" sz="11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a</a:t>
            </a:r>
            <a:r>
              <a:rPr lang="es-ES"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endParaRPr sz="1150" dirty="0">
              <a:latin typeface="Microsoft Sans Serif"/>
              <a:cs typeface="Microsoft Sans Serif"/>
            </a:endParaRPr>
          </a:p>
          <a:p>
            <a:pPr marL="12700">
              <a:spcBef>
                <a:spcPts val="60"/>
              </a:spcBef>
            </a:pPr>
            <a:r>
              <a:rPr lang="es-ES" sz="11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b</a:t>
            </a:r>
            <a:r>
              <a:rPr lang="es-ES" sz="11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endParaRPr sz="1150" dirty="0">
              <a:latin typeface="Microsoft Sans Serif"/>
              <a:cs typeface="Microsoft Sans Serif"/>
            </a:endParaRPr>
          </a:p>
          <a:p>
            <a:pPr marL="354965" marR="5080" indent="-342900">
              <a:lnSpc>
                <a:spcPct val="110400"/>
              </a:lnSpc>
              <a:spcBef>
                <a:spcPts val="1300"/>
              </a:spcBef>
              <a:tabLst>
                <a:tab pos="354330" algn="l"/>
                <a:tab pos="1445260" algn="l"/>
              </a:tabLst>
            </a:pPr>
            <a:r>
              <a:rPr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3</a:t>
            </a:r>
            <a:r>
              <a:rPr lang="es-ES"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	</a:t>
            </a:r>
            <a:r>
              <a:rPr sz="10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10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i="1" spc="10" dirty="0" err="1">
                <a:solidFill>
                  <a:srgbClr val="171514"/>
                </a:solidFill>
                <a:latin typeface="Trebuchet MS"/>
                <a:cs typeface="Trebuchet MS"/>
              </a:rPr>
              <a:t>Código</a:t>
            </a:r>
            <a:r>
              <a:rPr sz="1100" i="1" spc="-4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1100" i="1" spc="-25" dirty="0">
                <a:solidFill>
                  <a:srgbClr val="171514"/>
                </a:solidFill>
                <a:latin typeface="Trebuchet MS"/>
                <a:cs typeface="Trebuchet MS"/>
              </a:rPr>
              <a:t>Eléctrico</a:t>
            </a:r>
            <a:r>
              <a:rPr sz="1100" i="1" spc="-4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1100" i="1" spc="20" dirty="0">
                <a:solidFill>
                  <a:srgbClr val="171514"/>
                </a:solidFill>
                <a:latin typeface="Trebuchet MS"/>
                <a:cs typeface="Trebuchet MS"/>
              </a:rPr>
              <a:t>Nacional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®</a:t>
            </a:r>
            <a:r>
              <a:rPr lang="es-ES"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define"</a:t>
            </a:r>
            <a:r>
              <a:rPr lang="es-ES"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vista"</a:t>
            </a:r>
            <a:r>
              <a:rPr lang="es-ES"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como</a:t>
            </a:r>
            <a:r>
              <a:rPr lang="es-ES"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visible</a:t>
            </a:r>
            <a:r>
              <a:rPr lang="es-ES"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-26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no</a:t>
            </a:r>
            <a:r>
              <a:rPr lang="es-ES"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más</a:t>
            </a:r>
            <a:r>
              <a:rPr lang="es-ES"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u="sng" spc="20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lang="es-ES" sz="10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pies</a:t>
            </a:r>
            <a:r>
              <a:rPr lang="es-ES" sz="10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distancia</a:t>
            </a:r>
            <a:r>
              <a:rPr lang="es-ES" sz="10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050" dirty="0">
              <a:latin typeface="Microsoft Sans Serif"/>
              <a:cs typeface="Microsoft Sans Serif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9335540" y="8308977"/>
            <a:ext cx="271145" cy="3835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es-ES" sz="11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a</a:t>
            </a:r>
            <a:r>
              <a:rPr lang="es-ES"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endParaRPr sz="1150" dirty="0">
              <a:latin typeface="Microsoft Sans Serif"/>
              <a:cs typeface="Microsoft Sans Serif"/>
            </a:endParaRPr>
          </a:p>
          <a:p>
            <a:pPr marL="12700">
              <a:spcBef>
                <a:spcPts val="60"/>
              </a:spcBef>
            </a:pPr>
            <a:r>
              <a:rPr lang="es-ES" sz="11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b</a:t>
            </a:r>
            <a:r>
              <a:rPr lang="es-ES" sz="11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endParaRPr sz="1150" dirty="0">
              <a:latin typeface="Microsoft Sans Serif"/>
              <a:cs typeface="Microsoft Sans Serif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10091900" y="8288773"/>
            <a:ext cx="307340" cy="402590"/>
          </a:xfrm>
          <a:prstGeom prst="rect">
            <a:avLst/>
          </a:prstGeom>
        </p:spPr>
        <p:txBody>
          <a:bodyPr vert="horz" wrap="square" lIns="0" tIns="26669" rIns="0" bIns="0" rtlCol="0">
            <a:spAutoFit/>
          </a:bodyPr>
          <a:lstStyle/>
          <a:p>
            <a:pPr marL="85725">
              <a:spcBef>
                <a:spcPts val="209"/>
              </a:spcBef>
            </a:pPr>
            <a:r>
              <a:rPr sz="1200" dirty="0">
                <a:solidFill>
                  <a:srgbClr val="171514"/>
                </a:solidFill>
                <a:latin typeface="Microsoft Sans Serif"/>
                <a:cs typeface="Microsoft Sans Serif"/>
              </a:rPr>
              <a:t>0</a:t>
            </a:r>
            <a:r>
              <a:rPr lang="es-ES" sz="12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lang="es-ES"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200" dirty="0">
              <a:latin typeface="Microsoft Sans Serif"/>
              <a:cs typeface="Microsoft Sans Serif"/>
            </a:endParaRPr>
          </a:p>
          <a:p>
            <a:pPr marL="12700">
              <a:spcBef>
                <a:spcPts val="100"/>
              </a:spcBef>
            </a:pPr>
            <a:r>
              <a:rPr sz="11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50</a:t>
            </a:r>
            <a:r>
              <a:rPr lang="es-ES" sz="11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lang="es-ES" sz="11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100" dirty="0">
              <a:latin typeface="Microsoft Sans Serif"/>
              <a:cs typeface="Microsoft Sans Serif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10797361" y="8302627"/>
            <a:ext cx="666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es-ES"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200" dirty="0">
              <a:latin typeface="Microsoft Sans Serif"/>
              <a:cs typeface="Microsoft Sans Serif"/>
            </a:endParaRPr>
          </a:p>
          <a:p>
            <a:pPr marL="12700"/>
            <a:r>
              <a:rPr lang="es-ES"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200" dirty="0">
              <a:latin typeface="Microsoft Sans Serif"/>
              <a:cs typeface="Microsoft Sans Serif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11254560" y="8302627"/>
            <a:ext cx="7302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469265" algn="l"/>
              </a:tabLst>
            </a:pPr>
            <a:r>
              <a:rPr sz="120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C</a:t>
            </a:r>
            <a:r>
              <a:rPr lang="es-ES" sz="120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120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	</a:t>
            </a:r>
            <a:r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25</a:t>
            </a:r>
            <a:endParaRPr sz="1200" dirty="0">
              <a:latin typeface="Microsoft Sans Serif"/>
              <a:cs typeface="Microsoft Sans Serif"/>
            </a:endParaRPr>
          </a:p>
          <a:p>
            <a:pPr marL="12700">
              <a:tabLst>
                <a:tab pos="542925" algn="l"/>
              </a:tabLst>
            </a:pPr>
            <a:r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</a:t>
            </a:r>
            <a:r>
              <a:rPr lang="es-ES"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	00</a:t>
            </a:r>
            <a:endParaRPr sz="1200" dirty="0">
              <a:latin typeface="Microsoft Sans Serif"/>
              <a:cs typeface="Microsoft Sans Serif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9335540" y="8857617"/>
            <a:ext cx="4126865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4035425" algn="l"/>
              </a:tabLst>
            </a:pPr>
            <a:r>
              <a:rPr sz="11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4</a:t>
            </a:r>
            <a:r>
              <a:rPr lang="es-ES" sz="11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lang="es-ES" sz="11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11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aumento</a:t>
            </a:r>
            <a:r>
              <a:rPr lang="es-ES" sz="11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1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sz="11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11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11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temperatura</a:t>
            </a:r>
            <a:r>
              <a:rPr lang="es-ES" sz="11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u="sng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 	</a:t>
            </a:r>
            <a:r>
              <a:rPr lang="es-ES" sz="11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endParaRPr sz="1150" dirty="0">
              <a:latin typeface="Microsoft Sans Serif"/>
              <a:cs typeface="Microsoft Sans Serif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10091901" y="9248777"/>
            <a:ext cx="616585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spc="4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aumentar</a:t>
            </a:r>
            <a:r>
              <a:rPr lang="es-ES"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50" dirty="0">
              <a:latin typeface="Microsoft Sans Serif"/>
              <a:cs typeface="Microsoft Sans Serif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9335539" y="9223377"/>
            <a:ext cx="2326005" cy="3835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2064385" algn="l"/>
              </a:tabLst>
            </a:pPr>
            <a:r>
              <a:rPr lang="es-ES" sz="11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a</a:t>
            </a:r>
            <a:r>
              <a:rPr lang="es-ES"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1150" dirty="0">
                <a:solidFill>
                  <a:srgbClr val="171514"/>
                </a:solidFill>
                <a:latin typeface="Microsoft Sans Serif"/>
                <a:cs typeface="Microsoft Sans Serif"/>
              </a:rPr>
              <a:t>	</a:t>
            </a:r>
            <a:r>
              <a:rPr lang="es-ES" sz="11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C</a:t>
            </a:r>
            <a:r>
              <a:rPr lang="es-ES" sz="115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endParaRPr sz="1150" dirty="0">
              <a:latin typeface="Microsoft Sans Serif"/>
              <a:cs typeface="Microsoft Sans Serif"/>
            </a:endParaRPr>
          </a:p>
          <a:p>
            <a:pPr marL="12700">
              <a:spcBef>
                <a:spcPts val="60"/>
              </a:spcBef>
            </a:pPr>
            <a:r>
              <a:rPr lang="es-ES" sz="11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5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b</a:t>
            </a:r>
            <a:r>
              <a:rPr lang="es-ES" sz="11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endParaRPr sz="1150" dirty="0">
              <a:latin typeface="Microsoft Sans Serif"/>
              <a:cs typeface="Microsoft Sans Serif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10092051" y="9406256"/>
            <a:ext cx="1567180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1308100" algn="l"/>
              </a:tabLst>
            </a:pPr>
            <a:r>
              <a:rPr sz="1100" spc="3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permanece</a:t>
            </a:r>
            <a:r>
              <a:rPr sz="11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igual</a:t>
            </a:r>
            <a:r>
              <a:rPr lang="es-ES" sz="11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dirty="0">
                <a:solidFill>
                  <a:srgbClr val="171514"/>
                </a:solidFill>
                <a:latin typeface="Microsoft Sans Serif"/>
                <a:cs typeface="Microsoft Sans Serif"/>
              </a:rPr>
              <a:t>	</a:t>
            </a:r>
            <a:r>
              <a:rPr lang="es-ES" sz="11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</a:t>
            </a:r>
            <a:r>
              <a:rPr lang="es-ES" sz="11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endParaRPr sz="1150" dirty="0">
              <a:latin typeface="Microsoft Sans Serif"/>
              <a:cs typeface="Microsoft Sans Serif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12000101" y="9220319"/>
            <a:ext cx="1440815" cy="385445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12700">
              <a:spcBef>
                <a:spcPts val="225"/>
              </a:spcBef>
            </a:pPr>
            <a:r>
              <a:rPr sz="10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disminuir</a:t>
            </a:r>
            <a:endParaRPr sz="1050" dirty="0">
              <a:latin typeface="Microsoft Sans Serif"/>
              <a:cs typeface="Microsoft Sans Serif"/>
            </a:endParaRPr>
          </a:p>
          <a:p>
            <a:pPr marL="12700">
              <a:spcBef>
                <a:spcPts val="130"/>
              </a:spcBef>
            </a:pPr>
            <a:r>
              <a:rPr sz="1100" spc="4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aumentar</a:t>
            </a:r>
            <a:r>
              <a:rPr lang="es-ES" sz="11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11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4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disminuir</a:t>
            </a:r>
            <a:endParaRPr sz="1100" dirty="0">
              <a:latin typeface="Microsoft Sans Serif"/>
              <a:cs typeface="Microsoft Sans Serif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7139782" y="10349634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66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736431" y="8763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5070931" y="8763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0" y="0"/>
                </a:moveTo>
                <a:lnTo>
                  <a:pt x="190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736431" y="109347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5070931" y="109347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0" y="0"/>
                </a:moveTo>
                <a:lnTo>
                  <a:pt x="190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612731" y="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1905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612731" y="116205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4385131" y="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1905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4385131" y="116205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9507461" y="1431143"/>
            <a:ext cx="4150995" cy="132087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  <a:tabLst>
                <a:tab pos="4060825" algn="l"/>
              </a:tabLst>
            </a:pP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5</a:t>
            </a:r>
            <a:r>
              <a:rPr lang="es-ES"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lang="es-ES"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sobrecorriente</a:t>
            </a:r>
            <a:r>
              <a:rPr lang="es-ES"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está</a:t>
            </a:r>
            <a:r>
              <a:rPr lang="es-ES"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cubierta</a:t>
            </a:r>
            <a:r>
              <a:rPr lang="es-ES"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por</a:t>
            </a:r>
            <a:r>
              <a:rPr lang="es-ES"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i="1" spc="15" dirty="0" err="1">
                <a:solidFill>
                  <a:srgbClr val="171514"/>
                </a:solidFill>
                <a:latin typeface="Trebuchet MS"/>
                <a:cs typeface="Trebuchet MS"/>
              </a:rPr>
              <a:t>Comité</a:t>
            </a:r>
            <a:r>
              <a:rPr sz="750" i="1" spc="-3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750" i="1" dirty="0">
                <a:solidFill>
                  <a:srgbClr val="171514"/>
                </a:solidFill>
                <a:latin typeface="Trebuchet MS"/>
                <a:cs typeface="Trebuchet MS"/>
              </a:rPr>
              <a:t>ejecutivo</a:t>
            </a:r>
            <a:r>
              <a:rPr sz="750" i="1" spc="-3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750" i="1" spc="15" dirty="0" err="1">
                <a:solidFill>
                  <a:srgbClr val="171514"/>
                </a:solidFill>
                <a:latin typeface="Trebuchet MS"/>
                <a:cs typeface="Trebuchet MS"/>
              </a:rPr>
              <a:t>nacional</a:t>
            </a:r>
            <a:r>
              <a:rPr sz="6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®</a:t>
            </a:r>
            <a:r>
              <a:rPr lang="es-ES"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artículo</a:t>
            </a:r>
            <a:r>
              <a:rPr lang="es-ES"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u="sng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 	</a:t>
            </a:r>
            <a:r>
              <a:rPr lang="es-ES" sz="7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  </a:t>
            </a:r>
            <a:endParaRPr sz="750" dirty="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0263908" y="1743946"/>
            <a:ext cx="33528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spcBef>
                <a:spcPts val="100"/>
              </a:spcBef>
            </a:pPr>
            <a:r>
              <a:rPr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0</a:t>
            </a:r>
            <a:r>
              <a:rPr lang="es-ES"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endParaRPr sz="1200" dirty="0">
              <a:latin typeface="Microsoft Sans Serif"/>
              <a:cs typeface="Microsoft Sans Serif"/>
            </a:endParaRPr>
          </a:p>
          <a:p>
            <a:pPr marR="59055" algn="r"/>
            <a:r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4</a:t>
            </a:r>
            <a:r>
              <a:rPr sz="12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dirty="0">
                <a:solidFill>
                  <a:srgbClr val="171514"/>
                </a:solidFill>
                <a:latin typeface="Microsoft Sans Serif"/>
                <a:cs typeface="Microsoft Sans Serif"/>
              </a:rPr>
              <a:t>0</a:t>
            </a:r>
            <a:r>
              <a:rPr lang="es-ES" sz="12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200" dirty="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0969368" y="1743946"/>
            <a:ext cx="7442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469265" algn="l"/>
              </a:tabLst>
            </a:pPr>
            <a:r>
              <a:rPr sz="120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C</a:t>
            </a:r>
            <a:r>
              <a:rPr lang="es-ES" sz="120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120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	</a:t>
            </a:r>
            <a:r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7</a:t>
            </a:r>
            <a:r>
              <a:rPr sz="1200" spc="-5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0</a:t>
            </a:r>
            <a:endParaRPr sz="1200" dirty="0">
              <a:latin typeface="Microsoft Sans Serif"/>
              <a:cs typeface="Microsoft Sans Serif"/>
            </a:endParaRPr>
          </a:p>
          <a:p>
            <a:pPr marL="12700">
              <a:tabLst>
                <a:tab pos="469265" algn="l"/>
              </a:tabLst>
            </a:pPr>
            <a:r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</a:t>
            </a:r>
            <a:r>
              <a:rPr lang="es-ES"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	240</a:t>
            </a:r>
            <a:endParaRPr sz="1200" dirty="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507548" y="1750296"/>
            <a:ext cx="3721735" cy="9258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es-ES" sz="11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a</a:t>
            </a:r>
            <a:r>
              <a:rPr lang="es-ES"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endParaRPr sz="1150" dirty="0">
              <a:latin typeface="Microsoft Sans Serif"/>
              <a:cs typeface="Microsoft Sans Serif"/>
            </a:endParaRPr>
          </a:p>
          <a:p>
            <a:pPr marL="12700">
              <a:spcBef>
                <a:spcPts val="60"/>
              </a:spcBef>
            </a:pPr>
            <a:r>
              <a:rPr lang="es-ES" sz="11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b</a:t>
            </a:r>
            <a:r>
              <a:rPr lang="es-ES" sz="11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endParaRPr sz="1150" dirty="0">
              <a:latin typeface="Microsoft Sans Serif"/>
              <a:cs typeface="Microsoft Sans Serif"/>
            </a:endParaRPr>
          </a:p>
          <a:p>
            <a:pPr marL="354965" marR="5080" indent="-342900">
              <a:lnSpc>
                <a:spcPct val="120800"/>
              </a:lnSpc>
              <a:spcBef>
                <a:spcPts val="1150"/>
              </a:spcBef>
              <a:tabLst>
                <a:tab pos="354330" algn="l"/>
                <a:tab pos="2767965" algn="l"/>
              </a:tabLst>
            </a:pPr>
            <a:r>
              <a:rPr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6</a:t>
            </a:r>
            <a:r>
              <a:rPr lang="es-ES"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	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cantidad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conductor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puede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llevar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229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base</a:t>
            </a:r>
            <a:r>
              <a:rPr lang="es-ES"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continua</a:t>
            </a:r>
            <a:r>
              <a:rPr lang="es-ES"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conoce</a:t>
            </a:r>
            <a:r>
              <a:rPr lang="es-ES"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como</a:t>
            </a:r>
            <a:r>
              <a:rPr lang="es-ES"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u="sng" spc="15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lang="es-ES"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endParaRPr sz="900" dirty="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0263908" y="2801120"/>
            <a:ext cx="859790" cy="425450"/>
          </a:xfrm>
          <a:prstGeom prst="rect">
            <a:avLst/>
          </a:prstGeom>
        </p:spPr>
        <p:txBody>
          <a:bodyPr vert="horz" wrap="square" lIns="0" tIns="52705" rIns="0" bIns="0" rtlCol="0">
            <a:spAutoFit/>
          </a:bodyPr>
          <a:lstStyle/>
          <a:p>
            <a:pPr marL="12700">
              <a:spcBef>
                <a:spcPts val="415"/>
              </a:spcBef>
              <a:tabLst>
                <a:tab pos="717550" algn="l"/>
              </a:tabLst>
            </a:pPr>
            <a:r>
              <a:rPr sz="120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AWG</a:t>
            </a:r>
            <a:r>
              <a:rPr lang="es-ES" sz="120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	</a:t>
            </a:r>
            <a:r>
              <a:rPr lang="es-ES"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200" dirty="0">
              <a:latin typeface="Microsoft Sans Serif"/>
              <a:cs typeface="Microsoft Sans Serif"/>
            </a:endParaRPr>
          </a:p>
          <a:p>
            <a:pPr marL="12700">
              <a:spcBef>
                <a:spcPts val="250"/>
              </a:spcBef>
            </a:pPr>
            <a:r>
              <a:rPr sz="95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sz="950" spc="-6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pico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50" dirty="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1426569" y="2841226"/>
            <a:ext cx="189420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469265" algn="l"/>
              </a:tabLst>
            </a:pPr>
            <a:r>
              <a:rPr sz="120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C</a:t>
            </a:r>
            <a:r>
              <a:rPr lang="es-ES" sz="120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120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	</a:t>
            </a:r>
            <a:r>
              <a:rPr sz="1100" spc="3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lang="es-ES" sz="11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3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instantanea</a:t>
            </a:r>
            <a:endParaRPr sz="1100" dirty="0">
              <a:latin typeface="Microsoft Sans Serif"/>
              <a:cs typeface="Microsoft Sans Serif"/>
            </a:endParaRPr>
          </a:p>
          <a:p>
            <a:pPr marL="12700">
              <a:tabLst>
                <a:tab pos="469265" algn="l"/>
              </a:tabLst>
            </a:pPr>
            <a:r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</a:t>
            </a:r>
            <a:r>
              <a:rPr lang="es-ES"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	</a:t>
            </a:r>
            <a:r>
              <a:rPr sz="6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clasificación</a:t>
            </a:r>
            <a:r>
              <a:rPr sz="6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6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ampacidad</a:t>
            </a:r>
            <a:endParaRPr sz="600" dirty="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507547" y="2847576"/>
            <a:ext cx="3958590" cy="1112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es-ES" sz="11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a</a:t>
            </a:r>
            <a:r>
              <a:rPr lang="es-ES"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endParaRPr sz="1150" dirty="0">
              <a:latin typeface="Microsoft Sans Serif"/>
              <a:cs typeface="Microsoft Sans Serif"/>
            </a:endParaRPr>
          </a:p>
          <a:p>
            <a:pPr marL="12700">
              <a:spcBef>
                <a:spcPts val="60"/>
              </a:spcBef>
            </a:pPr>
            <a:r>
              <a:rPr lang="es-ES" sz="11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b</a:t>
            </a:r>
            <a:r>
              <a:rPr lang="es-ES" sz="11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endParaRPr sz="1150" dirty="0">
              <a:latin typeface="Microsoft Sans Serif"/>
              <a:cs typeface="Microsoft Sans Serif"/>
            </a:endParaRPr>
          </a:p>
          <a:p>
            <a:pPr marL="354330" marR="5080" indent="-342265">
              <a:lnSpc>
                <a:spcPct val="112400"/>
              </a:lnSpc>
              <a:spcBef>
                <a:spcPts val="1270"/>
              </a:spcBef>
              <a:tabLst>
                <a:tab pos="354330" algn="l"/>
                <a:tab pos="3945254" algn="l"/>
              </a:tabLst>
            </a:pPr>
            <a:r>
              <a:rPr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7</a:t>
            </a:r>
            <a:r>
              <a:rPr lang="es-ES"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	</a:t>
            </a:r>
            <a:r>
              <a:rPr sz="10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Según</a:t>
            </a:r>
            <a:r>
              <a:rPr lang="es-ES" sz="10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10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NEC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®</a:t>
            </a:r>
            <a:r>
              <a:rPr sz="10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10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10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carga</a:t>
            </a:r>
            <a:r>
              <a:rPr lang="es-ES" sz="10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continua</a:t>
            </a:r>
            <a:r>
              <a:rPr lang="es-ES" sz="10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lang="es-ES" sz="10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10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carga</a:t>
            </a:r>
            <a:r>
              <a:rPr lang="es-ES" sz="10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donde</a:t>
            </a:r>
            <a:r>
              <a:rPr lang="es-ES" sz="10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espera</a:t>
            </a:r>
            <a:r>
              <a:rPr lang="es-ES"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lang="es-ES"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máxima</a:t>
            </a:r>
            <a:r>
              <a:rPr lang="es-ES"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continúe</a:t>
            </a:r>
            <a:r>
              <a:rPr lang="es-ES"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durante</a:t>
            </a:r>
            <a:r>
              <a:rPr lang="es-ES"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u="sng" spc="30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0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horas</a:t>
            </a:r>
            <a:r>
              <a:rPr lang="es-ES"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lang="es-ES"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más</a:t>
            </a:r>
            <a:r>
              <a:rPr lang="es-ES"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050" dirty="0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507409" y="4127735"/>
            <a:ext cx="271145" cy="3835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es-ES" sz="11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a</a:t>
            </a:r>
            <a:r>
              <a:rPr lang="es-ES"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endParaRPr sz="1150" dirty="0">
              <a:latin typeface="Microsoft Sans Serif"/>
              <a:cs typeface="Microsoft Sans Serif"/>
            </a:endParaRPr>
          </a:p>
          <a:p>
            <a:pPr marL="12700">
              <a:spcBef>
                <a:spcPts val="60"/>
              </a:spcBef>
            </a:pPr>
            <a:r>
              <a:rPr lang="es-ES" sz="11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b</a:t>
            </a:r>
            <a:r>
              <a:rPr lang="es-ES" sz="11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endParaRPr sz="1150" dirty="0">
              <a:latin typeface="Microsoft Sans Serif"/>
              <a:cs typeface="Microsoft Sans Serif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0263769" y="4121385"/>
            <a:ext cx="23431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srgbClr val="171514"/>
                </a:solidFill>
                <a:latin typeface="Microsoft Sans Serif"/>
                <a:cs typeface="Microsoft Sans Serif"/>
              </a:rPr>
              <a:t>2</a:t>
            </a:r>
            <a:r>
              <a:rPr lang="es-ES" sz="12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lang="es-ES"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200" dirty="0">
              <a:latin typeface="Microsoft Sans Serif"/>
              <a:cs typeface="Microsoft Sans Serif"/>
            </a:endParaRPr>
          </a:p>
          <a:p>
            <a:pPr marL="12700"/>
            <a:r>
              <a:rPr sz="1200" dirty="0">
                <a:solidFill>
                  <a:srgbClr val="171514"/>
                </a:solidFill>
                <a:latin typeface="Microsoft Sans Serif"/>
                <a:cs typeface="Microsoft Sans Serif"/>
              </a:rPr>
              <a:t>6</a:t>
            </a:r>
            <a:r>
              <a:rPr lang="es-ES" sz="12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lang="es-ES"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200" dirty="0">
              <a:latin typeface="Microsoft Sans Serif"/>
              <a:cs typeface="Microsoft Sans Serif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0969229" y="4121385"/>
            <a:ext cx="666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es-ES"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200" dirty="0">
              <a:latin typeface="Microsoft Sans Serif"/>
              <a:cs typeface="Microsoft Sans Serif"/>
            </a:endParaRPr>
          </a:p>
          <a:p>
            <a:pPr marL="12700"/>
            <a:r>
              <a:rPr lang="es-ES"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200" dirty="0">
              <a:latin typeface="Microsoft Sans Serif"/>
              <a:cs typeface="Microsoft Sans Serif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1426429" y="4121385"/>
            <a:ext cx="64325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469265" algn="l"/>
              </a:tabLst>
            </a:pPr>
            <a:r>
              <a:rPr sz="120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C</a:t>
            </a:r>
            <a:r>
              <a:rPr lang="es-ES" sz="120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120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	</a:t>
            </a:r>
            <a:r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3</a:t>
            </a:r>
            <a:endParaRPr sz="1200" dirty="0">
              <a:latin typeface="Microsoft Sans Serif"/>
              <a:cs typeface="Microsoft Sans Serif"/>
            </a:endParaRPr>
          </a:p>
          <a:p>
            <a:pPr marL="12700">
              <a:tabLst>
                <a:tab pos="542925" algn="l"/>
              </a:tabLst>
            </a:pPr>
            <a:r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</a:t>
            </a:r>
            <a:r>
              <a:rPr lang="es-ES"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	0</a:t>
            </a:r>
            <a:endParaRPr sz="1200" dirty="0">
              <a:latin typeface="Microsoft Sans Serif"/>
              <a:cs typeface="Microsoft Sans Serif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592142" y="4714476"/>
            <a:ext cx="3916045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2130425" algn="l"/>
              </a:tabLst>
            </a:pPr>
            <a:r>
              <a:rPr lang="es-ES"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lang="es-ES"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fusibles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tienen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/</a:t>
            </a:r>
            <a:r>
              <a:rPr sz="8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u="sng" spc="25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característica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tiempo-corriente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850" dirty="0">
              <a:latin typeface="Microsoft Sans Serif"/>
              <a:cs typeface="Microsoft Sans Serif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0263769" y="5005306"/>
            <a:ext cx="827405" cy="416559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12700">
              <a:spcBef>
                <a:spcPts val="340"/>
              </a:spcBef>
              <a:tabLst>
                <a:tab pos="717550" algn="l"/>
              </a:tabLst>
            </a:pPr>
            <a:r>
              <a:rPr sz="90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directo</a:t>
            </a:r>
            <a:r>
              <a:rPr lang="es-ES"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	</a:t>
            </a:r>
            <a:r>
              <a:rPr lang="es-ES"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200" dirty="0">
              <a:latin typeface="Microsoft Sans Serif"/>
              <a:cs typeface="Microsoft Sans Serif"/>
            </a:endParaRPr>
          </a:p>
          <a:p>
            <a:pPr marL="12700">
              <a:spcBef>
                <a:spcPts val="200"/>
              </a:spcBef>
            </a:pPr>
            <a:r>
              <a:rPr sz="1000" spc="4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proporcional</a:t>
            </a:r>
            <a:r>
              <a:rPr lang="es-ES"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000" dirty="0">
              <a:latin typeface="Microsoft Sans Serif"/>
              <a:cs typeface="Microsoft Sans Serif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1426428" y="5035785"/>
            <a:ext cx="95948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469265" algn="l"/>
              </a:tabLst>
            </a:pPr>
            <a:r>
              <a:rPr sz="120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C</a:t>
            </a:r>
            <a:r>
              <a:rPr lang="es-ES" sz="120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120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	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indirecto</a:t>
            </a:r>
            <a:endParaRPr sz="900" dirty="0">
              <a:latin typeface="Microsoft Sans Serif"/>
              <a:cs typeface="Microsoft Sans Serif"/>
            </a:endParaRPr>
          </a:p>
          <a:p>
            <a:pPr marL="12700">
              <a:tabLst>
                <a:tab pos="469265" algn="l"/>
              </a:tabLst>
            </a:pPr>
            <a:r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</a:t>
            </a:r>
            <a:r>
              <a:rPr lang="es-ES"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	</a:t>
            </a:r>
            <a:r>
              <a:rPr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inverso</a:t>
            </a:r>
            <a:endParaRPr sz="1050" dirty="0">
              <a:latin typeface="Microsoft Sans Serif"/>
              <a:cs typeface="Microsoft Sans Serif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9507407" y="5042135"/>
            <a:ext cx="3928110" cy="9232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es-ES" sz="11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a</a:t>
            </a:r>
            <a:r>
              <a:rPr lang="es-ES"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endParaRPr sz="1150" dirty="0">
              <a:latin typeface="Microsoft Sans Serif"/>
              <a:cs typeface="Microsoft Sans Serif"/>
            </a:endParaRPr>
          </a:p>
          <a:p>
            <a:pPr marL="12700">
              <a:spcBef>
                <a:spcPts val="60"/>
              </a:spcBef>
            </a:pPr>
            <a:r>
              <a:rPr lang="es-ES" sz="11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b</a:t>
            </a:r>
            <a:r>
              <a:rPr lang="es-ES" sz="11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endParaRPr sz="1150" dirty="0">
              <a:latin typeface="Microsoft Sans Serif"/>
              <a:cs typeface="Microsoft Sans Serif"/>
            </a:endParaRPr>
          </a:p>
          <a:p>
            <a:pPr>
              <a:spcBef>
                <a:spcPts val="35"/>
              </a:spcBef>
            </a:pPr>
            <a:endParaRPr sz="1250" dirty="0">
              <a:latin typeface="Microsoft Sans Serif"/>
              <a:cs typeface="Microsoft Sans Serif"/>
            </a:endParaRPr>
          </a:p>
          <a:p>
            <a:pPr marL="12700">
              <a:tabLst>
                <a:tab pos="354330" algn="l"/>
                <a:tab pos="3914775" algn="l"/>
              </a:tabLst>
            </a:pPr>
            <a:r>
              <a:rPr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9</a:t>
            </a:r>
            <a:r>
              <a:rPr lang="es-ES"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	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fusibles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clase </a:t>
            </a:r>
            <a:r>
              <a:rPr sz="800" spc="-85" dirty="0">
                <a:solidFill>
                  <a:srgbClr val="171514"/>
                </a:solidFill>
                <a:latin typeface="Microsoft Sans Serif"/>
                <a:cs typeface="Microsoft Sans Serif"/>
              </a:rPr>
              <a:t>R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tienen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clasificación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interrupción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u="sng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 	</a:t>
            </a:r>
            <a:endParaRPr sz="800" dirty="0">
              <a:latin typeface="Times New Roman"/>
              <a:cs typeface="Times New Roman"/>
            </a:endParaRPr>
          </a:p>
          <a:p>
            <a:pPr marL="354965">
              <a:spcBef>
                <a:spcPts val="400"/>
              </a:spcBef>
            </a:pPr>
            <a:r>
              <a:rPr sz="8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amperios</a:t>
            </a:r>
            <a:r>
              <a:rPr lang="es-ES"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800" dirty="0">
              <a:latin typeface="Microsoft Sans Serif"/>
              <a:cs typeface="Microsoft Sans Serif"/>
            </a:endParaRPr>
          </a:p>
        </p:txBody>
      </p:sp>
      <p:graphicFrame>
        <p:nvGraphicFramePr>
          <p:cNvPr id="25" name="object 25"/>
          <p:cNvGraphicFramePr>
            <a:graphicFrameLocks noGrp="1"/>
          </p:cNvGraphicFramePr>
          <p:nvPr/>
        </p:nvGraphicFramePr>
        <p:xfrm>
          <a:off x="9488386" y="6135249"/>
          <a:ext cx="2980689" cy="39044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327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360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118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95224">
                <a:tc>
                  <a:txBody>
                    <a:bodyPr/>
                    <a:lstStyle/>
                    <a:p>
                      <a:pPr marL="31750">
                        <a:lnSpc>
                          <a:spcPts val="1305"/>
                        </a:lnSpc>
                        <a:spcBef>
                          <a:spcPts val="130"/>
                        </a:spcBef>
                      </a:pPr>
                      <a:r>
                        <a:rPr lang="es-ES" sz="1150" spc="-1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150" spc="-5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150" spc="-1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a</a:t>
                      </a:r>
                      <a:r>
                        <a:rPr lang="es-ES" sz="1150" spc="-1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 </a:t>
                      </a:r>
                      <a:endParaRPr sz="115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6510" marB="0"/>
                </a:tc>
                <a:tc>
                  <a:txBody>
                    <a:bodyPr/>
                    <a:lstStyle/>
                    <a:p>
                      <a:pPr marR="131445" algn="r">
                        <a:lnSpc>
                          <a:spcPts val="1355"/>
                        </a:lnSpc>
                        <a:spcBef>
                          <a:spcPts val="80"/>
                        </a:spcBef>
                        <a:tabLst>
                          <a:tab pos="631825" algn="l"/>
                          <a:tab pos="1089025" algn="l"/>
                        </a:tabLst>
                      </a:pPr>
                      <a:r>
                        <a:rPr sz="115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0,000</a:t>
                      </a:r>
                      <a:r>
                        <a:rPr lang="es-ES" sz="115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150" spc="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	</a:t>
                      </a:r>
                      <a:r>
                        <a:rPr lang="es-ES" sz="1200" spc="-1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	</a:t>
                      </a:r>
                      <a:r>
                        <a:rPr sz="1200" spc="-4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C</a:t>
                      </a:r>
                      <a:r>
                        <a:rPr lang="es-ES" sz="1200" spc="-4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 </a:t>
                      </a:r>
                      <a:endParaRPr sz="12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34290" algn="r">
                        <a:lnSpc>
                          <a:spcPts val="1305"/>
                        </a:lnSpc>
                        <a:spcBef>
                          <a:spcPts val="130"/>
                        </a:spcBef>
                      </a:pPr>
                      <a:r>
                        <a:rPr sz="1150" spc="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00,000</a:t>
                      </a:r>
                      <a:endParaRPr sz="11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651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5224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lang="es-ES" sz="1150" spc="-1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150" spc="-5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150" spc="1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b</a:t>
                      </a:r>
                      <a:r>
                        <a:rPr lang="es-ES" sz="1150" spc="1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 </a:t>
                      </a:r>
                      <a:endParaRPr sz="115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445" marB="0"/>
                </a:tc>
                <a:tc>
                  <a:txBody>
                    <a:bodyPr/>
                    <a:lstStyle/>
                    <a:p>
                      <a:pPr marR="133985" algn="r">
                        <a:lnSpc>
                          <a:spcPts val="1425"/>
                        </a:lnSpc>
                        <a:tabLst>
                          <a:tab pos="704850" algn="l"/>
                          <a:tab pos="1162050" algn="l"/>
                        </a:tabLst>
                      </a:pPr>
                      <a:r>
                        <a:rPr sz="115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50</a:t>
                      </a:r>
                      <a:r>
                        <a:rPr lang="es-ES" sz="115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15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000</a:t>
                      </a:r>
                      <a:r>
                        <a:rPr lang="es-ES" sz="115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150" spc="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	</a:t>
                      </a:r>
                      <a:r>
                        <a:rPr lang="es-ES" sz="1200" spc="-1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	</a:t>
                      </a:r>
                      <a:r>
                        <a:rPr sz="1200" spc="1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d</a:t>
                      </a:r>
                      <a:r>
                        <a:rPr lang="es-ES" sz="1200" spc="1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 </a:t>
                      </a:r>
                      <a:endParaRPr sz="12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150" spc="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200,000</a:t>
                      </a:r>
                      <a:endParaRPr sz="11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445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6" name="object 26"/>
          <p:cNvSpPr txBox="1"/>
          <p:nvPr/>
        </p:nvSpPr>
        <p:spPr>
          <a:xfrm>
            <a:off x="9580739" y="6651224"/>
            <a:ext cx="4184650" cy="782320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281305" marR="5080" indent="-269240">
              <a:lnSpc>
                <a:spcPct val="118000"/>
              </a:lnSpc>
              <a:spcBef>
                <a:spcPts val="80"/>
              </a:spcBef>
              <a:tabLst>
                <a:tab pos="1703705" algn="l"/>
              </a:tabLst>
            </a:pPr>
            <a:r>
              <a:rPr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0</a:t>
            </a:r>
            <a:r>
              <a:rPr lang="es-ES"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1200" spc="48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gabinete</a:t>
            </a:r>
            <a:r>
              <a:rPr lang="es-ES"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UL</a:t>
            </a:r>
            <a:r>
              <a:rPr lang="es-ES"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Tipo</a:t>
            </a:r>
            <a:r>
              <a:rPr lang="es-ES"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u="sng" spc="20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está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destinado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uso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interiores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principalmente</a:t>
            </a:r>
            <a:r>
              <a:rPr lang="es-ES"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brindar</a:t>
            </a:r>
            <a:r>
              <a:rPr lang="es-ES"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lang="es-ES"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contra</a:t>
            </a:r>
            <a:r>
              <a:rPr lang="es-ES"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contacto</a:t>
            </a:r>
            <a:r>
              <a:rPr lang="es-ES"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lang="es-ES"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-254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equipo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cerrado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ubicaciones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donde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servicio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condiciones</a:t>
            </a:r>
            <a:r>
              <a:rPr lang="es-ES"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no</a:t>
            </a:r>
            <a:r>
              <a:rPr lang="es-ES"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existen</a:t>
            </a:r>
            <a:r>
              <a:rPr lang="es-ES"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000" dirty="0">
              <a:latin typeface="Microsoft Sans Serif"/>
              <a:cs typeface="Microsoft Sans Serif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9507435" y="7602453"/>
            <a:ext cx="271145" cy="3835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es-ES" sz="11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a</a:t>
            </a:r>
            <a:r>
              <a:rPr lang="es-ES"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endParaRPr sz="1150" dirty="0">
              <a:latin typeface="Microsoft Sans Serif"/>
              <a:cs typeface="Microsoft Sans Serif"/>
            </a:endParaRPr>
          </a:p>
          <a:p>
            <a:pPr marL="12700">
              <a:spcBef>
                <a:spcPts val="60"/>
              </a:spcBef>
            </a:pPr>
            <a:r>
              <a:rPr lang="es-ES" sz="11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b</a:t>
            </a:r>
            <a:r>
              <a:rPr lang="es-ES" sz="11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endParaRPr sz="1150" dirty="0">
              <a:latin typeface="Microsoft Sans Serif"/>
              <a:cs typeface="Microsoft Sans Serif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0263795" y="7582248"/>
            <a:ext cx="303530" cy="402590"/>
          </a:xfrm>
          <a:prstGeom prst="rect">
            <a:avLst/>
          </a:prstGeom>
        </p:spPr>
        <p:txBody>
          <a:bodyPr vert="horz" wrap="square" lIns="0" tIns="26669" rIns="0" bIns="0" rtlCol="0">
            <a:spAutoFit/>
          </a:bodyPr>
          <a:lstStyle/>
          <a:p>
            <a:pPr marL="97155">
              <a:spcBef>
                <a:spcPts val="209"/>
              </a:spcBef>
            </a:pPr>
            <a:r>
              <a:rPr lang="es-ES"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spc="-5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lang="es-ES"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200" dirty="0">
              <a:latin typeface="Microsoft Sans Serif"/>
              <a:cs typeface="Microsoft Sans Serif"/>
            </a:endParaRPr>
          </a:p>
          <a:p>
            <a:pPr marL="12700">
              <a:spcBef>
                <a:spcPts val="100"/>
              </a:spcBef>
            </a:pPr>
            <a:r>
              <a:rPr sz="110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3R</a:t>
            </a:r>
            <a:r>
              <a:rPr lang="es-ES" sz="110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lang="es-ES" sz="11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100" dirty="0">
              <a:latin typeface="Microsoft Sans Serif"/>
              <a:cs typeface="Microsoft Sans Serif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0969256" y="7596103"/>
            <a:ext cx="666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es-ES"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200" dirty="0">
              <a:latin typeface="Microsoft Sans Serif"/>
              <a:cs typeface="Microsoft Sans Serif"/>
            </a:endParaRPr>
          </a:p>
          <a:p>
            <a:pPr marL="12700"/>
            <a:r>
              <a:rPr lang="es-ES"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200" dirty="0">
              <a:latin typeface="Microsoft Sans Serif"/>
              <a:cs typeface="Microsoft Sans Serif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1426456" y="7596103"/>
            <a:ext cx="64706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469265" algn="l"/>
              </a:tabLst>
            </a:pPr>
            <a:r>
              <a:rPr sz="120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C</a:t>
            </a:r>
            <a:r>
              <a:rPr lang="es-ES" sz="120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120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	</a:t>
            </a:r>
            <a:r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4</a:t>
            </a:r>
            <a:endParaRPr sz="1200" dirty="0">
              <a:latin typeface="Microsoft Sans Serif"/>
              <a:cs typeface="Microsoft Sans Serif"/>
            </a:endParaRPr>
          </a:p>
          <a:p>
            <a:pPr marL="12700">
              <a:tabLst>
                <a:tab pos="546735" algn="l"/>
              </a:tabLst>
            </a:pPr>
            <a:r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</a:t>
            </a:r>
            <a:r>
              <a:rPr lang="es-ES"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	2</a:t>
            </a:r>
            <a:endParaRPr sz="1200" dirty="0">
              <a:latin typeface="Microsoft Sans Serif"/>
              <a:cs typeface="Microsoft Sans Serif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3663213" y="10349634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67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736431" y="8763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5070931" y="8763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0" y="0"/>
                </a:moveTo>
                <a:lnTo>
                  <a:pt x="190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736431" y="109347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5070931" y="109347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0" y="0"/>
                </a:moveTo>
                <a:lnTo>
                  <a:pt x="190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612731" y="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1905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612731" y="116205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4385131" y="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1905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4385131" y="116205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9478466" y="1330879"/>
            <a:ext cx="4380230" cy="1156970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224154" marR="5080" indent="-212090">
              <a:lnSpc>
                <a:spcPct val="124500"/>
              </a:lnSpc>
              <a:spcBef>
                <a:spcPts val="60"/>
              </a:spcBef>
              <a:tabLst>
                <a:tab pos="1007110" algn="l"/>
              </a:tabLst>
            </a:pPr>
            <a:r>
              <a:rPr lang="es-ES"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lang="es-ES"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spc="4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UL</a:t>
            </a:r>
            <a:r>
              <a:rPr lang="es-ES"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Tipo</a:t>
            </a:r>
            <a:r>
              <a:rPr lang="es-ES"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u="sng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gabinetes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están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destinados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exteriores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utilizar</a:t>
            </a:r>
            <a:r>
              <a:rPr lang="es-ES"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principalmente</a:t>
            </a:r>
            <a:r>
              <a:rPr lang="es-ES"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proporcionar</a:t>
            </a:r>
            <a:r>
              <a:rPr lang="es-ES"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grado</a:t>
            </a:r>
            <a:r>
              <a:rPr lang="es-ES"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lang="es-ES"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contra</a:t>
            </a:r>
            <a:r>
              <a:rPr lang="es-ES"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2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lluvia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aguanieve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deben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permanecer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sin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daños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por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formación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hielo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caja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No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están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destinados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proporcionar</a:t>
            </a:r>
            <a:r>
              <a:rPr lang="es-ES"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lang="es-ES"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contra</a:t>
            </a:r>
            <a:r>
              <a:rPr lang="es-ES"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condiciones</a:t>
            </a:r>
            <a:r>
              <a:rPr lang="es-ES"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como</a:t>
            </a:r>
            <a:r>
              <a:rPr lang="es-ES"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polvo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internas</a:t>
            </a:r>
            <a:r>
              <a:rPr lang="es-ES"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condensación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formación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hielo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interno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50" dirty="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347861" y="2657496"/>
            <a:ext cx="271145" cy="3835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es-ES" sz="11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a</a:t>
            </a:r>
            <a:r>
              <a:rPr lang="es-ES"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endParaRPr sz="1150" dirty="0">
              <a:latin typeface="Microsoft Sans Serif"/>
              <a:cs typeface="Microsoft Sans Serif"/>
            </a:endParaRPr>
          </a:p>
          <a:p>
            <a:pPr marL="12700">
              <a:spcBef>
                <a:spcPts val="60"/>
              </a:spcBef>
            </a:pPr>
            <a:r>
              <a:rPr lang="es-ES" sz="11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b</a:t>
            </a:r>
            <a:r>
              <a:rPr lang="es-ES" sz="11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endParaRPr sz="1150" dirty="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0104220" y="2637291"/>
            <a:ext cx="303530" cy="402590"/>
          </a:xfrm>
          <a:prstGeom prst="rect">
            <a:avLst/>
          </a:prstGeom>
        </p:spPr>
        <p:txBody>
          <a:bodyPr vert="horz" wrap="square" lIns="0" tIns="26669" rIns="0" bIns="0" rtlCol="0">
            <a:spAutoFit/>
          </a:bodyPr>
          <a:lstStyle/>
          <a:p>
            <a:pPr marL="97155">
              <a:spcBef>
                <a:spcPts val="209"/>
              </a:spcBef>
            </a:pPr>
            <a:r>
              <a:rPr lang="es-ES"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spc="-5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lang="es-ES"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200" dirty="0">
              <a:latin typeface="Microsoft Sans Serif"/>
              <a:cs typeface="Microsoft Sans Serif"/>
            </a:endParaRPr>
          </a:p>
          <a:p>
            <a:pPr marL="12700">
              <a:spcBef>
                <a:spcPts val="100"/>
              </a:spcBef>
            </a:pPr>
            <a:r>
              <a:rPr sz="110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3R</a:t>
            </a:r>
            <a:r>
              <a:rPr lang="es-ES" sz="110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lang="es-ES" sz="11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100" dirty="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0809681" y="2651146"/>
            <a:ext cx="666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es-ES"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200" dirty="0">
              <a:latin typeface="Microsoft Sans Serif"/>
              <a:cs typeface="Microsoft Sans Serif"/>
            </a:endParaRPr>
          </a:p>
          <a:p>
            <a:pPr marL="12700"/>
            <a:r>
              <a:rPr lang="es-ES"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200" dirty="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1266881" y="2651146"/>
            <a:ext cx="64706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469265" algn="l"/>
              </a:tabLst>
            </a:pPr>
            <a:r>
              <a:rPr sz="120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C</a:t>
            </a:r>
            <a:r>
              <a:rPr lang="es-ES" sz="120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120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	</a:t>
            </a:r>
            <a:r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4</a:t>
            </a:r>
            <a:endParaRPr sz="1200" dirty="0">
              <a:latin typeface="Microsoft Sans Serif"/>
              <a:cs typeface="Microsoft Sans Serif"/>
            </a:endParaRPr>
          </a:p>
          <a:p>
            <a:pPr marL="12700">
              <a:tabLst>
                <a:tab pos="546735" algn="l"/>
              </a:tabLst>
            </a:pPr>
            <a:r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</a:t>
            </a:r>
            <a:r>
              <a:rPr lang="es-ES"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	2</a:t>
            </a:r>
            <a:endParaRPr sz="1200" dirty="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424974" y="3169307"/>
            <a:ext cx="3950970" cy="416559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12700">
              <a:spcBef>
                <a:spcPts val="340"/>
              </a:spcBef>
            </a:pPr>
            <a:r>
              <a:rPr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2</a:t>
            </a:r>
            <a:r>
              <a:rPr lang="es-ES"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1200" spc="6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amperaje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máximo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servicio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general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000" dirty="0">
              <a:latin typeface="Microsoft Sans Serif"/>
              <a:cs typeface="Microsoft Sans Serif"/>
            </a:endParaRPr>
          </a:p>
          <a:p>
            <a:pPr marL="277495">
              <a:spcBef>
                <a:spcPts val="200"/>
              </a:spcBef>
              <a:tabLst>
                <a:tab pos="615950" algn="l"/>
              </a:tabLst>
            </a:pPr>
            <a:r>
              <a:rPr sz="1000" u="sng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 	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amperios</a:t>
            </a:r>
            <a:r>
              <a:rPr lang="es-ES"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000" dirty="0">
              <a:latin typeface="Microsoft Sans Serif"/>
              <a:cs typeface="Microsoft Sans Serif"/>
            </a:endParaRPr>
          </a:p>
        </p:txBody>
      </p:sp>
      <p:graphicFrame>
        <p:nvGraphicFramePr>
          <p:cNvPr id="16" name="object 16"/>
          <p:cNvGraphicFramePr>
            <a:graphicFrameLocks noGrp="1"/>
          </p:cNvGraphicFramePr>
          <p:nvPr/>
        </p:nvGraphicFramePr>
        <p:xfrm>
          <a:off x="9328809" y="3750611"/>
          <a:ext cx="2788918" cy="39044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327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360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200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95224">
                <a:tc>
                  <a:txBody>
                    <a:bodyPr/>
                    <a:lstStyle/>
                    <a:p>
                      <a:pPr marL="31750">
                        <a:lnSpc>
                          <a:spcPts val="1305"/>
                        </a:lnSpc>
                        <a:spcBef>
                          <a:spcPts val="130"/>
                        </a:spcBef>
                      </a:pPr>
                      <a:r>
                        <a:rPr lang="es-ES" sz="1150" spc="-1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150" spc="-5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150" spc="-1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a</a:t>
                      </a:r>
                      <a:r>
                        <a:rPr lang="es-ES" sz="1150" spc="-1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 </a:t>
                      </a:r>
                      <a:endParaRPr sz="115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6510" marB="0"/>
                </a:tc>
                <a:tc>
                  <a:txBody>
                    <a:bodyPr/>
                    <a:lstStyle/>
                    <a:p>
                      <a:pPr marR="131445" algn="r">
                        <a:lnSpc>
                          <a:spcPts val="1355"/>
                        </a:lnSpc>
                        <a:spcBef>
                          <a:spcPts val="80"/>
                        </a:spcBef>
                        <a:tabLst>
                          <a:tab pos="704850" algn="l"/>
                          <a:tab pos="1162050" algn="l"/>
                        </a:tabLst>
                      </a:pPr>
                      <a:r>
                        <a:rPr sz="1200" spc="1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200</a:t>
                      </a:r>
                      <a:r>
                        <a:rPr lang="es-ES" sz="1200" spc="1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	</a:t>
                      </a:r>
                      <a:r>
                        <a:rPr lang="es-ES" sz="1200" spc="-1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	</a:t>
                      </a:r>
                      <a:r>
                        <a:rPr sz="1200" spc="-4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C</a:t>
                      </a:r>
                      <a:r>
                        <a:rPr lang="es-ES" sz="1200" spc="-4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 </a:t>
                      </a:r>
                      <a:endParaRPr sz="12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139065">
                        <a:lnSpc>
                          <a:spcPts val="1355"/>
                        </a:lnSpc>
                        <a:spcBef>
                          <a:spcPts val="80"/>
                        </a:spcBef>
                      </a:pPr>
                      <a:r>
                        <a:rPr sz="12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600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016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5224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lang="es-ES" sz="1150" spc="-1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150" spc="-5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150" spc="1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b</a:t>
                      </a:r>
                      <a:r>
                        <a:rPr lang="es-ES" sz="1150" spc="1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 </a:t>
                      </a:r>
                      <a:endParaRPr sz="115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445" marB="0"/>
                </a:tc>
                <a:tc>
                  <a:txBody>
                    <a:bodyPr/>
                    <a:lstStyle/>
                    <a:p>
                      <a:pPr marR="133985" algn="r">
                        <a:lnSpc>
                          <a:spcPts val="1425"/>
                        </a:lnSpc>
                        <a:tabLst>
                          <a:tab pos="628015" algn="l"/>
                          <a:tab pos="1085215" algn="l"/>
                        </a:tabLst>
                      </a:pPr>
                      <a:r>
                        <a:rPr sz="1200" spc="1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200</a:t>
                      </a:r>
                      <a:r>
                        <a:rPr lang="es-ES" sz="1200" spc="1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	</a:t>
                      </a:r>
                      <a:r>
                        <a:rPr lang="es-ES" sz="1200" spc="-1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	</a:t>
                      </a:r>
                      <a:r>
                        <a:rPr sz="1200" spc="1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d</a:t>
                      </a:r>
                      <a:r>
                        <a:rPr lang="es-ES" sz="1200" spc="1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 </a:t>
                      </a:r>
                      <a:endParaRPr sz="12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39065">
                        <a:lnSpc>
                          <a:spcPts val="1425"/>
                        </a:lnSpc>
                      </a:pPr>
                      <a:r>
                        <a:rPr sz="12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4000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7" name="object 17"/>
          <p:cNvSpPr txBox="1"/>
          <p:nvPr/>
        </p:nvSpPr>
        <p:spPr>
          <a:xfrm>
            <a:off x="9424973" y="4246267"/>
            <a:ext cx="3803650" cy="416717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277495" marR="5080" indent="-265430">
              <a:lnSpc>
                <a:spcPct val="120800"/>
              </a:lnSpc>
              <a:spcBef>
                <a:spcPts val="200"/>
              </a:spcBef>
              <a:tabLst>
                <a:tab pos="2971165" algn="l"/>
              </a:tabLst>
            </a:pPr>
            <a:r>
              <a:rPr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3</a:t>
            </a:r>
            <a:r>
              <a:rPr lang="es-ES"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1200" spc="8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amperaje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máximo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servicio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pesado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no</a:t>
            </a:r>
            <a:r>
              <a:rPr lang="es-ES"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lang="es-ES"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presión</a:t>
            </a:r>
            <a:r>
              <a:rPr lang="es-ES"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atornillado</a:t>
            </a:r>
            <a:r>
              <a:rPr lang="es-ES"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lang="es-ES"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u="sng" spc="30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amperios</a:t>
            </a:r>
            <a:r>
              <a:rPr lang="es-ES"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00" dirty="0">
              <a:latin typeface="Microsoft Sans Serif"/>
              <a:cs typeface="Microsoft Sans Serif"/>
            </a:endParaRPr>
          </a:p>
        </p:txBody>
      </p:sp>
      <p:graphicFrame>
        <p:nvGraphicFramePr>
          <p:cNvPr id="18" name="object 18"/>
          <p:cNvGraphicFramePr>
            <a:graphicFrameLocks noGrp="1"/>
          </p:cNvGraphicFramePr>
          <p:nvPr/>
        </p:nvGraphicFramePr>
        <p:xfrm>
          <a:off x="9328809" y="4847891"/>
          <a:ext cx="2788918" cy="39044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327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360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200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95224">
                <a:tc>
                  <a:txBody>
                    <a:bodyPr/>
                    <a:lstStyle/>
                    <a:p>
                      <a:pPr marL="31750">
                        <a:lnSpc>
                          <a:spcPts val="1305"/>
                        </a:lnSpc>
                        <a:spcBef>
                          <a:spcPts val="130"/>
                        </a:spcBef>
                      </a:pPr>
                      <a:r>
                        <a:rPr lang="es-ES" sz="1150" spc="-1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150" spc="-5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150" spc="-1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a</a:t>
                      </a:r>
                      <a:r>
                        <a:rPr lang="es-ES" sz="1150" spc="-1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 </a:t>
                      </a:r>
                      <a:endParaRPr sz="115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6510" marB="0"/>
                </a:tc>
                <a:tc>
                  <a:txBody>
                    <a:bodyPr/>
                    <a:lstStyle/>
                    <a:p>
                      <a:pPr marR="131445" algn="r">
                        <a:lnSpc>
                          <a:spcPts val="1355"/>
                        </a:lnSpc>
                        <a:spcBef>
                          <a:spcPts val="80"/>
                        </a:spcBef>
                        <a:tabLst>
                          <a:tab pos="704850" algn="l"/>
                          <a:tab pos="1162050" algn="l"/>
                        </a:tabLst>
                      </a:pPr>
                      <a:r>
                        <a:rPr sz="1200" spc="1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200</a:t>
                      </a:r>
                      <a:r>
                        <a:rPr lang="es-ES" sz="1200" spc="1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	</a:t>
                      </a:r>
                      <a:r>
                        <a:rPr lang="es-ES" sz="1200" spc="-1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	</a:t>
                      </a:r>
                      <a:r>
                        <a:rPr sz="1200" spc="-4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C</a:t>
                      </a:r>
                      <a:r>
                        <a:rPr lang="es-ES" sz="1200" spc="-4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 </a:t>
                      </a:r>
                      <a:endParaRPr sz="12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139065">
                        <a:lnSpc>
                          <a:spcPts val="1355"/>
                        </a:lnSpc>
                        <a:spcBef>
                          <a:spcPts val="80"/>
                        </a:spcBef>
                      </a:pPr>
                      <a:r>
                        <a:rPr sz="12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600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016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5224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lang="es-ES" sz="1150" spc="-1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150" spc="-5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150" spc="1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b</a:t>
                      </a:r>
                      <a:r>
                        <a:rPr lang="es-ES" sz="1150" spc="1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 </a:t>
                      </a:r>
                      <a:endParaRPr sz="115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445" marB="0"/>
                </a:tc>
                <a:tc>
                  <a:txBody>
                    <a:bodyPr/>
                    <a:lstStyle/>
                    <a:p>
                      <a:pPr marR="133985" algn="r">
                        <a:lnSpc>
                          <a:spcPts val="1425"/>
                        </a:lnSpc>
                        <a:tabLst>
                          <a:tab pos="628015" algn="l"/>
                          <a:tab pos="1085215" algn="l"/>
                        </a:tabLst>
                      </a:pPr>
                      <a:r>
                        <a:rPr sz="1200" spc="1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200</a:t>
                      </a:r>
                      <a:r>
                        <a:rPr lang="es-ES" sz="1200" spc="1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	</a:t>
                      </a:r>
                      <a:r>
                        <a:rPr lang="es-ES" sz="1200" spc="-1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	</a:t>
                      </a:r>
                      <a:r>
                        <a:rPr sz="1200" spc="1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d</a:t>
                      </a:r>
                      <a:r>
                        <a:rPr lang="es-ES" sz="1200" spc="1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 </a:t>
                      </a:r>
                      <a:endParaRPr sz="12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39065">
                        <a:lnSpc>
                          <a:spcPts val="1425"/>
                        </a:lnSpc>
                      </a:pPr>
                      <a:r>
                        <a:rPr sz="12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4000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9" name="object 19"/>
          <p:cNvSpPr txBox="1"/>
          <p:nvPr/>
        </p:nvSpPr>
        <p:spPr>
          <a:xfrm>
            <a:off x="9424973" y="5318147"/>
            <a:ext cx="4250690" cy="432426"/>
          </a:xfrm>
          <a:prstGeom prst="rect">
            <a:avLst/>
          </a:prstGeom>
        </p:spPr>
        <p:txBody>
          <a:bodyPr vert="horz" wrap="square" lIns="0" tIns="38100" rIns="0" bIns="0" rtlCol="0">
            <a:spAutoFit/>
          </a:bodyPr>
          <a:lstStyle/>
          <a:p>
            <a:pPr marL="277495" marR="5080" indent="-265430">
              <a:lnSpc>
                <a:spcPct val="127800"/>
              </a:lnSpc>
              <a:spcBef>
                <a:spcPts val="300"/>
              </a:spcBef>
              <a:tabLst>
                <a:tab pos="1550670" algn="l"/>
              </a:tabLst>
            </a:pPr>
            <a:r>
              <a:rPr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4</a:t>
            </a:r>
            <a:r>
              <a:rPr lang="es-ES"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12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lang="es-ES"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servicio</a:t>
            </a:r>
            <a:r>
              <a:rPr lang="es-ES"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pesado</a:t>
            </a:r>
            <a:r>
              <a:rPr lang="es-ES"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tienen</a:t>
            </a:r>
            <a:r>
              <a:rPr lang="es-ES"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lang="es-ES"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cortocircuito</a:t>
            </a:r>
            <a:r>
              <a:rPr lang="es-ES"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máxima</a:t>
            </a:r>
            <a:r>
              <a:rPr lang="es-ES"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2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soportabilidad</a:t>
            </a:r>
            <a:r>
              <a:rPr lang="es-ES"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u="sng" spc="25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amperios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800" dirty="0">
              <a:latin typeface="Microsoft Sans Serif"/>
              <a:cs typeface="Microsoft Sans Serif"/>
            </a:endParaRPr>
          </a:p>
        </p:txBody>
      </p:sp>
      <p:graphicFrame>
        <p:nvGraphicFramePr>
          <p:cNvPr id="20" name="object 20"/>
          <p:cNvGraphicFramePr>
            <a:graphicFrameLocks noGrp="1"/>
          </p:cNvGraphicFramePr>
          <p:nvPr/>
        </p:nvGraphicFramePr>
        <p:xfrm>
          <a:off x="9328809" y="5945171"/>
          <a:ext cx="2980054" cy="39044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68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734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257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1183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95224">
                <a:tc>
                  <a:txBody>
                    <a:bodyPr/>
                    <a:lstStyle/>
                    <a:p>
                      <a:pPr marL="31750">
                        <a:lnSpc>
                          <a:spcPts val="1305"/>
                        </a:lnSpc>
                        <a:spcBef>
                          <a:spcPts val="130"/>
                        </a:spcBef>
                      </a:pPr>
                      <a:r>
                        <a:rPr lang="es-ES" sz="1150" spc="-1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150" spc="-5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150" spc="-1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a</a:t>
                      </a:r>
                      <a:r>
                        <a:rPr lang="es-ES" sz="1150" spc="-1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 </a:t>
                      </a:r>
                      <a:endParaRPr sz="115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6510" marB="0"/>
                </a:tc>
                <a:tc>
                  <a:txBody>
                    <a:bodyPr/>
                    <a:lstStyle/>
                    <a:p>
                      <a:pPr marR="200025" algn="r">
                        <a:lnSpc>
                          <a:spcPts val="1355"/>
                        </a:lnSpc>
                        <a:spcBef>
                          <a:spcPts val="80"/>
                        </a:spcBef>
                        <a:tabLst>
                          <a:tab pos="631825" algn="l"/>
                        </a:tabLst>
                      </a:pPr>
                      <a:r>
                        <a:rPr sz="115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0,000</a:t>
                      </a:r>
                      <a:r>
                        <a:rPr lang="es-ES" sz="115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150" spc="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	</a:t>
                      </a:r>
                      <a:r>
                        <a:rPr lang="es-ES" sz="1200" spc="-1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endParaRPr sz="12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131445" algn="r">
                        <a:lnSpc>
                          <a:spcPts val="1355"/>
                        </a:lnSpc>
                        <a:spcBef>
                          <a:spcPts val="80"/>
                        </a:spcBef>
                      </a:pPr>
                      <a:r>
                        <a:rPr sz="1200" spc="-4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C</a:t>
                      </a:r>
                      <a:r>
                        <a:rPr lang="es-ES" sz="1200" spc="-4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 </a:t>
                      </a:r>
                      <a:endParaRPr sz="12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139065">
                        <a:lnSpc>
                          <a:spcPts val="1305"/>
                        </a:lnSpc>
                        <a:spcBef>
                          <a:spcPts val="130"/>
                        </a:spcBef>
                      </a:pPr>
                      <a:r>
                        <a:rPr sz="1150" spc="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50,000</a:t>
                      </a:r>
                      <a:endParaRPr sz="11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651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5224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lang="es-ES" sz="1150" spc="-1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150" spc="-5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150" spc="1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b</a:t>
                      </a:r>
                      <a:r>
                        <a:rPr lang="es-ES" sz="1150" spc="1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 </a:t>
                      </a:r>
                      <a:endParaRPr sz="115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445" marB="0"/>
                </a:tc>
                <a:tc>
                  <a:txBody>
                    <a:bodyPr/>
                    <a:lstStyle/>
                    <a:p>
                      <a:pPr marR="200025" algn="r">
                        <a:lnSpc>
                          <a:spcPts val="1425"/>
                        </a:lnSpc>
                        <a:tabLst>
                          <a:tab pos="631825" algn="l"/>
                        </a:tabLst>
                      </a:pPr>
                      <a:r>
                        <a:rPr sz="115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00,000</a:t>
                      </a:r>
                      <a:r>
                        <a:rPr lang="es-ES" sz="115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150" spc="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	</a:t>
                      </a:r>
                      <a:r>
                        <a:rPr lang="es-ES" sz="1200" spc="-1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endParaRPr sz="12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33985" algn="r">
                        <a:lnSpc>
                          <a:spcPts val="1425"/>
                        </a:lnSpc>
                      </a:pPr>
                      <a:r>
                        <a:rPr sz="1200" spc="1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d</a:t>
                      </a:r>
                      <a:r>
                        <a:rPr lang="es-ES" sz="1200" spc="1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 </a:t>
                      </a:r>
                      <a:endParaRPr sz="12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39065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150" spc="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200,000</a:t>
                      </a:r>
                      <a:endParaRPr sz="11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445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1" name="object 21"/>
          <p:cNvSpPr txBox="1"/>
          <p:nvPr/>
        </p:nvSpPr>
        <p:spPr>
          <a:xfrm>
            <a:off x="9424973" y="6451522"/>
            <a:ext cx="4241800" cy="408317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277495" marR="5080" indent="-265430">
              <a:lnSpc>
                <a:spcPct val="117400"/>
              </a:lnSpc>
              <a:spcBef>
                <a:spcPts val="165"/>
              </a:spcBef>
              <a:tabLst>
                <a:tab pos="703580" algn="l"/>
              </a:tabLst>
            </a:pPr>
            <a:r>
              <a:rPr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5</a:t>
            </a:r>
            <a:r>
              <a:rPr lang="es-ES"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1200" spc="204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potencia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máxima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servicio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pesado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240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VCA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2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1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lang="es-ES"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u="sng" spc="-10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lang="es-ES"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HP</a:t>
            </a:r>
            <a:r>
              <a:rPr lang="es-ES"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50" dirty="0">
              <a:latin typeface="Microsoft Sans Serif"/>
              <a:cs typeface="Microsoft Sans Serif"/>
            </a:endParaRPr>
          </a:p>
        </p:txBody>
      </p:sp>
      <p:graphicFrame>
        <p:nvGraphicFramePr>
          <p:cNvPr id="22" name="object 22"/>
          <p:cNvGraphicFramePr>
            <a:graphicFrameLocks noGrp="1"/>
          </p:cNvGraphicFramePr>
          <p:nvPr/>
        </p:nvGraphicFramePr>
        <p:xfrm>
          <a:off x="9328810" y="7042450"/>
          <a:ext cx="2701923" cy="39044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327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360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306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95224">
                <a:tc>
                  <a:txBody>
                    <a:bodyPr/>
                    <a:lstStyle/>
                    <a:p>
                      <a:pPr marL="31750">
                        <a:lnSpc>
                          <a:spcPts val="1305"/>
                        </a:lnSpc>
                        <a:spcBef>
                          <a:spcPts val="130"/>
                        </a:spcBef>
                      </a:pPr>
                      <a:r>
                        <a:rPr lang="es-ES" sz="1150" spc="-1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150" spc="-5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150" spc="-1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a</a:t>
                      </a:r>
                      <a:r>
                        <a:rPr lang="es-ES" sz="1150" spc="-1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 </a:t>
                      </a:r>
                      <a:endParaRPr sz="115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6510" marB="0"/>
                </a:tc>
                <a:tc>
                  <a:txBody>
                    <a:bodyPr/>
                    <a:lstStyle/>
                    <a:p>
                      <a:pPr marR="131445" algn="r">
                        <a:lnSpc>
                          <a:spcPts val="1355"/>
                        </a:lnSpc>
                        <a:spcBef>
                          <a:spcPts val="80"/>
                        </a:spcBef>
                        <a:tabLst>
                          <a:tab pos="704850" algn="l"/>
                          <a:tab pos="1162050" algn="l"/>
                        </a:tabLst>
                      </a:pPr>
                      <a:r>
                        <a:rPr sz="11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60</a:t>
                      </a:r>
                      <a:r>
                        <a:rPr lang="es-ES" sz="11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100" spc="-1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lang="es-ES" sz="1100" spc="-1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100" spc="-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	</a:t>
                      </a:r>
                      <a:r>
                        <a:rPr lang="es-ES" sz="1200" spc="-1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	</a:t>
                      </a:r>
                      <a:r>
                        <a:rPr sz="1200" spc="-4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C</a:t>
                      </a:r>
                      <a:r>
                        <a:rPr lang="es-ES" sz="1200" spc="-4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 </a:t>
                      </a:r>
                      <a:endParaRPr sz="12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1355"/>
                        </a:lnSpc>
                        <a:spcBef>
                          <a:spcPts val="80"/>
                        </a:spcBef>
                      </a:pPr>
                      <a:r>
                        <a:rPr sz="12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250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016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5224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lang="es-ES" sz="1150" spc="-1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150" spc="-5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150" spc="1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b</a:t>
                      </a:r>
                      <a:r>
                        <a:rPr lang="es-ES" sz="1150" spc="1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 </a:t>
                      </a:r>
                      <a:endParaRPr sz="115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445" marB="0"/>
                </a:tc>
                <a:tc>
                  <a:txBody>
                    <a:bodyPr/>
                    <a:lstStyle/>
                    <a:p>
                      <a:pPr marR="133985" algn="r">
                        <a:lnSpc>
                          <a:spcPts val="1425"/>
                        </a:lnSpc>
                        <a:tabLst>
                          <a:tab pos="628015" algn="l"/>
                          <a:tab pos="1085215" algn="l"/>
                        </a:tabLst>
                      </a:pPr>
                      <a:r>
                        <a:rPr sz="12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50	</a:t>
                      </a:r>
                      <a:r>
                        <a:rPr lang="es-ES" sz="1200" spc="-1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	</a:t>
                      </a:r>
                      <a:r>
                        <a:rPr sz="1200" spc="1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d</a:t>
                      </a:r>
                      <a:r>
                        <a:rPr lang="es-ES" sz="1200" spc="1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 </a:t>
                      </a:r>
                      <a:endParaRPr sz="12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1425"/>
                        </a:lnSpc>
                      </a:pPr>
                      <a:r>
                        <a:rPr sz="12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500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3" name="object 23"/>
          <p:cNvSpPr txBox="1"/>
          <p:nvPr/>
        </p:nvSpPr>
        <p:spPr>
          <a:xfrm>
            <a:off x="9347858" y="7582557"/>
            <a:ext cx="3506470" cy="391160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89535">
              <a:spcBef>
                <a:spcPts val="400"/>
              </a:spcBef>
            </a:pP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6</a:t>
            </a:r>
            <a:r>
              <a:rPr lang="es-ES"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número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catálogo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comienza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GF3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indica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50" dirty="0">
              <a:latin typeface="Microsoft Sans Serif"/>
              <a:cs typeface="Microsoft Sans Serif"/>
            </a:endParaRPr>
          </a:p>
          <a:p>
            <a:pPr marL="12700">
              <a:spcBef>
                <a:spcPts val="300"/>
              </a:spcBef>
              <a:tabLst>
                <a:tab pos="932815" algn="l"/>
              </a:tabLst>
            </a:pPr>
            <a:r>
              <a:rPr lang="es-ES"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u="sng" spc="-10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lang="es-ES" sz="9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sz="9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seguridad</a:t>
            </a:r>
            <a:r>
              <a:rPr lang="es-ES"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50" dirty="0">
              <a:latin typeface="Microsoft Sans Serif"/>
              <a:cs typeface="Microsoft Sans Serif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9347859" y="8143896"/>
            <a:ext cx="273685" cy="75918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es-ES" sz="11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a</a:t>
            </a:r>
            <a:r>
              <a:rPr lang="es-ES"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endParaRPr sz="1150" dirty="0">
              <a:latin typeface="Microsoft Sans Serif"/>
              <a:cs typeface="Microsoft Sans Serif"/>
            </a:endParaRPr>
          </a:p>
          <a:p>
            <a:pPr marL="12700">
              <a:spcBef>
                <a:spcPts val="60"/>
              </a:spcBef>
            </a:pPr>
            <a:r>
              <a:rPr lang="es-ES" sz="11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b</a:t>
            </a:r>
            <a:r>
              <a:rPr lang="es-ES" sz="11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endParaRPr sz="1150" dirty="0">
              <a:latin typeface="Microsoft Sans Serif"/>
              <a:cs typeface="Microsoft Sans Serif"/>
            </a:endParaRPr>
          </a:p>
          <a:p>
            <a:pPr marL="12700">
              <a:spcBef>
                <a:spcPts val="60"/>
              </a:spcBef>
            </a:pPr>
            <a:r>
              <a:rPr lang="es-ES" sz="11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C</a:t>
            </a:r>
            <a:r>
              <a:rPr lang="es-ES" sz="115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endParaRPr sz="1150" dirty="0">
              <a:latin typeface="Microsoft Sans Serif"/>
              <a:cs typeface="Microsoft Sans Serif"/>
            </a:endParaRPr>
          </a:p>
          <a:p>
            <a:pPr marL="12700">
              <a:spcBef>
                <a:spcPts val="60"/>
              </a:spcBef>
            </a:pPr>
            <a:r>
              <a:rPr lang="es-ES" sz="11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</a:t>
            </a:r>
            <a:r>
              <a:rPr lang="es-ES" sz="11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endParaRPr sz="1150" dirty="0">
              <a:latin typeface="Microsoft Sans Serif"/>
              <a:cs typeface="Microsoft Sans Serif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0104219" y="8133736"/>
            <a:ext cx="230124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14300"/>
              </a:lnSpc>
              <a:spcBef>
                <a:spcPts val="100"/>
              </a:spcBef>
            </a:pPr>
            <a:r>
              <a:rPr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servicio </a:t>
            </a:r>
            <a:r>
              <a:rPr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general,</a:t>
            </a:r>
            <a:r>
              <a:rPr lang="es-ES"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fusible,</a:t>
            </a:r>
            <a:r>
              <a:rPr lang="es-ES"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unipolar </a:t>
            </a:r>
            <a:r>
              <a:rPr sz="10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servicio </a:t>
            </a:r>
            <a:r>
              <a:rPr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general,</a:t>
            </a:r>
            <a:r>
              <a:rPr lang="es-ES"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fusible,</a:t>
            </a:r>
            <a:r>
              <a:rPr lang="es-ES"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tripolar</a:t>
            </a:r>
            <a:r>
              <a:rPr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servicio</a:t>
            </a:r>
            <a:r>
              <a:rPr sz="10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general,</a:t>
            </a:r>
            <a:r>
              <a:rPr lang="es-ES"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no</a:t>
            </a:r>
            <a:r>
              <a:rPr lang="es-ES"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fusible,</a:t>
            </a:r>
            <a:r>
              <a:rPr lang="es-ES"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unipolar </a:t>
            </a:r>
            <a:r>
              <a:rPr sz="1050" spc="-26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servicio</a:t>
            </a:r>
            <a:r>
              <a:rPr sz="10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general,</a:t>
            </a:r>
            <a:r>
              <a:rPr lang="es-ES"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no</a:t>
            </a:r>
            <a:r>
              <a:rPr lang="es-ES"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fusible,</a:t>
            </a:r>
            <a:r>
              <a:rPr lang="es-ES"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tripolar</a:t>
            </a:r>
            <a:endParaRPr sz="1050" dirty="0">
              <a:latin typeface="Microsoft Sans Serif"/>
              <a:cs typeface="Microsoft Sans Serif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7139781" y="10349634"/>
            <a:ext cx="11303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6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736431" y="8763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5070931" y="8763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0" y="0"/>
                </a:moveTo>
                <a:lnTo>
                  <a:pt x="190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736431" y="109347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5070931" y="109347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0" y="0"/>
                </a:moveTo>
                <a:lnTo>
                  <a:pt x="190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612731" y="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1905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612731" y="116205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4385131" y="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1905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4385131" y="116205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9577718" y="1294784"/>
            <a:ext cx="3847465" cy="432426"/>
          </a:xfrm>
          <a:prstGeom prst="rect">
            <a:avLst/>
          </a:prstGeom>
        </p:spPr>
        <p:txBody>
          <a:bodyPr vert="horz" wrap="square" lIns="0" tIns="38100" rIns="0" bIns="0" rtlCol="0">
            <a:spAutoFit/>
          </a:bodyPr>
          <a:lstStyle/>
          <a:p>
            <a:pPr marL="284480" marR="5080" indent="-272415">
              <a:lnSpc>
                <a:spcPct val="127800"/>
              </a:lnSpc>
              <a:spcBef>
                <a:spcPts val="300"/>
              </a:spcBef>
              <a:tabLst>
                <a:tab pos="935355" algn="l"/>
              </a:tabLst>
            </a:pPr>
            <a:r>
              <a:rPr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7</a:t>
            </a:r>
            <a:r>
              <a:rPr lang="es-ES"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1200" spc="50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8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u="sng" spc="-25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lang="es-ES"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lang="es-ES"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seguridad</a:t>
            </a:r>
            <a:r>
              <a:rPr lang="es-ES"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proporciona</a:t>
            </a:r>
            <a:r>
              <a:rPr lang="es-ES"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cable</a:t>
            </a:r>
            <a:r>
              <a:rPr lang="es-ES"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conexión</a:t>
            </a:r>
            <a:r>
              <a:rPr lang="es-ES"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2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equipos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portátiles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servicios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pesados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800" dirty="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507461" y="1925975"/>
            <a:ext cx="273685" cy="75918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es-ES" sz="11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a</a:t>
            </a:r>
            <a:r>
              <a:rPr lang="es-ES"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endParaRPr sz="1150" dirty="0">
              <a:latin typeface="Microsoft Sans Serif"/>
              <a:cs typeface="Microsoft Sans Serif"/>
            </a:endParaRPr>
          </a:p>
          <a:p>
            <a:pPr marL="12700">
              <a:spcBef>
                <a:spcPts val="60"/>
              </a:spcBef>
            </a:pPr>
            <a:r>
              <a:rPr lang="es-ES" sz="11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b</a:t>
            </a:r>
            <a:r>
              <a:rPr lang="es-ES" sz="11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endParaRPr sz="1150" dirty="0">
              <a:latin typeface="Microsoft Sans Serif"/>
              <a:cs typeface="Microsoft Sans Serif"/>
            </a:endParaRPr>
          </a:p>
          <a:p>
            <a:pPr marL="12700">
              <a:spcBef>
                <a:spcPts val="60"/>
              </a:spcBef>
            </a:pPr>
            <a:r>
              <a:rPr lang="es-ES" sz="11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C</a:t>
            </a:r>
            <a:r>
              <a:rPr lang="es-ES" sz="115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endParaRPr sz="1150" dirty="0">
              <a:latin typeface="Microsoft Sans Serif"/>
              <a:cs typeface="Microsoft Sans Serif"/>
            </a:endParaRPr>
          </a:p>
          <a:p>
            <a:pPr marL="12700">
              <a:spcBef>
                <a:spcPts val="60"/>
              </a:spcBef>
            </a:pPr>
            <a:r>
              <a:rPr lang="es-ES" sz="11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</a:t>
            </a:r>
            <a:r>
              <a:rPr lang="es-ES" sz="11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endParaRPr sz="1150" dirty="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0263820" y="1917085"/>
            <a:ext cx="1537970" cy="7454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16700"/>
              </a:lnSpc>
            </a:pPr>
            <a:r>
              <a:rPr sz="11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receptáculo</a:t>
            </a:r>
            <a:r>
              <a:rPr lang="es-ES" sz="11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enclavado</a:t>
            </a:r>
            <a:r>
              <a:rPr lang="es-ES" sz="11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1100" spc="65" dirty="0">
                <a:solidFill>
                  <a:srgbClr val="171514"/>
                </a:solidFill>
                <a:latin typeface="Microsoft Sans Serif"/>
                <a:cs typeface="Microsoft Sans Serif"/>
              </a:rPr>
              <a:t>tiro </a:t>
            </a:r>
            <a:r>
              <a:rPr sz="1100" spc="4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doble</a:t>
            </a:r>
            <a:r>
              <a:rPr sz="11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presión</a:t>
            </a:r>
            <a:r>
              <a:rPr lang="es-ES"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atornillada</a:t>
            </a:r>
            <a:endParaRPr sz="900" dirty="0">
              <a:latin typeface="Microsoft Sans Serif"/>
              <a:cs typeface="Microsoft Sans Serif"/>
            </a:endParaRPr>
          </a:p>
          <a:p>
            <a:pPr marL="12700">
              <a:spcBef>
                <a:spcPts val="610"/>
              </a:spcBef>
            </a:pPr>
            <a:r>
              <a:rPr sz="6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enchufe</a:t>
            </a:r>
            <a:r>
              <a:rPr lang="es-ES" sz="6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</a:t>
            </a:r>
            <a:r>
              <a:rPr lang="es-ES" sz="6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650" dirty="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507459" y="2873340"/>
            <a:ext cx="3409950" cy="337272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 marL="176530">
              <a:spcBef>
                <a:spcPts val="190"/>
              </a:spcBef>
            </a:pPr>
            <a:r>
              <a:rPr lang="es-ES"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lang="es-ES"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lang="es-ES"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Siemens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VBII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30-200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amperios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seguridad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uso</a:t>
            </a:r>
            <a:r>
              <a:rPr lang="es-ES"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endParaRPr sz="800" dirty="0">
              <a:latin typeface="Microsoft Sans Serif"/>
              <a:cs typeface="Microsoft Sans Serif"/>
            </a:endParaRPr>
          </a:p>
          <a:p>
            <a:pPr marL="12700">
              <a:spcBef>
                <a:spcPts val="130"/>
              </a:spcBef>
              <a:tabLst>
                <a:tab pos="944880" algn="l"/>
              </a:tabLst>
            </a:pPr>
            <a:r>
              <a:rPr lang="es-ES" sz="11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lang="es-ES" sz="11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u="sng" spc="-15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lang="es-ES" sz="11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cambiar</a:t>
            </a:r>
            <a:r>
              <a:rPr lang="es-ES" sz="11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acción</a:t>
            </a:r>
            <a:r>
              <a:rPr lang="es-ES" sz="11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150" dirty="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507458" y="3389016"/>
            <a:ext cx="271780" cy="7505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es-ES" sz="11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a</a:t>
            </a:r>
            <a:r>
              <a:rPr lang="es-ES"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endParaRPr sz="1150" dirty="0">
              <a:latin typeface="Microsoft Sans Serif"/>
              <a:cs typeface="Microsoft Sans Serif"/>
            </a:endParaRPr>
          </a:p>
          <a:p>
            <a:pPr marL="12700">
              <a:spcBef>
                <a:spcPts val="60"/>
              </a:spcBef>
            </a:pPr>
            <a:r>
              <a:rPr lang="es-ES" sz="11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b</a:t>
            </a:r>
            <a:r>
              <a:rPr lang="es-ES" sz="11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endParaRPr sz="1150" dirty="0">
              <a:latin typeface="Microsoft Sans Serif"/>
              <a:cs typeface="Microsoft Sans Serif"/>
            </a:endParaRPr>
          </a:p>
          <a:p>
            <a:pPr>
              <a:spcBef>
                <a:spcPts val="35"/>
              </a:spcBef>
            </a:pPr>
            <a:endParaRPr sz="1250" dirty="0">
              <a:latin typeface="Microsoft Sans Serif"/>
              <a:cs typeface="Microsoft Sans Serif"/>
            </a:endParaRPr>
          </a:p>
          <a:p>
            <a:pPr marL="89535"/>
            <a:r>
              <a:rPr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9</a:t>
            </a:r>
            <a:r>
              <a:rPr lang="es-ES"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endParaRPr sz="1200" dirty="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0263819" y="3382666"/>
            <a:ext cx="12293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1174750" algn="l"/>
              </a:tabLst>
            </a:pPr>
            <a:r>
              <a:rPr sz="11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Pausa</a:t>
            </a:r>
            <a:r>
              <a:rPr lang="es-ES" sz="11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doble</a:t>
            </a:r>
            <a:r>
              <a:rPr lang="es-ES" sz="11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	</a:t>
            </a:r>
            <a:r>
              <a:rPr lang="es-ES"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200" dirty="0">
              <a:latin typeface="Microsoft Sans Serif"/>
              <a:cs typeface="Microsoft Sans Serif"/>
            </a:endParaRPr>
          </a:p>
          <a:p>
            <a:pPr marL="12700">
              <a:tabLst>
                <a:tab pos="1174750" algn="l"/>
              </a:tabLst>
            </a:pP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Hoja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cuchillo</a:t>
            </a:r>
            <a:r>
              <a:rPr lang="es-ES"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	</a:t>
            </a:r>
            <a:r>
              <a:rPr lang="es-ES"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200" dirty="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1883680" y="3382666"/>
            <a:ext cx="16541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469265" algn="l"/>
              </a:tabLst>
            </a:pPr>
            <a:r>
              <a:rPr sz="120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C</a:t>
            </a:r>
            <a:r>
              <a:rPr lang="es-ES" sz="120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120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	</a:t>
            </a:r>
            <a:r>
              <a:rPr sz="9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Estacionario</a:t>
            </a:r>
            <a:r>
              <a:rPr lang="es-ES"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Contacto</a:t>
            </a:r>
            <a:endParaRPr sz="900" dirty="0">
              <a:latin typeface="Microsoft Sans Serif"/>
              <a:cs typeface="Microsoft Sans Serif"/>
            </a:endParaRPr>
          </a:p>
          <a:p>
            <a:pPr marL="12700">
              <a:tabLst>
                <a:tab pos="469265" algn="l"/>
              </a:tabLst>
            </a:pPr>
            <a:r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</a:t>
            </a:r>
            <a:r>
              <a:rPr lang="es-ES"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	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</a:t>
            </a:r>
            <a:r>
              <a:rPr lang="es-ES"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Eyector</a:t>
            </a:r>
            <a:endParaRPr sz="900" dirty="0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849727" y="4107836"/>
            <a:ext cx="54108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Al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seleccionar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sin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usarlo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circuito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sin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motor,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cuál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siguient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2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u="sng" spc="50" dirty="0">
                <a:solidFill>
                  <a:srgbClr val="171514"/>
                </a:solidFill>
                <a:uFill>
                  <a:solidFill>
                    <a:srgbClr val="171514"/>
                  </a:solidFill>
                </a:uFill>
                <a:latin typeface="Microsoft Sans Serif"/>
                <a:cs typeface="Microsoft Sans Serif"/>
              </a:rPr>
              <a:t>no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lang="es-ES"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¿necesario?</a:t>
            </a:r>
            <a:endParaRPr sz="950" dirty="0">
              <a:latin typeface="Microsoft Sans Serif"/>
              <a:cs typeface="Microsoft Sans Serif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9507436" y="4669175"/>
            <a:ext cx="271145" cy="3835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es-ES" sz="11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a</a:t>
            </a:r>
            <a:r>
              <a:rPr lang="es-ES"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endParaRPr sz="1150" dirty="0">
              <a:latin typeface="Microsoft Sans Serif"/>
              <a:cs typeface="Microsoft Sans Serif"/>
            </a:endParaRPr>
          </a:p>
          <a:p>
            <a:pPr marL="12700">
              <a:spcBef>
                <a:spcPts val="60"/>
              </a:spcBef>
            </a:pPr>
            <a:r>
              <a:rPr lang="es-ES" sz="11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b</a:t>
            </a:r>
            <a:r>
              <a:rPr lang="es-ES" sz="11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endParaRPr sz="1150" dirty="0">
              <a:latin typeface="Microsoft Sans Serif"/>
              <a:cs typeface="Microsoft Sans Serif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0263797" y="4700925"/>
            <a:ext cx="1188085" cy="340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tensión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sistema</a:t>
            </a:r>
            <a:r>
              <a:rPr lang="es-ES"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lang="es-ES"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00" dirty="0">
              <a:latin typeface="Microsoft Sans Serif"/>
              <a:cs typeface="Microsoft Sans Serif"/>
            </a:endParaRPr>
          </a:p>
          <a:p>
            <a:pPr marL="12700">
              <a:spcBef>
                <a:spcPts val="560"/>
              </a:spcBef>
            </a:pPr>
            <a:r>
              <a:rPr sz="7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amperios</a:t>
            </a:r>
            <a:r>
              <a:rPr lang="es-ES"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carga</a:t>
            </a:r>
            <a:r>
              <a:rPr lang="es-ES"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completa</a:t>
            </a:r>
            <a:r>
              <a:rPr lang="es-ES"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700" dirty="0">
              <a:latin typeface="Microsoft Sans Serif"/>
              <a:cs typeface="Microsoft Sans Serif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1883657" y="4662825"/>
            <a:ext cx="155130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469265" algn="l"/>
              </a:tabLst>
            </a:pPr>
            <a:r>
              <a:rPr sz="120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C</a:t>
            </a:r>
            <a:r>
              <a:rPr lang="es-ES" sz="120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120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	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</a:t>
            </a:r>
            <a:r>
              <a:rPr lang="es-ES"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clase</a:t>
            </a:r>
            <a:endParaRPr sz="900" dirty="0">
              <a:latin typeface="Microsoft Sans Serif"/>
              <a:cs typeface="Microsoft Sans Serif"/>
            </a:endParaRPr>
          </a:p>
          <a:p>
            <a:pPr marL="12700">
              <a:tabLst>
                <a:tab pos="469265" algn="l"/>
              </a:tabLst>
            </a:pPr>
            <a:r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</a:t>
            </a:r>
            <a:r>
              <a:rPr lang="es-ES"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	</a:t>
            </a:r>
            <a:r>
              <a:rPr sz="105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número</a:t>
            </a:r>
            <a:r>
              <a:rPr sz="10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0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polos</a:t>
            </a:r>
            <a:endParaRPr sz="1050" dirty="0">
              <a:latin typeface="Microsoft Sans Serif"/>
              <a:cs typeface="Microsoft Sans Serif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507435" y="5148712"/>
            <a:ext cx="4038600" cy="445134"/>
          </a:xfrm>
          <a:prstGeom prst="rect">
            <a:avLst/>
          </a:prstGeom>
        </p:spPr>
        <p:txBody>
          <a:bodyPr vert="horz" wrap="square" lIns="0" tIns="75565" rIns="0" bIns="0" rtlCol="0">
            <a:spAutoFit/>
          </a:bodyPr>
          <a:lstStyle/>
          <a:p>
            <a:pPr marL="12700">
              <a:spcBef>
                <a:spcPts val="595"/>
              </a:spcBef>
              <a:tabLst>
                <a:tab pos="929640" algn="l"/>
              </a:tabLst>
            </a:pPr>
            <a:r>
              <a:rPr sz="1200" dirty="0">
                <a:solidFill>
                  <a:srgbClr val="171514"/>
                </a:solidFill>
                <a:latin typeface="Microsoft Sans Serif"/>
                <a:cs typeface="Microsoft Sans Serif"/>
              </a:rPr>
              <a:t>20</a:t>
            </a:r>
            <a:r>
              <a:rPr lang="es-ES" sz="1200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1200" u="sng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seguridad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están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destinados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transferir</a:t>
            </a:r>
            <a:r>
              <a:rPr lang="es-ES"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850" dirty="0">
              <a:latin typeface="Microsoft Sans Serif"/>
              <a:cs typeface="Microsoft Sans Serif"/>
            </a:endParaRPr>
          </a:p>
          <a:p>
            <a:pPr marL="354965">
              <a:spcBef>
                <a:spcPts val="350"/>
              </a:spcBef>
            </a:pP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cargas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fuente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alimentación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otra</a:t>
            </a:r>
            <a:r>
              <a:rPr lang="es-ES"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850" dirty="0">
              <a:latin typeface="Microsoft Sans Serif"/>
              <a:cs typeface="Microsoft Sans Serif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9507435" y="5766455"/>
            <a:ext cx="273685" cy="75918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es-ES" sz="11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a</a:t>
            </a:r>
            <a:r>
              <a:rPr lang="es-ES"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endParaRPr sz="1150" dirty="0">
              <a:latin typeface="Microsoft Sans Serif"/>
              <a:cs typeface="Microsoft Sans Serif"/>
            </a:endParaRPr>
          </a:p>
          <a:p>
            <a:pPr marL="12700">
              <a:spcBef>
                <a:spcPts val="60"/>
              </a:spcBef>
            </a:pPr>
            <a:r>
              <a:rPr lang="es-ES" sz="11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b</a:t>
            </a:r>
            <a:r>
              <a:rPr lang="es-ES" sz="11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endParaRPr sz="1150" dirty="0">
              <a:latin typeface="Microsoft Sans Serif"/>
              <a:cs typeface="Microsoft Sans Serif"/>
            </a:endParaRPr>
          </a:p>
          <a:p>
            <a:pPr marL="12700">
              <a:spcBef>
                <a:spcPts val="60"/>
              </a:spcBef>
            </a:pPr>
            <a:r>
              <a:rPr lang="es-ES" sz="11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C</a:t>
            </a:r>
            <a:r>
              <a:rPr lang="es-ES" sz="115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endParaRPr sz="1150" dirty="0">
              <a:latin typeface="Microsoft Sans Serif"/>
              <a:cs typeface="Microsoft Sans Serif"/>
            </a:endParaRPr>
          </a:p>
          <a:p>
            <a:pPr marL="12700">
              <a:spcBef>
                <a:spcPts val="60"/>
              </a:spcBef>
            </a:pPr>
            <a:r>
              <a:rPr lang="es-ES" sz="11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</a:t>
            </a:r>
            <a:r>
              <a:rPr lang="es-ES" sz="11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endParaRPr sz="1150" dirty="0">
              <a:latin typeface="Microsoft Sans Serif"/>
              <a:cs typeface="Microsoft Sans Serif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0263797" y="5823605"/>
            <a:ext cx="1323975" cy="6819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Receptáculo</a:t>
            </a:r>
            <a:r>
              <a:rPr lang="es-ES"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enclavamiento</a:t>
            </a:r>
            <a:r>
              <a:rPr lang="es-ES"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700" dirty="0">
              <a:latin typeface="Microsoft Sans Serif"/>
              <a:cs typeface="Microsoft Sans Serif"/>
            </a:endParaRPr>
          </a:p>
          <a:p>
            <a:pPr marL="12700">
              <a:spcBef>
                <a:spcPts val="750"/>
              </a:spcBef>
            </a:pPr>
            <a:r>
              <a:rPr sz="5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</a:t>
            </a:r>
            <a:r>
              <a:rPr sz="5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5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enchufe</a:t>
            </a:r>
            <a:endParaRPr sz="550" dirty="0">
              <a:latin typeface="Microsoft Sans Serif"/>
              <a:cs typeface="Microsoft Sans Serif"/>
            </a:endParaRPr>
          </a:p>
          <a:p>
            <a:pPr marL="12700" marR="306705" indent="-635">
              <a:lnSpc>
                <a:spcPct val="160000"/>
              </a:lnSpc>
              <a:spcBef>
                <a:spcPts val="40"/>
              </a:spcBef>
            </a:pPr>
            <a:r>
              <a:rPr sz="7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Atornillado</a:t>
            </a:r>
            <a:r>
              <a:rPr lang="es-ES"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presión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Lanzamiento</a:t>
            </a:r>
            <a:r>
              <a:rPr sz="7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doble</a:t>
            </a:r>
            <a:endParaRPr sz="750" dirty="0">
              <a:latin typeface="Microsoft Sans Serif"/>
              <a:cs typeface="Microsoft Sans Serif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3663213" y="10349634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69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736431" y="8763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5070931" y="8763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0" y="0"/>
                </a:moveTo>
                <a:lnTo>
                  <a:pt x="190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736431" y="109347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5070931" y="109347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0" y="0"/>
                </a:moveTo>
                <a:lnTo>
                  <a:pt x="190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612731" y="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1905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612731" y="116205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4385131" y="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1905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4385131" y="116205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7139782" y="10349634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70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736431" y="8763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5070931" y="8763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0" y="0"/>
                </a:moveTo>
                <a:lnTo>
                  <a:pt x="190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736431" y="109347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5070931" y="109347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0" y="0"/>
                </a:moveTo>
                <a:lnTo>
                  <a:pt x="190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612731" y="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1905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612731" y="116205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4385131" y="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1905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4385131" y="116205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13669307" y="10349634"/>
            <a:ext cx="11303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7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52984" y="2177021"/>
            <a:ext cx="1876958" cy="1250124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9347835" y="7498795"/>
            <a:ext cx="2413635" cy="2280285"/>
            <a:chOff x="3611403" y="7498794"/>
            <a:chExt cx="2413635" cy="2280285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31978" y="7795136"/>
              <a:ext cx="733702" cy="606885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611403" y="7498794"/>
              <a:ext cx="2413431" cy="2280218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5736431" y="8763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5070931" y="8763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0" y="0"/>
                </a:moveTo>
                <a:lnTo>
                  <a:pt x="190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736431" y="109347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5070931" y="109347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0" y="0"/>
                </a:moveTo>
                <a:lnTo>
                  <a:pt x="190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612731" y="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1905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612731" y="116205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4385131" y="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1905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4385131" y="116205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9335861" y="1389201"/>
            <a:ext cx="2385060" cy="2436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5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Cursos</a:t>
            </a:r>
            <a:r>
              <a:rPr sz="15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5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15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5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línea</a:t>
            </a:r>
            <a:r>
              <a:rPr sz="15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50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QuickSTEP</a:t>
            </a:r>
            <a:endParaRPr sz="150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335862" y="3810414"/>
            <a:ext cx="4645025" cy="335354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887855">
              <a:lnSpc>
                <a:spcPct val="141200"/>
              </a:lnSpc>
              <a:spcBef>
                <a:spcPts val="100"/>
              </a:spcBef>
            </a:pPr>
            <a:r>
              <a:rPr sz="850" spc="1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cursos</a:t>
            </a:r>
            <a:r>
              <a:rPr lang="es-ES"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línea</a:t>
            </a:r>
            <a:r>
              <a:rPr lang="es-ES"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quickSTEP</a:t>
            </a:r>
            <a:r>
              <a:rPr lang="es-ES"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están</a:t>
            </a:r>
            <a:r>
              <a:rPr lang="es-ES"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disponibles</a:t>
            </a:r>
            <a:r>
              <a:rPr lang="es-ES"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  <a:hlinkClick r:id="rId5"/>
              </a:rPr>
              <a:t>http://www</a:t>
            </a:r>
            <a:r>
              <a:rPr lang="es-ES" sz="850" spc="30" dirty="0">
                <a:solidFill>
                  <a:srgbClr val="171514"/>
                </a:solidFill>
                <a:latin typeface="Microsoft Sans Serif"/>
                <a:cs typeface="Microsoft Sans Serif"/>
                <a:hlinkClick r:id="rId5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  <a:hlinkClick r:id="rId5"/>
              </a:rPr>
              <a:t>sea</a:t>
            </a:r>
            <a:r>
              <a:rPr lang="es-ES" sz="850" spc="30" dirty="0">
                <a:solidFill>
                  <a:srgbClr val="171514"/>
                </a:solidFill>
                <a:latin typeface="Microsoft Sans Serif"/>
                <a:cs typeface="Microsoft Sans Serif"/>
                <a:hlinkClick r:id="rId5"/>
              </a:rPr>
              <a:t> </a:t>
            </a:r>
            <a:r>
              <a:rPr sz="850" spc="30" dirty="0" err="1">
                <a:solidFill>
                  <a:srgbClr val="171514"/>
                </a:solidFill>
                <a:latin typeface="Microsoft Sans Serif"/>
                <a:cs typeface="Microsoft Sans Serif"/>
                <a:hlinkClick r:id="rId5"/>
              </a:rPr>
              <a:t>siemens</a:t>
            </a:r>
            <a:r>
              <a:rPr lang="es-ES" sz="850" spc="30" dirty="0">
                <a:solidFill>
                  <a:srgbClr val="171514"/>
                </a:solidFill>
                <a:latin typeface="Microsoft Sans Serif"/>
                <a:cs typeface="Microsoft Sans Serif"/>
                <a:hlinkClick r:id="rId5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  <a:hlinkClick r:id="rId5"/>
              </a:rPr>
              <a:t>com/step</a:t>
            </a:r>
            <a:r>
              <a:rPr lang="es-ES" sz="850" spc="30" dirty="0">
                <a:solidFill>
                  <a:srgbClr val="171514"/>
                </a:solidFill>
                <a:latin typeface="Microsoft Sans Serif"/>
                <a:cs typeface="Microsoft Sans Serif"/>
                <a:hlinkClick r:id="rId5"/>
              </a:rPr>
              <a:t> </a:t>
            </a:r>
            <a:endParaRPr sz="850" dirty="0">
              <a:latin typeface="Microsoft Sans Serif"/>
              <a:cs typeface="Microsoft Sans Serif"/>
            </a:endParaRPr>
          </a:p>
          <a:p>
            <a:pPr>
              <a:spcBef>
                <a:spcPts val="45"/>
              </a:spcBef>
            </a:pPr>
            <a:endParaRPr sz="1250" dirty="0">
              <a:latin typeface="Microsoft Sans Serif"/>
              <a:cs typeface="Microsoft Sans Serif"/>
            </a:endParaRPr>
          </a:p>
          <a:p>
            <a:pPr marL="12700" marR="587375">
              <a:lnSpc>
                <a:spcPct val="126299"/>
              </a:lnSpc>
            </a:pP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sitio</a:t>
            </a:r>
            <a:r>
              <a:rPr lang="es-ES"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formación</a:t>
            </a:r>
            <a:r>
              <a:rPr lang="es-ES"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quickSTEP</a:t>
            </a:r>
            <a:r>
              <a:rPr lang="es-ES"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divide</a:t>
            </a:r>
            <a:r>
              <a:rPr lang="es-ES"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tres</a:t>
            </a:r>
            <a:r>
              <a:rPr lang="es-ES"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secciones</a:t>
            </a: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:</a:t>
            </a:r>
            <a:r>
              <a:rPr lang="es-ES"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Cursos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descargas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glosario</a:t>
            </a:r>
            <a:r>
              <a:rPr lang="es-ES"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cursos</a:t>
            </a:r>
            <a:r>
              <a:rPr lang="es-ES"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línea</a:t>
            </a:r>
            <a:r>
              <a:rPr lang="es-ES"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incluyen</a:t>
            </a:r>
            <a:r>
              <a:rPr lang="es-ES"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revisiones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examen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final,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capacidad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imprimir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certificado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finalización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oportunidad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registrarse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Sales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&amp;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50" dirty="0">
              <a:latin typeface="Microsoft Sans Serif"/>
              <a:cs typeface="Microsoft Sans Serif"/>
            </a:endParaRPr>
          </a:p>
          <a:p>
            <a:pPr marL="12700" marR="5080">
              <a:lnSpc>
                <a:spcPct val="126299"/>
              </a:lnSpc>
            </a:pP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Base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datos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capacitación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distribuidores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mantener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registro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su</a:t>
            </a:r>
            <a:r>
              <a:rPr lang="es-ES"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2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logros</a:t>
            </a:r>
            <a:endParaRPr sz="950" dirty="0">
              <a:latin typeface="Microsoft Sans Serif"/>
              <a:cs typeface="Microsoft Sans Serif"/>
            </a:endParaRPr>
          </a:p>
          <a:p>
            <a:pPr>
              <a:spcBef>
                <a:spcPts val="15"/>
              </a:spcBef>
            </a:pPr>
            <a:endParaRPr sz="1250" dirty="0">
              <a:latin typeface="Microsoft Sans Serif"/>
              <a:cs typeface="Microsoft Sans Serif"/>
            </a:endParaRPr>
          </a:p>
          <a:p>
            <a:pPr marL="12700" marR="442595">
              <a:lnSpc>
                <a:spcPct val="133300"/>
              </a:lnSpc>
            </a:pPr>
            <a:r>
              <a:rPr sz="9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Desde</a:t>
            </a:r>
            <a:r>
              <a:rPr lang="es-ES"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este</a:t>
            </a:r>
            <a:r>
              <a:rPr lang="es-ES"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sitio</a:t>
            </a:r>
            <a:r>
              <a:rPr lang="es-ES"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puede</a:t>
            </a:r>
            <a:r>
              <a:rPr lang="es-ES"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obtener</a:t>
            </a:r>
            <a:r>
              <a:rPr lang="es-ES"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texto</a:t>
            </a:r>
            <a:r>
              <a:rPr lang="es-ES"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completo</a:t>
            </a:r>
            <a:r>
              <a:rPr lang="es-ES"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todos</a:t>
            </a:r>
            <a:r>
              <a:rPr lang="es-ES"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cursos</a:t>
            </a:r>
            <a:r>
              <a:rPr lang="es-ES"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STEP</a:t>
            </a:r>
            <a:r>
              <a:rPr lang="es-ES"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descargados</a:t>
            </a:r>
            <a:r>
              <a:rPr lang="es-ES"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formato</a:t>
            </a:r>
            <a:r>
              <a:rPr lang="es-ES"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PDF</a:t>
            </a:r>
            <a:r>
              <a:rPr lang="es-ES"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9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Estos</a:t>
            </a:r>
            <a:r>
              <a:rPr lang="es-ES"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archivos</a:t>
            </a:r>
            <a:r>
              <a:rPr lang="es-ES"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contienen</a:t>
            </a:r>
            <a:r>
              <a:rPr lang="es-ES"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más</a:t>
            </a:r>
            <a:r>
              <a:rPr lang="es-ES"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recientes</a:t>
            </a:r>
            <a:r>
              <a:rPr lang="es-ES"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cambios</a:t>
            </a:r>
            <a:r>
              <a:rPr lang="es-ES"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actualizaciones</a:t>
            </a:r>
            <a:r>
              <a:rPr lang="es-ES"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cursos</a:t>
            </a:r>
            <a:r>
              <a:rPr lang="es-ES"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STEP</a:t>
            </a:r>
            <a:r>
              <a:rPr lang="es-ES"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endParaRPr sz="900" dirty="0">
              <a:latin typeface="Microsoft Sans Serif"/>
              <a:cs typeface="Microsoft Sans Serif"/>
            </a:endParaRPr>
          </a:p>
          <a:p>
            <a:pPr>
              <a:spcBef>
                <a:spcPts val="35"/>
              </a:spcBef>
            </a:pPr>
            <a:endParaRPr sz="1250" dirty="0">
              <a:latin typeface="Microsoft Sans Serif"/>
              <a:cs typeface="Microsoft Sans Serif"/>
            </a:endParaRPr>
          </a:p>
          <a:p>
            <a:pPr marL="12700" marR="478790" indent="-635">
              <a:lnSpc>
                <a:spcPct val="126299"/>
              </a:lnSpc>
            </a:pPr>
            <a:r>
              <a:rPr sz="9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característica</a:t>
            </a:r>
            <a:r>
              <a:rPr lang="es-ES"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única</a:t>
            </a:r>
            <a:r>
              <a:rPr lang="es-ES"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lang="es-ES"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sitio</a:t>
            </a:r>
            <a:r>
              <a:rPr lang="es-ES"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quickSTEP</a:t>
            </a:r>
            <a:r>
              <a:rPr lang="es-ES"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lang="es-ES"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nuestro</a:t>
            </a:r>
            <a:r>
              <a:rPr lang="es-ES"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glosario</a:t>
            </a:r>
            <a:r>
              <a:rPr lang="es-ES"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pictórico</a:t>
            </a:r>
            <a:r>
              <a:rPr lang="es-ES"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2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puede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acceder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al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glosario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pictórico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desde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cualquier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lugar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curso</a:t>
            </a:r>
            <a:r>
              <a:rPr lang="es-ES"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quickSTEP</a:t>
            </a:r>
            <a:r>
              <a:rPr lang="es-ES"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9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Esto</a:t>
            </a:r>
            <a:r>
              <a:rPr lang="es-ES"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permite</a:t>
            </a:r>
            <a:r>
              <a:rPr lang="es-ES"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al</a:t>
            </a:r>
            <a:r>
              <a:rPr lang="es-ES"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estudiante</a:t>
            </a:r>
            <a:r>
              <a:rPr lang="es-ES"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buscar</a:t>
            </a:r>
            <a:r>
              <a:rPr lang="es-ES"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palabra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desconocida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sin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salir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área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trabajo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actual</a:t>
            </a:r>
            <a:r>
              <a:rPr lang="es-ES"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endParaRPr sz="950" dirty="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139782" y="10349634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72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166</TotalTime>
  <Words>11915</Words>
  <Application>Microsoft Office PowerPoint</Application>
  <PresentationFormat>Personalizado</PresentationFormat>
  <Paragraphs>1977</Paragraphs>
  <Slides>72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72</vt:i4>
      </vt:variant>
    </vt:vector>
  </HeadingPairs>
  <TitlesOfParts>
    <vt:vector size="79" baseType="lpstr">
      <vt:lpstr>Arial</vt:lpstr>
      <vt:lpstr>Calibri</vt:lpstr>
      <vt:lpstr>Microsoft Sans Serif</vt:lpstr>
      <vt:lpstr>Times New Roman</vt:lpstr>
      <vt:lpstr>Trebuchet MS</vt:lpstr>
      <vt:lpstr>Wingdings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cp:lastModifiedBy>Marita</cp:lastModifiedBy>
  <cp:revision>10</cp:revision>
  <dcterms:created xsi:type="dcterms:W3CDTF">2023-02-06T04:28:33Z</dcterms:created>
  <dcterms:modified xsi:type="dcterms:W3CDTF">2023-02-15T18:25:36Z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2007-03-02T00:00:00Z</vt:filetime>
  </property>
  <property fmtid="{D5CDD505-2E9C-101B-9397-08002B2CF9AE}" pid="3" name="Creator">
    <vt:lpwstr>Adobe InDesign CS2 (4.0)</vt:lpwstr>
  </property>
  <property fmtid="{D5CDD505-2E9C-101B-9397-08002B2CF9AE}" pid="4" name="LastSaved">
    <vt:filetime>2023-02-06T00:00:00Z</vt:filetime>
  </property>
</Properties>
</file>